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7D6E102-8292-421D-8716-1405A105FE92}">
          <p14:sldIdLst>
            <p14:sldId id="256"/>
            <p14:sldId id="258"/>
            <p14:sldId id="257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4CF03-8A00-5481-A1DF-AA0ADD589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0BDF77-B076-94D7-C025-4A63AA6C4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27778-6058-7D69-6448-F8A25512A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0A2D-D52F-4C26-939C-15DAA22F5D90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767E8-153E-8074-7865-C56BCD5D9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200BE-8516-ACAC-050D-BB29E8F31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25356-C292-4981-9173-F666CE597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30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44787-FF2C-81C1-B2EA-4228642E3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A99DC7-59BC-10F7-1A3A-82773EE76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0A6CB-55AA-B240-3DFD-946BBD03C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0A2D-D52F-4C26-939C-15DAA22F5D90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CFA74-43D1-EE14-402C-E1F2558F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98655-C3BE-0BE7-F09B-5C6205307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25356-C292-4981-9173-F666CE597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51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D6BA57-A689-FC34-761D-53469D9493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5BEFB7-EF99-E892-975F-F8B0318C7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93E06-C607-C972-377C-325CE311F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0A2D-D52F-4C26-939C-15DAA22F5D90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D4AFE-4ECD-3AB4-42E8-9C645ABB7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88067-6FBE-640D-5E25-0E3ECC586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25356-C292-4981-9173-F666CE597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82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9B5B-5B89-896E-DBEF-78A52D27D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FEEF1-4BBE-E4BA-B596-C2295C345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0173A-46AE-64E3-947A-66E9C3655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0A2D-D52F-4C26-939C-15DAA22F5D90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457DD-4541-38D8-FBDF-B463EAD1E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FB3D2-CDCF-4F1D-54D2-EDED4A6E8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25356-C292-4981-9173-F666CE597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74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C9A27-8D20-56BB-5C7B-8B6880D99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F9186-E66C-F992-3D6D-B222E80FE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182A0-77EF-BB28-3707-82B72E5F3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0A2D-D52F-4C26-939C-15DAA22F5D90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7B78D-C02C-4C6D-2898-9E6C74163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C7C73-62AB-EA6B-06E9-A29E8B39D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25356-C292-4981-9173-F666CE597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06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19101-EF15-0AB2-90E4-32584EDFF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2ECE6-A70A-EECF-F627-02655BCAF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236C64-5EA9-8A99-F0C4-F823FA79C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F5C80-04EE-188D-0F51-EDE3B69E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0A2D-D52F-4C26-939C-15DAA22F5D90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A5450-678E-3D11-524D-6187B6D65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925C2-09F1-0F15-A79F-12593BDB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25356-C292-4981-9173-F666CE597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1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769FF-72F6-980F-E7B9-6271E92C9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20A87-5C80-1A5F-0201-9F138406B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E77989-0EFB-CE7F-78D2-B1984E984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0F3CE0-43AC-79CE-C09F-F5C8E40C7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530060-FB23-C8AD-29AC-EC6820B0C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177381-0F5E-E5C2-C554-1CDAAE7A6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0A2D-D52F-4C26-939C-15DAA22F5D90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F693CB-8D92-5B2B-1F20-661FC5B9B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BFB0C3-23DE-6CD3-3D2B-31ACE78F7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25356-C292-4981-9173-F666CE597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42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D02B0-F99C-A458-FE48-C69B0BE54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57E307-9DEA-B901-7DAE-B875B636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0A2D-D52F-4C26-939C-15DAA22F5D90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D8A02F-2F16-D955-CF67-65357BD9F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C55CC2-2330-3384-A0BF-531AFDBB6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25356-C292-4981-9173-F666CE597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05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FA8484-8F57-5A97-23BD-6FC011E2B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0A2D-D52F-4C26-939C-15DAA22F5D90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DEFE6C-8FF6-C356-2FF7-8EA19F7AC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4897A-4649-9278-EF44-6CD37C781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25356-C292-4981-9173-F666CE597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2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A9A05-BE3F-DC71-753B-65E9EDD6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D63AE-2C89-D28C-66B8-85AD6B424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FF8D1-AAF6-A389-BE27-27905E7CE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CDB76E-0552-DC54-6067-42926ABE9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0A2D-D52F-4C26-939C-15DAA22F5D90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B0EA3-8897-0465-C962-4D3B2DDA5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8AEE83-4CA2-34EE-896A-9760F6595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25356-C292-4981-9173-F666CE597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8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C5CD2-39CB-4E75-CA0B-F8257B9B7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5D5B56-5810-AC41-00BE-508872CB28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D0A01-54EC-DC1B-C6EA-695B66131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E3B7A-A8F3-62C0-D01F-9BE161FE2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0A2D-D52F-4C26-939C-15DAA22F5D90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85A49-C9A5-4735-B252-B47730F6C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20138-F318-8606-09E8-E1DFED3D1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25356-C292-4981-9173-F666CE597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57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D4C86-9027-A881-4740-D49252AAC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ED2FF-FD65-A048-FB07-430ED1CCF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C9A98-6DC4-1EDD-4C68-1E9B10FB9E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00A2D-D52F-4C26-939C-15DAA22F5D90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45593-0353-9ADB-87CA-CFDF03793A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E46C0-3D1E-3B20-19A3-B3C0B7BB63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25356-C292-4981-9173-F666CE597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66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80660ED1-5053-50D6-5204-0281F1710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287"/>
            <a:ext cx="10474960" cy="6867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624B90-50C7-4ACD-A7E5-8DA83A2B7348}"/>
              </a:ext>
            </a:extLst>
          </p:cNvPr>
          <p:cNvSpPr/>
          <p:nvPr/>
        </p:nvSpPr>
        <p:spPr>
          <a:xfrm>
            <a:off x="904240" y="914400"/>
            <a:ext cx="8656320" cy="5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279A04-EDEB-3556-B3A7-CC0ED882A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704" y="4657724"/>
            <a:ext cx="971550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9E415FD-7C55-4373-BCDF-EC525CF88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522" y="1982787"/>
            <a:ext cx="105727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7D14265-9C31-0B5E-1950-E64DBAF67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627" y="1172368"/>
            <a:ext cx="324802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BF07FD-B65D-F00B-E242-1516C65E36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4732" y="3030659"/>
            <a:ext cx="3619814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767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>
            <a:extLst>
              <a:ext uri="{FF2B5EF4-FFF2-40B4-BE49-F238E27FC236}">
                <a16:creationId xmlns:a16="http://schemas.microsoft.com/office/drawing/2014/main" id="{8BB7E293-FA5C-2013-10F5-06CC99F0E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287"/>
            <a:ext cx="10474960" cy="6867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EC95DBB-1043-4753-3B69-C5AC35C673C3}"/>
              </a:ext>
            </a:extLst>
          </p:cNvPr>
          <p:cNvSpPr/>
          <p:nvPr/>
        </p:nvSpPr>
        <p:spPr>
          <a:xfrm>
            <a:off x="909320" y="889000"/>
            <a:ext cx="8656320" cy="5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850718A-405B-31D7-CEB1-68F6BB3A2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127" y="2228691"/>
            <a:ext cx="1438275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68532F6-E462-1737-F81D-DC1A84638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948" y="1204278"/>
            <a:ext cx="324802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8B05ABE-BC3B-6C75-1996-EE163020076C}"/>
              </a:ext>
            </a:extLst>
          </p:cNvPr>
          <p:cNvSpPr/>
          <p:nvPr/>
        </p:nvSpPr>
        <p:spPr>
          <a:xfrm>
            <a:off x="4349839" y="3995130"/>
            <a:ext cx="1438275" cy="583659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view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C3CDA44-20F5-C57A-670C-9E3D010007C0}"/>
              </a:ext>
            </a:extLst>
          </p:cNvPr>
          <p:cNvSpPr/>
          <p:nvPr/>
        </p:nvSpPr>
        <p:spPr>
          <a:xfrm>
            <a:off x="8469745" y="5089236"/>
            <a:ext cx="785092" cy="729673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3212928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A5946C0C-0E14-01F5-4C7D-ABC72708D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287"/>
            <a:ext cx="10474960" cy="6867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BE948EB-8A1D-C9E1-5749-B4C3C9ECC3EF}"/>
              </a:ext>
            </a:extLst>
          </p:cNvPr>
          <p:cNvSpPr/>
          <p:nvPr/>
        </p:nvSpPr>
        <p:spPr>
          <a:xfrm>
            <a:off x="909320" y="901813"/>
            <a:ext cx="8656320" cy="5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145F053-E053-47FC-B8D1-F270D642F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664" y="1366520"/>
            <a:ext cx="4819197" cy="77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763EB30A-92E3-451E-E776-033FE804C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664" y="1818640"/>
            <a:ext cx="1437304" cy="77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0B73356B-4958-7155-738C-D1D088E76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336" y="1828800"/>
            <a:ext cx="1437304" cy="77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E2A4AA82-0F32-4037-25FD-B4D23941E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848" y="1833879"/>
            <a:ext cx="1437301" cy="77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FD0038AF-C876-4393-75A7-181D3A1DD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141" y="1844038"/>
            <a:ext cx="1396360" cy="752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CB0E87-C2B9-2FE9-0FC9-C2CCB18EE321}"/>
              </a:ext>
            </a:extLst>
          </p:cNvPr>
          <p:cNvSpPr txBox="1"/>
          <p:nvPr/>
        </p:nvSpPr>
        <p:spPr>
          <a:xfrm>
            <a:off x="1447133" y="2687108"/>
            <a:ext cx="32446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Packaging Production line 1</a:t>
            </a:r>
          </a:p>
          <a:p>
            <a:endParaRPr lang="en-US" dirty="0"/>
          </a:p>
          <a:p>
            <a:r>
              <a:rPr lang="en-US" dirty="0"/>
              <a:t>Info about Production</a:t>
            </a:r>
          </a:p>
          <a:p>
            <a:r>
              <a:rPr lang="en-US" dirty="0"/>
              <a:t>Type Packaging:</a:t>
            </a:r>
          </a:p>
          <a:p>
            <a:r>
              <a:rPr lang="en-US" dirty="0"/>
              <a:t>Time/</a:t>
            </a:r>
            <a:r>
              <a:rPr lang="en-US" dirty="0" err="1"/>
              <a:t>Hr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Info company or industry</a:t>
            </a:r>
          </a:p>
          <a:p>
            <a:r>
              <a:rPr lang="en-US" dirty="0"/>
              <a:t>Name:</a:t>
            </a:r>
          </a:p>
          <a:p>
            <a:r>
              <a:rPr lang="en-US" dirty="0"/>
              <a:t>Email:</a:t>
            </a:r>
          </a:p>
          <a:p>
            <a:r>
              <a:rPr lang="en-US" dirty="0"/>
              <a:t>Phone: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730BEF-9A9E-4079-1EA1-9E41F4A58239}"/>
              </a:ext>
            </a:extLst>
          </p:cNvPr>
          <p:cNvSpPr txBox="1"/>
          <p:nvPr/>
        </p:nvSpPr>
        <p:spPr>
          <a:xfrm>
            <a:off x="4377988" y="2666365"/>
            <a:ext cx="39758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Packaging Production line 2</a:t>
            </a:r>
          </a:p>
          <a:p>
            <a:endParaRPr lang="en-US" dirty="0"/>
          </a:p>
          <a:p>
            <a:r>
              <a:rPr lang="en-US" dirty="0"/>
              <a:t>Info about Production</a:t>
            </a:r>
          </a:p>
          <a:p>
            <a:r>
              <a:rPr lang="en-US" dirty="0"/>
              <a:t>Type Packaging:</a:t>
            </a:r>
          </a:p>
          <a:p>
            <a:r>
              <a:rPr lang="en-US" dirty="0"/>
              <a:t>Time/</a:t>
            </a:r>
            <a:r>
              <a:rPr lang="en-US" dirty="0" err="1"/>
              <a:t>Hr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1C6A952F-28E9-F05D-F8AD-23045D026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748" y="1361443"/>
            <a:ext cx="1437304" cy="77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4531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AF666A-4A81-E875-FBB7-1569B7F0ED31}"/>
              </a:ext>
            </a:extLst>
          </p:cNvPr>
          <p:cNvSpPr/>
          <p:nvPr/>
        </p:nvSpPr>
        <p:spPr>
          <a:xfrm>
            <a:off x="909320" y="901813"/>
            <a:ext cx="8656320" cy="5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5C274D-9472-8759-0AB7-AE98A8FF4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287"/>
            <a:ext cx="10474960" cy="6867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0611AB1-1755-4982-5B36-6D5FD1EA1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05033"/>
              </p:ext>
            </p:extLst>
          </p:nvPr>
        </p:nvGraphicFramePr>
        <p:xfrm>
          <a:off x="1763412" y="1695565"/>
          <a:ext cx="6849642" cy="405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3214">
                  <a:extLst>
                    <a:ext uri="{9D8B030D-6E8A-4147-A177-3AD203B41FA5}">
                      <a16:colId xmlns:a16="http://schemas.microsoft.com/office/drawing/2014/main" val="1606787842"/>
                    </a:ext>
                  </a:extLst>
                </a:gridCol>
                <a:gridCol w="2283214">
                  <a:extLst>
                    <a:ext uri="{9D8B030D-6E8A-4147-A177-3AD203B41FA5}">
                      <a16:colId xmlns:a16="http://schemas.microsoft.com/office/drawing/2014/main" val="1926428537"/>
                    </a:ext>
                  </a:extLst>
                </a:gridCol>
                <a:gridCol w="2283214">
                  <a:extLst>
                    <a:ext uri="{9D8B030D-6E8A-4147-A177-3AD203B41FA5}">
                      <a16:colId xmlns:a16="http://schemas.microsoft.com/office/drawing/2014/main" val="3200431874"/>
                    </a:ext>
                  </a:extLst>
                </a:gridCol>
              </a:tblGrid>
              <a:tr h="33802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OEE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OEE-Availability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OEE-Performance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588668"/>
                  </a:ext>
                </a:extLst>
              </a:tr>
              <a:tr h="338025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947289"/>
                  </a:ext>
                </a:extLst>
              </a:tr>
              <a:tr h="33802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OEE - Quality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Planned Production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Production Count                 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013691"/>
                  </a:ext>
                </a:extLst>
              </a:tr>
              <a:tr h="338025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89657"/>
                  </a:ext>
                </a:extLst>
              </a:tr>
              <a:tr h="33802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Production Bad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Production Reworked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Production Scrapped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835655"/>
                  </a:ext>
                </a:extLst>
              </a:tr>
              <a:tr h="33802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316087"/>
                  </a:ext>
                </a:extLst>
              </a:tr>
              <a:tr h="33802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Production Remaining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Frequency - Hz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 Current-Amps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007336"/>
                  </a:ext>
                </a:extLst>
              </a:tr>
              <a:tr h="338025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031868"/>
                  </a:ext>
                </a:extLst>
              </a:tr>
              <a:tr h="33802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Voltage - Volts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E/Stop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Cage Door Active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02101"/>
                  </a:ext>
                </a:extLst>
              </a:tr>
              <a:tr h="338025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76800"/>
                  </a:ext>
                </a:extLst>
              </a:tr>
              <a:tr h="33802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Trip Wire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VSD Ready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421332"/>
                  </a:ext>
                </a:extLst>
              </a:tr>
              <a:tr h="338025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724678"/>
                  </a:ext>
                </a:extLst>
              </a:tr>
            </a:tbl>
          </a:graphicData>
        </a:graphic>
      </p:graphicFrame>
      <p:pic>
        <p:nvPicPr>
          <p:cNvPr id="7" name="Picture 4">
            <a:extLst>
              <a:ext uri="{FF2B5EF4-FFF2-40B4-BE49-F238E27FC236}">
                <a16:creationId xmlns:a16="http://schemas.microsoft.com/office/drawing/2014/main" id="{10C45899-5AD9-AB2D-2D56-1B1967222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976" y="904398"/>
            <a:ext cx="4819197" cy="77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>
            <a:extLst>
              <a:ext uri="{FF2B5EF4-FFF2-40B4-BE49-F238E27FC236}">
                <a16:creationId xmlns:a16="http://schemas.microsoft.com/office/drawing/2014/main" id="{A990DB3A-8930-5689-99FC-6B161133B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648" y="904568"/>
            <a:ext cx="1437304" cy="77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610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AF666A-4A81-E875-FBB7-1569B7F0ED31}"/>
              </a:ext>
            </a:extLst>
          </p:cNvPr>
          <p:cNvSpPr/>
          <p:nvPr/>
        </p:nvSpPr>
        <p:spPr>
          <a:xfrm>
            <a:off x="909320" y="901813"/>
            <a:ext cx="8656320" cy="5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5C274D-9472-8759-0AB7-AE98A8FF4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287"/>
            <a:ext cx="10474960" cy="6867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10C45899-5AD9-AB2D-2D56-1B1967222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976" y="904398"/>
            <a:ext cx="4819197" cy="77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2">
            <a:extLst>
              <a:ext uri="{FF2B5EF4-FFF2-40B4-BE49-F238E27FC236}">
                <a16:creationId xmlns:a16="http://schemas.microsoft.com/office/drawing/2014/main" id="{49411A3F-81A2-7478-8E02-2EDBF71DD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160" y="908452"/>
            <a:ext cx="1437301" cy="77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528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AF666A-4A81-E875-FBB7-1569B7F0ED31}"/>
              </a:ext>
            </a:extLst>
          </p:cNvPr>
          <p:cNvSpPr/>
          <p:nvPr/>
        </p:nvSpPr>
        <p:spPr>
          <a:xfrm>
            <a:off x="909320" y="901813"/>
            <a:ext cx="8656320" cy="5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5C274D-9472-8759-0AB7-AE98A8FF4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287"/>
            <a:ext cx="10474960" cy="6867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10C45899-5AD9-AB2D-2D56-1B1967222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976" y="904398"/>
            <a:ext cx="4819197" cy="77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4">
            <a:extLst>
              <a:ext uri="{FF2B5EF4-FFF2-40B4-BE49-F238E27FC236}">
                <a16:creationId xmlns:a16="http://schemas.microsoft.com/office/drawing/2014/main" id="{94717293-644D-B9B6-0AA4-A423708F6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624" y="919807"/>
            <a:ext cx="1396360" cy="752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4C8E637-30BC-A6C8-913F-C7EC86B96797}"/>
              </a:ext>
            </a:extLst>
          </p:cNvPr>
          <p:cNvSpPr/>
          <p:nvPr/>
        </p:nvSpPr>
        <p:spPr>
          <a:xfrm>
            <a:off x="7755794" y="5131784"/>
            <a:ext cx="1322962" cy="476655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3341038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586A50-8D07-E713-1101-98241637FA6A}"/>
              </a:ext>
            </a:extLst>
          </p:cNvPr>
          <p:cNvSpPr/>
          <p:nvPr/>
        </p:nvSpPr>
        <p:spPr>
          <a:xfrm>
            <a:off x="1796376" y="2203315"/>
            <a:ext cx="1089497" cy="75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 page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BA73C0-AC4C-0BA9-9BF7-526C1D469DD8}"/>
              </a:ext>
            </a:extLst>
          </p:cNvPr>
          <p:cNvSpPr/>
          <p:nvPr/>
        </p:nvSpPr>
        <p:spPr>
          <a:xfrm>
            <a:off x="3761363" y="864138"/>
            <a:ext cx="1089497" cy="75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  <a:p>
            <a:pPr algn="ctr"/>
            <a:r>
              <a:rPr lang="en-US" dirty="0"/>
              <a:t>page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2D58C9-96ED-80A9-86F8-AB21FDE36AAC}"/>
              </a:ext>
            </a:extLst>
          </p:cNvPr>
          <p:cNvSpPr/>
          <p:nvPr/>
        </p:nvSpPr>
        <p:spPr>
          <a:xfrm>
            <a:off x="3693266" y="2214669"/>
            <a:ext cx="1089497" cy="75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overview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417D6C-FB24-8404-4828-B40FE569A505}"/>
              </a:ext>
            </a:extLst>
          </p:cNvPr>
          <p:cNvSpPr/>
          <p:nvPr/>
        </p:nvSpPr>
        <p:spPr>
          <a:xfrm>
            <a:off x="5599891" y="2203315"/>
            <a:ext cx="1089497" cy="75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029155-23FE-5472-02B6-95832C76CB9F}"/>
              </a:ext>
            </a:extLst>
          </p:cNvPr>
          <p:cNvSpPr/>
          <p:nvPr/>
        </p:nvSpPr>
        <p:spPr>
          <a:xfrm>
            <a:off x="5590158" y="3715971"/>
            <a:ext cx="1089497" cy="75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67AB2F-9820-2AEF-78BC-70948A3156AF}"/>
              </a:ext>
            </a:extLst>
          </p:cNvPr>
          <p:cNvSpPr/>
          <p:nvPr/>
        </p:nvSpPr>
        <p:spPr>
          <a:xfrm>
            <a:off x="3693267" y="3715971"/>
            <a:ext cx="1089497" cy="75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A74827F-0B61-0F72-FB34-D257E7BF44E1}"/>
              </a:ext>
            </a:extLst>
          </p:cNvPr>
          <p:cNvCxnSpPr>
            <a:cxnSpLocks/>
          </p:cNvCxnSpPr>
          <p:nvPr/>
        </p:nvCxnSpPr>
        <p:spPr>
          <a:xfrm>
            <a:off x="6121942" y="4474729"/>
            <a:ext cx="6482" cy="66796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E2FB9C3-43AA-9A61-BCC6-ACCA5EEBEC4B}"/>
              </a:ext>
            </a:extLst>
          </p:cNvPr>
          <p:cNvSpPr/>
          <p:nvPr/>
        </p:nvSpPr>
        <p:spPr>
          <a:xfrm>
            <a:off x="3693266" y="5126482"/>
            <a:ext cx="2991257" cy="75875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E939FF-DB06-EB01-6F52-D44887F021D6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4231533" y="4474729"/>
            <a:ext cx="6483" cy="66796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D979C087-8E00-FF2C-7804-6B201DF4C90E}"/>
              </a:ext>
            </a:extLst>
          </p:cNvPr>
          <p:cNvSpPr/>
          <p:nvPr/>
        </p:nvSpPr>
        <p:spPr>
          <a:xfrm>
            <a:off x="9354765" y="2202503"/>
            <a:ext cx="1089497" cy="75875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5E2F496-A279-6835-D26A-A3532FE62760}"/>
              </a:ext>
            </a:extLst>
          </p:cNvPr>
          <p:cNvCxnSpPr>
            <a:cxnSpLocks/>
            <a:stCxn id="12" idx="3"/>
            <a:endCxn id="105" idx="1"/>
          </p:cNvCxnSpPr>
          <p:nvPr/>
        </p:nvCxnSpPr>
        <p:spPr>
          <a:xfrm>
            <a:off x="6689388" y="2582694"/>
            <a:ext cx="807394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73CB1B5-298A-7994-7CA0-24A62C5A7FE3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4238015" y="2973427"/>
            <a:ext cx="1" cy="74254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5D4C65B-85A2-C9DF-598E-B897A0060E4A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2885873" y="2582694"/>
            <a:ext cx="807393" cy="1135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FA6461F-02F8-47CB-C8D2-65B960DFADA7}"/>
              </a:ext>
            </a:extLst>
          </p:cNvPr>
          <p:cNvCxnSpPr>
            <a:cxnSpLocks/>
            <a:stCxn id="13" idx="1"/>
            <a:endCxn id="14" idx="3"/>
          </p:cNvCxnSpPr>
          <p:nvPr/>
        </p:nvCxnSpPr>
        <p:spPr>
          <a:xfrm flipH="1">
            <a:off x="4782764" y="4095350"/>
            <a:ext cx="807394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433C68C-94FF-3035-5850-A9BBCB049C5B}"/>
              </a:ext>
            </a:extLst>
          </p:cNvPr>
          <p:cNvCxnSpPr>
            <a:cxnSpLocks/>
            <a:stCxn id="12" idx="1"/>
            <a:endCxn id="11" idx="3"/>
          </p:cNvCxnSpPr>
          <p:nvPr/>
        </p:nvCxnSpPr>
        <p:spPr>
          <a:xfrm flipH="1">
            <a:off x="4782763" y="2582694"/>
            <a:ext cx="817128" cy="1135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80BDF190-40B7-33BC-722A-B3432606D7E5}"/>
              </a:ext>
            </a:extLst>
          </p:cNvPr>
          <p:cNvCxnSpPr>
            <a:cxnSpLocks/>
            <a:endCxn id="13" idx="0"/>
          </p:cNvCxnSpPr>
          <p:nvPr/>
        </p:nvCxnSpPr>
        <p:spPr>
          <a:xfrm rot="16200000" flipH="1">
            <a:off x="4448778" y="2029842"/>
            <a:ext cx="2472452" cy="899806"/>
          </a:xfrm>
          <a:prstGeom prst="bentConnector3">
            <a:avLst>
              <a:gd name="adj1" fmla="val 78328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BE66E04E-4A55-C102-B09D-9AB99B759078}"/>
              </a:ext>
            </a:extLst>
          </p:cNvPr>
          <p:cNvCxnSpPr>
            <a:cxnSpLocks/>
            <a:stCxn id="5" idx="3"/>
            <a:endCxn id="12" idx="0"/>
          </p:cNvCxnSpPr>
          <p:nvPr/>
        </p:nvCxnSpPr>
        <p:spPr>
          <a:xfrm>
            <a:off x="4850860" y="1243517"/>
            <a:ext cx="1293780" cy="959798"/>
          </a:xfrm>
          <a:prstGeom prst="bent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8124700-3D15-DFDD-73B3-E12FC2B9A27B}"/>
              </a:ext>
            </a:extLst>
          </p:cNvPr>
          <p:cNvSpPr/>
          <p:nvPr/>
        </p:nvSpPr>
        <p:spPr>
          <a:xfrm>
            <a:off x="7496782" y="2203315"/>
            <a:ext cx="1089497" cy="75875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70F3D21-B6EB-540E-AC0C-06AEE437F24D}"/>
              </a:ext>
            </a:extLst>
          </p:cNvPr>
          <p:cNvCxnSpPr>
            <a:cxnSpLocks/>
            <a:stCxn id="105" idx="3"/>
            <a:endCxn id="33" idx="1"/>
          </p:cNvCxnSpPr>
          <p:nvPr/>
        </p:nvCxnSpPr>
        <p:spPr>
          <a:xfrm flipV="1">
            <a:off x="8586279" y="2581882"/>
            <a:ext cx="768486" cy="81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9AC8973E-3A8B-AFA9-ECF6-E97D9A7C449A}"/>
              </a:ext>
            </a:extLst>
          </p:cNvPr>
          <p:cNvCxnSpPr>
            <a:cxnSpLocks/>
            <a:stCxn id="105" idx="0"/>
            <a:endCxn id="4" idx="0"/>
          </p:cNvCxnSpPr>
          <p:nvPr/>
        </p:nvCxnSpPr>
        <p:spPr>
          <a:xfrm rot="16200000" flipV="1">
            <a:off x="5191328" y="-646888"/>
            <a:ext cx="12700" cy="5700406"/>
          </a:xfrm>
          <a:prstGeom prst="bentConnector3">
            <a:avLst>
              <a:gd name="adj1" fmla="val 1282978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D6694C7C-9FDB-3AE7-3463-B9639908986D}"/>
              </a:ext>
            </a:extLst>
          </p:cNvPr>
          <p:cNvCxnSpPr>
            <a:cxnSpLocks/>
            <a:stCxn id="4" idx="2"/>
            <a:endCxn id="33" idx="2"/>
          </p:cNvCxnSpPr>
          <p:nvPr/>
        </p:nvCxnSpPr>
        <p:spPr>
          <a:xfrm rot="5400000" flipH="1" flipV="1">
            <a:off x="6119913" y="-817528"/>
            <a:ext cx="812" cy="7558389"/>
          </a:xfrm>
          <a:prstGeom prst="bentConnector3">
            <a:avLst>
              <a:gd name="adj1" fmla="val -40551908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36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91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dolly</dc:creator>
  <cp:lastModifiedBy>adam dolly</cp:lastModifiedBy>
  <cp:revision>4</cp:revision>
  <dcterms:created xsi:type="dcterms:W3CDTF">2023-10-22T07:38:45Z</dcterms:created>
  <dcterms:modified xsi:type="dcterms:W3CDTF">2023-10-24T05:59:33Z</dcterms:modified>
</cp:coreProperties>
</file>