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58" r:id="rId6"/>
    <p:sldId id="268" r:id="rId7"/>
    <p:sldId id="265" r:id="rId8"/>
    <p:sldId id="269" r:id="rId9"/>
    <p:sldId id="260" r:id="rId10"/>
    <p:sldId id="261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09647-9A5C-7EEB-3B8D-E1F4101A541F}" v="2893" dt="2021-12-09T09:14:3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FF79-9351-426C-B894-AABD0E2E7466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AE37A-EE41-4A51-98F1-1D662459E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3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在这里开始转到对</a:t>
            </a:r>
            <a:r>
              <a:rPr lang="en-US" altLang="zh-CN" dirty="0"/>
              <a:t>detail</a:t>
            </a:r>
            <a:r>
              <a:rPr lang="zh-CN" altLang="en-US" dirty="0"/>
              <a:t>的讲解！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2715F-61C7-4AA9-BF76-E59888D23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1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2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2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9D1BB9-DB1F-4594-919A-41F9AD6B488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A1FC5E-20E8-415F-A04B-BC39FFDF18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6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9D5F-5785-41CC-97C9-E236948D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Software engineering final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4A682-563E-4659-BA77-09D12F3F6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ZHENGRUI</a:t>
            </a:r>
            <a:r>
              <a:rPr lang="en-US" altLang="zh-CN" dirty="0"/>
              <a:t> XIA</a:t>
            </a:r>
          </a:p>
          <a:p>
            <a:r>
              <a:rPr lang="en-US" altLang="zh-CN" dirty="0"/>
              <a:t>HAOCHEN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10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4348-4685-4D2C-93A7-50D8A843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LOGIC -- CLASSES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8B198-1806-4869-A773-E935B0A7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10" y="2014255"/>
            <a:ext cx="9123379" cy="4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9D5F-5785-41CC-97C9-E236948D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IV:</a:t>
            </a:r>
            <a:br>
              <a:rPr lang="en-US" altLang="zh-CN"/>
            </a:br>
            <a:r>
              <a:rPr lang="en-US" altLang="zh-CN" sz="3600"/>
              <a:t>Network Synchronization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4A682-563E-4659-BA77-09D12F3F6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2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495-1E16-4395-8B17-1DA51258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4141"/>
          </a:xfrm>
        </p:spPr>
        <p:txBody>
          <a:bodyPr/>
          <a:lstStyle/>
          <a:p>
            <a:r>
              <a:rPr lang="zh-CN" dirty="0">
                <a:ea typeface="+mj-lt"/>
                <a:cs typeface="+mj-lt"/>
              </a:rPr>
              <a:t>NETWORK SYNCHRONIZATION -- </a:t>
            </a:r>
            <a:r>
              <a:rPr lang="en-US" altLang="zh-CN" dirty="0">
                <a:ea typeface="+mj-lt"/>
                <a:cs typeface="+mj-lt"/>
              </a:rPr>
              <a:t>CONNECTION</a:t>
            </a:r>
            <a:endParaRPr lang="en-US" altLang="zh-CN" dirty="0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AA5CD27-4E4F-4742-9CBB-FDB0CDC92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693" y="1324626"/>
            <a:ext cx="3903181" cy="52939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528EE-8D56-4B2F-B810-C007A51F5CF5}"/>
              </a:ext>
            </a:extLst>
          </p:cNvPr>
          <p:cNvSpPr txBox="1"/>
          <p:nvPr/>
        </p:nvSpPr>
        <p:spPr>
          <a:xfrm>
            <a:off x="509047" y="2169968"/>
            <a:ext cx="614459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This sequence diagram illustrates the synchronization at the game lob stage (players log-in stage).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We use the Skynet (a lightweight online game framework that supports multi-process server cluster).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We use </a:t>
            </a:r>
            <a:r>
              <a:rPr lang="en-US" sz="2200" dirty="0" err="1"/>
              <a:t>Sproto</a:t>
            </a:r>
            <a:r>
              <a:rPr lang="en-US" sz="2200" dirty="0"/>
              <a:t> to design our network protocols.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Client side we use </a:t>
            </a:r>
            <a:r>
              <a:rPr lang="en-US" sz="2200" dirty="0" err="1"/>
              <a:t>Slua</a:t>
            </a:r>
            <a:r>
              <a:rPr lang="en-US" sz="2200" dirty="0"/>
              <a:t> (the fastest </a:t>
            </a:r>
            <a:r>
              <a:rPr lang="en-US" sz="2200" dirty="0" err="1"/>
              <a:t>lua</a:t>
            </a:r>
            <a:r>
              <a:rPr lang="en-US" sz="2200" dirty="0"/>
              <a:t>-binding unity plugin) to handle the network component.</a:t>
            </a:r>
          </a:p>
        </p:txBody>
      </p:sp>
    </p:spTree>
    <p:extLst>
      <p:ext uri="{BB962C8B-B14F-4D97-AF65-F5344CB8AC3E}">
        <p14:creationId xmlns:p14="http://schemas.microsoft.com/office/powerpoint/2010/main" val="16427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D6FDE-FEC1-4381-8A5C-0DA9E29A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中宋"/>
              </a:rPr>
              <a:t>NETWORK SYNCHRONIZATION -- LockStep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AFB77-9256-438B-8FE7-2619FA0540C1}"/>
              </a:ext>
            </a:extLst>
          </p:cNvPr>
          <p:cNvSpPr/>
          <p:nvPr/>
        </p:nvSpPr>
        <p:spPr>
          <a:xfrm>
            <a:off x="3439390" y="2517198"/>
            <a:ext cx="878898" cy="4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1740-9877-4A03-9A39-8DE53F8F7E07}"/>
              </a:ext>
            </a:extLst>
          </p:cNvPr>
          <p:cNvSpPr/>
          <p:nvPr/>
        </p:nvSpPr>
        <p:spPr>
          <a:xfrm>
            <a:off x="3439390" y="4928754"/>
            <a:ext cx="878898" cy="4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Client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5006D-9E87-411A-BEB9-4F2EE26E92B8}"/>
              </a:ext>
            </a:extLst>
          </p:cNvPr>
          <p:cNvSpPr/>
          <p:nvPr/>
        </p:nvSpPr>
        <p:spPr>
          <a:xfrm>
            <a:off x="3439390" y="3699162"/>
            <a:ext cx="878898" cy="4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B77D6B-70C8-4A79-8AE1-B1E94743EB62}"/>
              </a:ext>
            </a:extLst>
          </p:cNvPr>
          <p:cNvCxnSpPr/>
          <p:nvPr/>
        </p:nvCxnSpPr>
        <p:spPr>
          <a:xfrm flipV="1">
            <a:off x="4322617" y="3933825"/>
            <a:ext cx="6677024" cy="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A2A4C2-F905-4245-BEA9-9F4EA1EEFA48}"/>
              </a:ext>
            </a:extLst>
          </p:cNvPr>
          <p:cNvSpPr txBox="1"/>
          <p:nvPr/>
        </p:nvSpPr>
        <p:spPr>
          <a:xfrm>
            <a:off x="10738139" y="3975389"/>
            <a:ext cx="526472" cy="312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9A5721-561A-4BDD-A4BA-A5DC4895D6A9}"/>
              </a:ext>
            </a:extLst>
          </p:cNvPr>
          <p:cNvCxnSpPr>
            <a:cxnSpLocks/>
          </p:cNvCxnSpPr>
          <p:nvPr/>
        </p:nvCxnSpPr>
        <p:spPr>
          <a:xfrm flipV="1">
            <a:off x="4322616" y="2738870"/>
            <a:ext cx="6677024" cy="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B008F0-AE02-4B20-83DB-058060AB8718}"/>
              </a:ext>
            </a:extLst>
          </p:cNvPr>
          <p:cNvCxnSpPr>
            <a:cxnSpLocks/>
          </p:cNvCxnSpPr>
          <p:nvPr/>
        </p:nvCxnSpPr>
        <p:spPr>
          <a:xfrm flipV="1">
            <a:off x="4322617" y="5120120"/>
            <a:ext cx="6677024" cy="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0D868B-79AD-435B-ABD8-9B53F8B33A7F}"/>
              </a:ext>
            </a:extLst>
          </p:cNvPr>
          <p:cNvCxnSpPr/>
          <p:nvPr/>
        </p:nvCxnSpPr>
        <p:spPr>
          <a:xfrm flipV="1">
            <a:off x="4482812" y="2760518"/>
            <a:ext cx="464126" cy="11854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7FAAA-3A14-4162-A9BE-714227ECA9FD}"/>
              </a:ext>
            </a:extLst>
          </p:cNvPr>
          <p:cNvCxnSpPr>
            <a:cxnSpLocks/>
          </p:cNvCxnSpPr>
          <p:nvPr/>
        </p:nvCxnSpPr>
        <p:spPr>
          <a:xfrm>
            <a:off x="4482811" y="3954607"/>
            <a:ext cx="710910" cy="11828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76E295C-59B5-493A-B63F-641D687DAB5A}"/>
              </a:ext>
            </a:extLst>
          </p:cNvPr>
          <p:cNvSpPr/>
          <p:nvPr/>
        </p:nvSpPr>
        <p:spPr>
          <a:xfrm rot="16200000">
            <a:off x="4617666" y="2432772"/>
            <a:ext cx="173181" cy="484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99500-2D03-4A2E-A79B-4900F75D6D91}"/>
              </a:ext>
            </a:extLst>
          </p:cNvPr>
          <p:cNvSpPr txBox="1"/>
          <p:nvPr/>
        </p:nvSpPr>
        <p:spPr>
          <a:xfrm>
            <a:off x="4291445" y="2373458"/>
            <a:ext cx="8511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Network delay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5B4C206-A523-4102-B4BF-AC0DEBE03B96}"/>
              </a:ext>
            </a:extLst>
          </p:cNvPr>
          <p:cNvSpPr/>
          <p:nvPr/>
        </p:nvSpPr>
        <p:spPr>
          <a:xfrm rot="-5400000">
            <a:off x="4760541" y="4852988"/>
            <a:ext cx="138545" cy="718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3EC85-F19E-4822-93E3-8B41EEF47429}"/>
              </a:ext>
            </a:extLst>
          </p:cNvPr>
          <p:cNvSpPr txBox="1"/>
          <p:nvPr/>
        </p:nvSpPr>
        <p:spPr>
          <a:xfrm>
            <a:off x="4412672" y="5282912"/>
            <a:ext cx="83387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Network delay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C3EC1-24CD-4F3B-9F8C-371F64DCE4C9}"/>
              </a:ext>
            </a:extLst>
          </p:cNvPr>
          <p:cNvCxnSpPr/>
          <p:nvPr/>
        </p:nvCxnSpPr>
        <p:spPr>
          <a:xfrm>
            <a:off x="4967721" y="2755326"/>
            <a:ext cx="386193" cy="1200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B706E-CAE2-4FE2-B7C1-391726363450}"/>
              </a:ext>
            </a:extLst>
          </p:cNvPr>
          <p:cNvSpPr txBox="1"/>
          <p:nvPr/>
        </p:nvSpPr>
        <p:spPr>
          <a:xfrm>
            <a:off x="5062104" y="2966604"/>
            <a:ext cx="431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Get </a:t>
            </a:r>
            <a:endParaRPr lang="en-US" dirty="0"/>
          </a:p>
          <a:p>
            <a:r>
              <a:rPr lang="en-US" sz="800" dirty="0"/>
              <a:t>2nd </a:t>
            </a:r>
            <a:endParaRPr lang="en-US" dirty="0"/>
          </a:p>
          <a:p>
            <a:r>
              <a:rPr lang="en-US" sz="800" dirty="0"/>
              <a:t>frame</a:t>
            </a:r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45EA108-95F3-40E1-AF2F-A52B633B7D76}"/>
              </a:ext>
            </a:extLst>
          </p:cNvPr>
          <p:cNvSpPr/>
          <p:nvPr/>
        </p:nvSpPr>
        <p:spPr>
          <a:xfrm rot="16200000">
            <a:off x="4825485" y="3606079"/>
            <a:ext cx="155863" cy="874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8DDAD-F43E-49A6-9977-72C9F6459157}"/>
              </a:ext>
            </a:extLst>
          </p:cNvPr>
          <p:cNvSpPr txBox="1"/>
          <p:nvPr/>
        </p:nvSpPr>
        <p:spPr>
          <a:xfrm>
            <a:off x="4598843" y="4070639"/>
            <a:ext cx="6173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2nd frame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D2DFD6-BA33-457A-A64F-E515DCE729D8}"/>
              </a:ext>
            </a:extLst>
          </p:cNvPr>
          <p:cNvCxnSpPr>
            <a:cxnSpLocks/>
          </p:cNvCxnSpPr>
          <p:nvPr/>
        </p:nvCxnSpPr>
        <p:spPr>
          <a:xfrm flipV="1">
            <a:off x="5361709" y="2756188"/>
            <a:ext cx="464126" cy="11854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7EEE29-E47F-405C-8F4C-A43B78D6020E}"/>
              </a:ext>
            </a:extLst>
          </p:cNvPr>
          <p:cNvCxnSpPr>
            <a:cxnSpLocks/>
          </p:cNvCxnSpPr>
          <p:nvPr/>
        </p:nvCxnSpPr>
        <p:spPr>
          <a:xfrm>
            <a:off x="5331402" y="2759655"/>
            <a:ext cx="386193" cy="12001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C482FC-4E65-42D3-9FE8-6568E8528F68}"/>
              </a:ext>
            </a:extLst>
          </p:cNvPr>
          <p:cNvCxnSpPr>
            <a:cxnSpLocks/>
          </p:cNvCxnSpPr>
          <p:nvPr/>
        </p:nvCxnSpPr>
        <p:spPr>
          <a:xfrm>
            <a:off x="5820640" y="2759655"/>
            <a:ext cx="386193" cy="1200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B7F522-EE45-48CA-8EBE-B9DEC2178B61}"/>
              </a:ext>
            </a:extLst>
          </p:cNvPr>
          <p:cNvSpPr txBox="1"/>
          <p:nvPr/>
        </p:nvSpPr>
        <p:spPr>
          <a:xfrm>
            <a:off x="5534023" y="3429866"/>
            <a:ext cx="6260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Send a</a:t>
            </a:r>
          </a:p>
          <a:p>
            <a:r>
              <a:rPr lang="en-US" sz="800" dirty="0"/>
              <a:t>command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7750D0-1126-4AA1-9A69-2BC7BEF65C4C}"/>
              </a:ext>
            </a:extLst>
          </p:cNvPr>
          <p:cNvCxnSpPr/>
          <p:nvPr/>
        </p:nvCxnSpPr>
        <p:spPr>
          <a:xfrm flipV="1">
            <a:off x="5205845" y="3946814"/>
            <a:ext cx="576695" cy="1159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3B2BF8-B3E7-452E-ABEC-A7A8E162D973}"/>
              </a:ext>
            </a:extLst>
          </p:cNvPr>
          <p:cNvSpPr txBox="1"/>
          <p:nvPr/>
        </p:nvSpPr>
        <p:spPr>
          <a:xfrm>
            <a:off x="5092411" y="4373707"/>
            <a:ext cx="431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Get </a:t>
            </a:r>
            <a:endParaRPr lang="en-US" dirty="0"/>
          </a:p>
          <a:p>
            <a:r>
              <a:rPr lang="en-US" sz="800" dirty="0"/>
              <a:t>2nd </a:t>
            </a:r>
            <a:endParaRPr lang="en-US" dirty="0"/>
          </a:p>
          <a:p>
            <a:r>
              <a:rPr lang="en-US" sz="800" dirty="0"/>
              <a:t>frame</a:t>
            </a:r>
            <a:endParaRPr lang="en-US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C0895A12-634B-4AD6-9F18-4CE09AEE6524}"/>
              </a:ext>
            </a:extLst>
          </p:cNvPr>
          <p:cNvSpPr/>
          <p:nvPr/>
        </p:nvSpPr>
        <p:spPr>
          <a:xfrm rot="16200000">
            <a:off x="5251945" y="2218458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800B3C-2DA0-4823-B42F-9670B87ABD74}"/>
              </a:ext>
            </a:extLst>
          </p:cNvPr>
          <p:cNvSpPr txBox="1"/>
          <p:nvPr/>
        </p:nvSpPr>
        <p:spPr>
          <a:xfrm>
            <a:off x="5062104" y="2234912"/>
            <a:ext cx="7905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2n frame</a:t>
            </a:r>
          </a:p>
          <a:p>
            <a:r>
              <a:rPr lang="en-US" sz="800" dirty="0"/>
              <a:t>(50ms/frame)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44A75B-A3C2-4E45-A770-FF8BDED78715}"/>
              </a:ext>
            </a:extLst>
          </p:cNvPr>
          <p:cNvCxnSpPr/>
          <p:nvPr/>
        </p:nvCxnSpPr>
        <p:spPr>
          <a:xfrm>
            <a:off x="5816312" y="2188152"/>
            <a:ext cx="5195" cy="56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D89E73-F176-4A72-ABDE-8B40B3699F9F}"/>
              </a:ext>
            </a:extLst>
          </p:cNvPr>
          <p:cNvSpPr txBox="1"/>
          <p:nvPr/>
        </p:nvSpPr>
        <p:spPr>
          <a:xfrm>
            <a:off x="5399807" y="1970810"/>
            <a:ext cx="8425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6B3926-B5A1-4903-BBD3-6A7C1DC616F8}"/>
              </a:ext>
            </a:extLst>
          </p:cNvPr>
          <p:cNvCxnSpPr>
            <a:cxnSpLocks/>
          </p:cNvCxnSpPr>
          <p:nvPr/>
        </p:nvCxnSpPr>
        <p:spPr>
          <a:xfrm flipV="1">
            <a:off x="5452629" y="3951144"/>
            <a:ext cx="576695" cy="11594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3881A0A-A885-4DE9-AB31-6665B4BA4999}"/>
              </a:ext>
            </a:extLst>
          </p:cNvPr>
          <p:cNvSpPr/>
          <p:nvPr/>
        </p:nvSpPr>
        <p:spPr>
          <a:xfrm rot="5400000">
            <a:off x="5485739" y="4855151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19254-BCFE-4A2B-8AC2-EDD3825F3137}"/>
              </a:ext>
            </a:extLst>
          </p:cNvPr>
          <p:cNvCxnSpPr>
            <a:cxnSpLocks/>
          </p:cNvCxnSpPr>
          <p:nvPr/>
        </p:nvCxnSpPr>
        <p:spPr>
          <a:xfrm flipH="1" flipV="1">
            <a:off x="6050110" y="5137102"/>
            <a:ext cx="7795" cy="4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0B3E67-CB26-4809-96EC-42C97ACE66BC}"/>
              </a:ext>
            </a:extLst>
          </p:cNvPr>
          <p:cNvSpPr txBox="1"/>
          <p:nvPr/>
        </p:nvSpPr>
        <p:spPr>
          <a:xfrm>
            <a:off x="5793795" y="5659582"/>
            <a:ext cx="4961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/>
              <a:t>Nodata</a:t>
            </a:r>
            <a:r>
              <a:rPr lang="en-US" sz="800" dirty="0"/>
              <a:t>, lock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FE9DCA-4F50-4C43-8F75-6DAE97CC7E26}"/>
              </a:ext>
            </a:extLst>
          </p:cNvPr>
          <p:cNvSpPr txBox="1"/>
          <p:nvPr/>
        </p:nvSpPr>
        <p:spPr>
          <a:xfrm>
            <a:off x="5495056" y="4711411"/>
            <a:ext cx="6260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Send a</a:t>
            </a:r>
          </a:p>
          <a:p>
            <a:r>
              <a:rPr lang="en-US" sz="800" dirty="0"/>
              <a:t>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E4B7BA-9153-45DD-B6EC-A2EE73DD206E}"/>
              </a:ext>
            </a:extLst>
          </p:cNvPr>
          <p:cNvCxnSpPr>
            <a:cxnSpLocks/>
          </p:cNvCxnSpPr>
          <p:nvPr/>
        </p:nvCxnSpPr>
        <p:spPr>
          <a:xfrm>
            <a:off x="5781675" y="3954610"/>
            <a:ext cx="520409" cy="11741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03DA09-C2FF-40CD-BC05-B2634B4AAA02}"/>
              </a:ext>
            </a:extLst>
          </p:cNvPr>
          <p:cNvSpPr txBox="1"/>
          <p:nvPr/>
        </p:nvSpPr>
        <p:spPr>
          <a:xfrm>
            <a:off x="5222296" y="5382492"/>
            <a:ext cx="7905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2n frame</a:t>
            </a:r>
          </a:p>
          <a:p>
            <a:r>
              <a:rPr lang="en-US" sz="800" dirty="0"/>
              <a:t>(50ms/frame)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598347-A30A-43C9-96AC-9384D9D986E4}"/>
              </a:ext>
            </a:extLst>
          </p:cNvPr>
          <p:cNvSpPr txBox="1"/>
          <p:nvPr/>
        </p:nvSpPr>
        <p:spPr>
          <a:xfrm>
            <a:off x="5880388" y="2927638"/>
            <a:ext cx="431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Get </a:t>
            </a:r>
            <a:endParaRPr lang="en-US" dirty="0"/>
          </a:p>
          <a:p>
            <a:r>
              <a:rPr lang="en-US" sz="800" dirty="0"/>
              <a:t>3rd </a:t>
            </a:r>
            <a:endParaRPr lang="en-US" dirty="0"/>
          </a:p>
          <a:p>
            <a:r>
              <a:rPr lang="en-US" sz="800" dirty="0"/>
              <a:t>frame</a:t>
            </a:r>
            <a:endParaRPr lang="en-US" dirty="0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82F286D-BF20-4292-BC3F-598FA0A6CBA7}"/>
              </a:ext>
            </a:extLst>
          </p:cNvPr>
          <p:cNvSpPr/>
          <p:nvPr/>
        </p:nvSpPr>
        <p:spPr>
          <a:xfrm rot="16200000">
            <a:off x="5689229" y="3642879"/>
            <a:ext cx="164522" cy="826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A57E37-8FAF-4977-ACB6-9573934C113F}"/>
              </a:ext>
            </a:extLst>
          </p:cNvPr>
          <p:cNvSpPr txBox="1"/>
          <p:nvPr/>
        </p:nvSpPr>
        <p:spPr>
          <a:xfrm>
            <a:off x="5460423" y="4070638"/>
            <a:ext cx="6173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3rd frame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C76E7B1-CB0D-434C-8B15-4AFF18C61276}"/>
              </a:ext>
            </a:extLst>
          </p:cNvPr>
          <p:cNvSpPr/>
          <p:nvPr/>
        </p:nvSpPr>
        <p:spPr>
          <a:xfrm rot="16200000">
            <a:off x="6113524" y="2214128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11535442-297C-4B68-B69E-1DE8E5C2291E}"/>
              </a:ext>
            </a:extLst>
          </p:cNvPr>
          <p:cNvSpPr/>
          <p:nvPr/>
        </p:nvSpPr>
        <p:spPr>
          <a:xfrm rot="16200000">
            <a:off x="6957785" y="2214127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E766F842-690D-4032-8DFF-3B6A353EF065}"/>
              </a:ext>
            </a:extLst>
          </p:cNvPr>
          <p:cNvSpPr/>
          <p:nvPr/>
        </p:nvSpPr>
        <p:spPr>
          <a:xfrm rot="16200000">
            <a:off x="7802046" y="2201137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842FF5B-6EF8-44E6-AF0E-F91E846E8A58}"/>
              </a:ext>
            </a:extLst>
          </p:cNvPr>
          <p:cNvSpPr/>
          <p:nvPr/>
        </p:nvSpPr>
        <p:spPr>
          <a:xfrm rot="5400000">
            <a:off x="6347319" y="4855151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6D5158E-6813-4BCD-9D3E-684168723650}"/>
              </a:ext>
            </a:extLst>
          </p:cNvPr>
          <p:cNvSpPr/>
          <p:nvPr/>
        </p:nvSpPr>
        <p:spPr>
          <a:xfrm rot="5400000">
            <a:off x="7191580" y="4859481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9FF93B93-71D3-40C3-B2D4-C4B328D538DB}"/>
              </a:ext>
            </a:extLst>
          </p:cNvPr>
          <p:cNvSpPr/>
          <p:nvPr/>
        </p:nvSpPr>
        <p:spPr>
          <a:xfrm rot="5400000">
            <a:off x="8035841" y="4859480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E5C436-DF51-467C-8CDE-E6127A0D9050}"/>
              </a:ext>
            </a:extLst>
          </p:cNvPr>
          <p:cNvSpPr txBox="1"/>
          <p:nvPr/>
        </p:nvSpPr>
        <p:spPr>
          <a:xfrm>
            <a:off x="5953989" y="2299855"/>
            <a:ext cx="59141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3rd frame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29166F-4899-4CD5-812F-566FE8A1FF66}"/>
              </a:ext>
            </a:extLst>
          </p:cNvPr>
          <p:cNvSpPr txBox="1"/>
          <p:nvPr/>
        </p:nvSpPr>
        <p:spPr>
          <a:xfrm>
            <a:off x="6754955" y="2295525"/>
            <a:ext cx="6693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4th 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EFF6D5-01DE-4A04-922B-931839F0136A}"/>
              </a:ext>
            </a:extLst>
          </p:cNvPr>
          <p:cNvSpPr txBox="1"/>
          <p:nvPr/>
        </p:nvSpPr>
        <p:spPr>
          <a:xfrm>
            <a:off x="7599215" y="2299852"/>
            <a:ext cx="6780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5th frame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0C68F0-3A7F-476B-AED0-39952F44C8B3}"/>
              </a:ext>
            </a:extLst>
          </p:cNvPr>
          <p:cNvSpPr txBox="1"/>
          <p:nvPr/>
        </p:nvSpPr>
        <p:spPr>
          <a:xfrm>
            <a:off x="6231079" y="5408468"/>
            <a:ext cx="66501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3rd frame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093449-D066-44D5-8499-8699F4DBB006}"/>
              </a:ext>
            </a:extLst>
          </p:cNvPr>
          <p:cNvSpPr txBox="1"/>
          <p:nvPr/>
        </p:nvSpPr>
        <p:spPr>
          <a:xfrm>
            <a:off x="6984421" y="5408468"/>
            <a:ext cx="6693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4th  frame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CDFF6F-F55E-4EED-9E68-4AA93ACF5FE6}"/>
              </a:ext>
            </a:extLst>
          </p:cNvPr>
          <p:cNvSpPr txBox="1"/>
          <p:nvPr/>
        </p:nvSpPr>
        <p:spPr>
          <a:xfrm>
            <a:off x="7824351" y="5404135"/>
            <a:ext cx="6780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5th frame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362874-2D4C-4051-AECA-766136E0F270}"/>
              </a:ext>
            </a:extLst>
          </p:cNvPr>
          <p:cNvCxnSpPr>
            <a:cxnSpLocks/>
          </p:cNvCxnSpPr>
          <p:nvPr/>
        </p:nvCxnSpPr>
        <p:spPr>
          <a:xfrm flipV="1">
            <a:off x="6058766" y="3955473"/>
            <a:ext cx="355888" cy="1163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16F081-D477-4F49-BE5E-4CFEFFFD12A4}"/>
              </a:ext>
            </a:extLst>
          </p:cNvPr>
          <p:cNvSpPr txBox="1"/>
          <p:nvPr/>
        </p:nvSpPr>
        <p:spPr>
          <a:xfrm>
            <a:off x="6131502" y="4373707"/>
            <a:ext cx="431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Get </a:t>
            </a:r>
            <a:endParaRPr lang="en-US" dirty="0"/>
          </a:p>
          <a:p>
            <a:r>
              <a:rPr lang="en-US" sz="800" dirty="0"/>
              <a:t>3rd </a:t>
            </a:r>
            <a:endParaRPr lang="en-US" dirty="0"/>
          </a:p>
          <a:p>
            <a:r>
              <a:rPr lang="en-US" sz="800" dirty="0"/>
              <a:t>frame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320B8E-2F15-43F0-AE4E-6E1E502AE909}"/>
              </a:ext>
            </a:extLst>
          </p:cNvPr>
          <p:cNvCxnSpPr>
            <a:cxnSpLocks/>
          </p:cNvCxnSpPr>
          <p:nvPr/>
        </p:nvCxnSpPr>
        <p:spPr>
          <a:xfrm flipH="1" flipV="1">
            <a:off x="6297757" y="5128780"/>
            <a:ext cx="20781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EE150F9-44EC-455D-AB08-CA892F3365F3}"/>
              </a:ext>
            </a:extLst>
          </p:cNvPr>
          <p:cNvSpPr txBox="1"/>
          <p:nvPr/>
        </p:nvSpPr>
        <p:spPr>
          <a:xfrm>
            <a:off x="6088203" y="6114183"/>
            <a:ext cx="5740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129323-EB9A-405E-AA83-57B715935AF7}"/>
              </a:ext>
            </a:extLst>
          </p:cNvPr>
          <p:cNvCxnSpPr>
            <a:cxnSpLocks/>
          </p:cNvCxnSpPr>
          <p:nvPr/>
        </p:nvCxnSpPr>
        <p:spPr>
          <a:xfrm flipV="1">
            <a:off x="6205970" y="2743200"/>
            <a:ext cx="334240" cy="11984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3C8FD-0BEF-4630-8E93-E71BA9640ABC}"/>
              </a:ext>
            </a:extLst>
          </p:cNvPr>
          <p:cNvCxnSpPr/>
          <p:nvPr/>
        </p:nvCxnSpPr>
        <p:spPr>
          <a:xfrm>
            <a:off x="6643255" y="2084243"/>
            <a:ext cx="13854" cy="6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EBBA776-CFA4-4DD6-99B0-C2281A131788}"/>
              </a:ext>
            </a:extLst>
          </p:cNvPr>
          <p:cNvSpPr txBox="1"/>
          <p:nvPr/>
        </p:nvSpPr>
        <p:spPr>
          <a:xfrm>
            <a:off x="6248398" y="1827935"/>
            <a:ext cx="8425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F3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72BABF-B802-4BBA-8850-9F12079FC8FD}"/>
              </a:ext>
            </a:extLst>
          </p:cNvPr>
          <p:cNvCxnSpPr>
            <a:cxnSpLocks/>
          </p:cNvCxnSpPr>
          <p:nvPr/>
        </p:nvCxnSpPr>
        <p:spPr>
          <a:xfrm>
            <a:off x="6400800" y="3967599"/>
            <a:ext cx="520409" cy="11741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9968D34-C004-46FA-8677-EAD618676806}"/>
              </a:ext>
            </a:extLst>
          </p:cNvPr>
          <p:cNvCxnSpPr>
            <a:cxnSpLocks/>
          </p:cNvCxnSpPr>
          <p:nvPr/>
        </p:nvCxnSpPr>
        <p:spPr>
          <a:xfrm flipH="1" flipV="1">
            <a:off x="6903893" y="5141769"/>
            <a:ext cx="20781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B9A5ADF-D164-4F28-949A-4D6C3A43543F}"/>
              </a:ext>
            </a:extLst>
          </p:cNvPr>
          <p:cNvSpPr txBox="1"/>
          <p:nvPr/>
        </p:nvSpPr>
        <p:spPr>
          <a:xfrm>
            <a:off x="6625067" y="6114183"/>
            <a:ext cx="5740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39D902D-D541-4059-9522-62619F423446}"/>
              </a:ext>
            </a:extLst>
          </p:cNvPr>
          <p:cNvCxnSpPr>
            <a:cxnSpLocks/>
          </p:cNvCxnSpPr>
          <p:nvPr/>
        </p:nvCxnSpPr>
        <p:spPr>
          <a:xfrm>
            <a:off x="6677891" y="2768315"/>
            <a:ext cx="390523" cy="116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5EA1BB-4F85-44D7-92BE-2646FEAB0134}"/>
              </a:ext>
            </a:extLst>
          </p:cNvPr>
          <p:cNvSpPr txBox="1"/>
          <p:nvPr/>
        </p:nvSpPr>
        <p:spPr>
          <a:xfrm>
            <a:off x="6724649" y="2927638"/>
            <a:ext cx="431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Get </a:t>
            </a:r>
            <a:endParaRPr lang="en-US" dirty="0"/>
          </a:p>
          <a:p>
            <a:r>
              <a:rPr lang="en-US" sz="800" dirty="0"/>
              <a:t>4th </a:t>
            </a:r>
            <a:endParaRPr lang="en-US" dirty="0"/>
          </a:p>
          <a:p>
            <a:r>
              <a:rPr lang="en-US" sz="800" dirty="0"/>
              <a:t>frame</a:t>
            </a:r>
            <a:endParaRPr lang="en-US" dirty="0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BFB8F20B-E861-4B94-9818-C532DB52143A}"/>
              </a:ext>
            </a:extLst>
          </p:cNvPr>
          <p:cNvSpPr/>
          <p:nvPr/>
        </p:nvSpPr>
        <p:spPr>
          <a:xfrm rot="16200000">
            <a:off x="6544313" y="3614737"/>
            <a:ext cx="190499" cy="865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A691B8-5292-4A89-AC18-9302C43A0C56}"/>
              </a:ext>
            </a:extLst>
          </p:cNvPr>
          <p:cNvSpPr txBox="1"/>
          <p:nvPr/>
        </p:nvSpPr>
        <p:spPr>
          <a:xfrm>
            <a:off x="6326333" y="4096616"/>
            <a:ext cx="6173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4th frame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19DD2A-FB9B-4692-94E9-9D8FAF7C1DEF}"/>
              </a:ext>
            </a:extLst>
          </p:cNvPr>
          <p:cNvCxnSpPr>
            <a:cxnSpLocks/>
          </p:cNvCxnSpPr>
          <p:nvPr/>
        </p:nvCxnSpPr>
        <p:spPr>
          <a:xfrm flipV="1">
            <a:off x="7067550" y="2725882"/>
            <a:ext cx="334240" cy="11984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0E8AE32-7806-4154-9C04-E9CC2C91BF47}"/>
              </a:ext>
            </a:extLst>
          </p:cNvPr>
          <p:cNvCxnSpPr>
            <a:cxnSpLocks/>
          </p:cNvCxnSpPr>
          <p:nvPr/>
        </p:nvCxnSpPr>
        <p:spPr>
          <a:xfrm>
            <a:off x="7500504" y="2071254"/>
            <a:ext cx="13854" cy="6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F302C07-F1DF-4A4B-856F-7DCABB9395EA}"/>
              </a:ext>
            </a:extLst>
          </p:cNvPr>
          <p:cNvSpPr txBox="1"/>
          <p:nvPr/>
        </p:nvSpPr>
        <p:spPr>
          <a:xfrm>
            <a:off x="7092659" y="1827935"/>
            <a:ext cx="8425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137AE5-B20B-485D-93F0-B153E960AC6E}"/>
              </a:ext>
            </a:extLst>
          </p:cNvPr>
          <p:cNvCxnSpPr>
            <a:cxnSpLocks/>
          </p:cNvCxnSpPr>
          <p:nvPr/>
        </p:nvCxnSpPr>
        <p:spPr>
          <a:xfrm>
            <a:off x="7513493" y="2763985"/>
            <a:ext cx="390523" cy="116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eft Brace 82">
            <a:extLst>
              <a:ext uri="{FF2B5EF4-FFF2-40B4-BE49-F238E27FC236}">
                <a16:creationId xmlns:a16="http://schemas.microsoft.com/office/drawing/2014/main" id="{AABD236B-77AD-4ABA-B4D9-96D96C0D7E32}"/>
              </a:ext>
            </a:extLst>
          </p:cNvPr>
          <p:cNvSpPr/>
          <p:nvPr/>
        </p:nvSpPr>
        <p:spPr>
          <a:xfrm rot="16200000">
            <a:off x="7392904" y="3653701"/>
            <a:ext cx="194828" cy="818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2E3FB3-8D62-437F-8A0F-84FDD02C874F}"/>
              </a:ext>
            </a:extLst>
          </p:cNvPr>
          <p:cNvSpPr txBox="1"/>
          <p:nvPr/>
        </p:nvSpPr>
        <p:spPr>
          <a:xfrm>
            <a:off x="7231208" y="4122593"/>
            <a:ext cx="6173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5th frame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BC85D65-420B-4C64-B127-961FA0D6117D}"/>
              </a:ext>
            </a:extLst>
          </p:cNvPr>
          <p:cNvCxnSpPr>
            <a:cxnSpLocks/>
          </p:cNvCxnSpPr>
          <p:nvPr/>
        </p:nvCxnSpPr>
        <p:spPr>
          <a:xfrm flipV="1">
            <a:off x="7920470" y="2747530"/>
            <a:ext cx="329911" cy="11897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6BE983-8290-4622-9BAA-6145F5CE0F05}"/>
              </a:ext>
            </a:extLst>
          </p:cNvPr>
          <p:cNvCxnSpPr>
            <a:cxnSpLocks/>
          </p:cNvCxnSpPr>
          <p:nvPr/>
        </p:nvCxnSpPr>
        <p:spPr>
          <a:xfrm>
            <a:off x="8344764" y="2066923"/>
            <a:ext cx="13854" cy="6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DB8EFA-64EC-4CE8-BDA8-7C0A60F07FC6}"/>
              </a:ext>
            </a:extLst>
          </p:cNvPr>
          <p:cNvSpPr txBox="1"/>
          <p:nvPr/>
        </p:nvSpPr>
        <p:spPr>
          <a:xfrm>
            <a:off x="7936920" y="1827935"/>
            <a:ext cx="8425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F5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302938-C6BE-42E1-B5D4-21B95E47DEDA}"/>
              </a:ext>
            </a:extLst>
          </p:cNvPr>
          <p:cNvCxnSpPr>
            <a:cxnSpLocks/>
          </p:cNvCxnSpPr>
          <p:nvPr/>
        </p:nvCxnSpPr>
        <p:spPr>
          <a:xfrm flipV="1">
            <a:off x="6491720" y="3951145"/>
            <a:ext cx="1135205" cy="11681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FA77B1F-8C69-49BE-B6D2-A62D032CD2FF}"/>
              </a:ext>
            </a:extLst>
          </p:cNvPr>
          <p:cNvSpPr txBox="1"/>
          <p:nvPr/>
        </p:nvSpPr>
        <p:spPr>
          <a:xfrm>
            <a:off x="6321999" y="4819650"/>
            <a:ext cx="6260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Send a</a:t>
            </a:r>
          </a:p>
          <a:p>
            <a:r>
              <a:rPr lang="en-US" sz="800" dirty="0"/>
              <a:t>command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4E8443-1272-46FA-BADF-32AE0657BE1D}"/>
              </a:ext>
            </a:extLst>
          </p:cNvPr>
          <p:cNvCxnSpPr>
            <a:cxnSpLocks/>
          </p:cNvCxnSpPr>
          <p:nvPr/>
        </p:nvCxnSpPr>
        <p:spPr>
          <a:xfrm flipV="1">
            <a:off x="6950651" y="3951142"/>
            <a:ext cx="1048616" cy="1155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371E4C-F397-411C-B8AF-C7FB40B6A532}"/>
              </a:ext>
            </a:extLst>
          </p:cNvPr>
          <p:cNvCxnSpPr>
            <a:cxnSpLocks/>
          </p:cNvCxnSpPr>
          <p:nvPr/>
        </p:nvCxnSpPr>
        <p:spPr>
          <a:xfrm flipH="1" flipV="1">
            <a:off x="7730836" y="5128780"/>
            <a:ext cx="20781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5768530-FD85-4229-A0FD-BA3F8EFB8765}"/>
              </a:ext>
            </a:extLst>
          </p:cNvPr>
          <p:cNvSpPr txBox="1"/>
          <p:nvPr/>
        </p:nvSpPr>
        <p:spPr>
          <a:xfrm>
            <a:off x="7516953" y="6127172"/>
            <a:ext cx="4961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/>
              <a:t>Nodata</a:t>
            </a:r>
            <a:r>
              <a:rPr lang="en-US" sz="800" dirty="0"/>
              <a:t>, lock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E70A37B-D8CF-4E9A-BA35-B7DCE013D4D4}"/>
              </a:ext>
            </a:extLst>
          </p:cNvPr>
          <p:cNvSpPr txBox="1"/>
          <p:nvPr/>
        </p:nvSpPr>
        <p:spPr>
          <a:xfrm>
            <a:off x="7105650" y="4681104"/>
            <a:ext cx="431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Get </a:t>
            </a:r>
            <a:endParaRPr lang="en-US" dirty="0"/>
          </a:p>
          <a:p>
            <a:r>
              <a:rPr lang="en-US" sz="800" dirty="0"/>
              <a:t>4th </a:t>
            </a:r>
            <a:endParaRPr lang="en-US" dirty="0"/>
          </a:p>
          <a:p>
            <a:r>
              <a:rPr lang="en-US" sz="800" dirty="0"/>
              <a:t>frame</a:t>
            </a:r>
            <a:endParaRPr lang="en-US" dirty="0"/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05ED06B-7E41-4AEC-ACC1-67C5707177A6}"/>
              </a:ext>
            </a:extLst>
          </p:cNvPr>
          <p:cNvSpPr/>
          <p:nvPr/>
        </p:nvSpPr>
        <p:spPr>
          <a:xfrm rot="5400000">
            <a:off x="8880102" y="4855150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38A3CF54-78A2-4637-B910-4B3502D87CED}"/>
              </a:ext>
            </a:extLst>
          </p:cNvPr>
          <p:cNvSpPr/>
          <p:nvPr/>
        </p:nvSpPr>
        <p:spPr>
          <a:xfrm rot="5400000">
            <a:off x="9724363" y="4859480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D7B896-2F3A-4E77-848C-09733D285560}"/>
              </a:ext>
            </a:extLst>
          </p:cNvPr>
          <p:cNvSpPr txBox="1"/>
          <p:nvPr/>
        </p:nvSpPr>
        <p:spPr>
          <a:xfrm>
            <a:off x="8711908" y="5408465"/>
            <a:ext cx="6780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6th frame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441D04-5FA6-4961-9F1E-2B161ABFD5E2}"/>
              </a:ext>
            </a:extLst>
          </p:cNvPr>
          <p:cNvSpPr txBox="1"/>
          <p:nvPr/>
        </p:nvSpPr>
        <p:spPr>
          <a:xfrm>
            <a:off x="9595134" y="5391147"/>
            <a:ext cx="6780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7th frame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41500127-11CC-4A50-A669-78EFB22BAA75}"/>
              </a:ext>
            </a:extLst>
          </p:cNvPr>
          <p:cNvSpPr/>
          <p:nvPr/>
        </p:nvSpPr>
        <p:spPr>
          <a:xfrm rot="16200000">
            <a:off x="8646306" y="2196807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332C3406-4B44-40E0-A796-38E2DFB6E2B7}"/>
              </a:ext>
            </a:extLst>
          </p:cNvPr>
          <p:cNvSpPr/>
          <p:nvPr/>
        </p:nvSpPr>
        <p:spPr>
          <a:xfrm rot="16200000">
            <a:off x="9490567" y="2192477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9883B5A5-5965-417C-BE06-0DC6EFF7A385}"/>
              </a:ext>
            </a:extLst>
          </p:cNvPr>
          <p:cNvSpPr/>
          <p:nvPr/>
        </p:nvSpPr>
        <p:spPr>
          <a:xfrm rot="16200000">
            <a:off x="10334828" y="2183818"/>
            <a:ext cx="251113" cy="844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6558DC-5749-41D4-8C6E-5D252E3F5C8F}"/>
              </a:ext>
            </a:extLst>
          </p:cNvPr>
          <p:cNvSpPr txBox="1"/>
          <p:nvPr/>
        </p:nvSpPr>
        <p:spPr>
          <a:xfrm>
            <a:off x="8473783" y="2299851"/>
            <a:ext cx="6780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6th frame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96495F-E442-49E0-868F-D5E8EBD7533A}"/>
              </a:ext>
            </a:extLst>
          </p:cNvPr>
          <p:cNvSpPr txBox="1"/>
          <p:nvPr/>
        </p:nvSpPr>
        <p:spPr>
          <a:xfrm>
            <a:off x="9279077" y="2312840"/>
            <a:ext cx="6780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7th frame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9A978BF-885C-4AEB-B45F-815AF5463A60}"/>
              </a:ext>
            </a:extLst>
          </p:cNvPr>
          <p:cNvCxnSpPr>
            <a:cxnSpLocks/>
          </p:cNvCxnSpPr>
          <p:nvPr/>
        </p:nvCxnSpPr>
        <p:spPr>
          <a:xfrm>
            <a:off x="9189025" y="2079912"/>
            <a:ext cx="13854" cy="6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A49487-0880-42C3-9649-4222DEFCB668}"/>
              </a:ext>
            </a:extLst>
          </p:cNvPr>
          <p:cNvSpPr txBox="1"/>
          <p:nvPr/>
        </p:nvSpPr>
        <p:spPr>
          <a:xfrm>
            <a:off x="8781181" y="1840924"/>
            <a:ext cx="8425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F6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F78E4D3-9D59-42D0-A208-8B995243C1DA}"/>
              </a:ext>
            </a:extLst>
          </p:cNvPr>
          <p:cNvCxnSpPr>
            <a:cxnSpLocks/>
          </p:cNvCxnSpPr>
          <p:nvPr/>
        </p:nvCxnSpPr>
        <p:spPr>
          <a:xfrm>
            <a:off x="10033286" y="2075582"/>
            <a:ext cx="13854" cy="6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282E60E-3F65-4817-9162-7B077B5E4C28}"/>
              </a:ext>
            </a:extLst>
          </p:cNvPr>
          <p:cNvSpPr txBox="1"/>
          <p:nvPr/>
        </p:nvSpPr>
        <p:spPr>
          <a:xfrm>
            <a:off x="9625442" y="1836594"/>
            <a:ext cx="8425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Execute F7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FCC4B02-522F-4347-AF9C-8148714311A2}"/>
              </a:ext>
            </a:extLst>
          </p:cNvPr>
          <p:cNvCxnSpPr>
            <a:cxnSpLocks/>
          </p:cNvCxnSpPr>
          <p:nvPr/>
        </p:nvCxnSpPr>
        <p:spPr>
          <a:xfrm>
            <a:off x="7985414" y="3958940"/>
            <a:ext cx="858113" cy="11741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EF9722-B412-47CD-9B41-F85604550145}"/>
              </a:ext>
            </a:extLst>
          </p:cNvPr>
          <p:cNvCxnSpPr>
            <a:cxnSpLocks/>
          </p:cNvCxnSpPr>
          <p:nvPr/>
        </p:nvCxnSpPr>
        <p:spPr>
          <a:xfrm flipH="1" flipV="1">
            <a:off x="8592416" y="5115791"/>
            <a:ext cx="20781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B6E860-59F9-4B62-B629-D60C272B7916}"/>
              </a:ext>
            </a:extLst>
          </p:cNvPr>
          <p:cNvSpPr txBox="1"/>
          <p:nvPr/>
        </p:nvSpPr>
        <p:spPr>
          <a:xfrm>
            <a:off x="8378533" y="6114183"/>
            <a:ext cx="4961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/>
              <a:t>Nodata</a:t>
            </a:r>
            <a:r>
              <a:rPr lang="en-US" sz="800" dirty="0"/>
              <a:t>, lock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B3F0898-869B-4391-B1D8-20BE48F0DD3A}"/>
              </a:ext>
            </a:extLst>
          </p:cNvPr>
          <p:cNvCxnSpPr>
            <a:cxnSpLocks/>
          </p:cNvCxnSpPr>
          <p:nvPr/>
        </p:nvCxnSpPr>
        <p:spPr>
          <a:xfrm flipH="1" flipV="1">
            <a:off x="8834870" y="5128780"/>
            <a:ext cx="116032" cy="13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A7E168-37A8-440A-8BFB-175E4B8D9FE5}"/>
              </a:ext>
            </a:extLst>
          </p:cNvPr>
          <p:cNvSpPr txBox="1"/>
          <p:nvPr/>
        </p:nvSpPr>
        <p:spPr>
          <a:xfrm>
            <a:off x="8690260" y="6464876"/>
            <a:ext cx="5654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ea typeface="+mn-lt"/>
                <a:cs typeface="+mn-lt"/>
              </a:rPr>
              <a:t>Execute F4</a:t>
            </a:r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EE71C4C-6026-433D-97FE-CF69DA8E6076}"/>
              </a:ext>
            </a:extLst>
          </p:cNvPr>
          <p:cNvCxnSpPr>
            <a:cxnSpLocks/>
          </p:cNvCxnSpPr>
          <p:nvPr/>
        </p:nvCxnSpPr>
        <p:spPr>
          <a:xfrm flipV="1">
            <a:off x="7755946" y="3938154"/>
            <a:ext cx="611332" cy="119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FDD78CC-6819-4A06-95DE-00CB49432CAB}"/>
              </a:ext>
            </a:extLst>
          </p:cNvPr>
          <p:cNvCxnSpPr>
            <a:cxnSpLocks/>
          </p:cNvCxnSpPr>
          <p:nvPr/>
        </p:nvCxnSpPr>
        <p:spPr>
          <a:xfrm>
            <a:off x="8370744" y="3954610"/>
            <a:ext cx="858113" cy="11741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1377A2-0712-4766-942D-BC7E2B664082}"/>
              </a:ext>
            </a:extLst>
          </p:cNvPr>
          <p:cNvCxnSpPr>
            <a:cxnSpLocks/>
          </p:cNvCxnSpPr>
          <p:nvPr/>
        </p:nvCxnSpPr>
        <p:spPr>
          <a:xfrm flipH="1" flipV="1">
            <a:off x="9215870" y="5133110"/>
            <a:ext cx="116032" cy="13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F3D57EF-4C7D-41A4-8502-1826D2E98C93}"/>
              </a:ext>
            </a:extLst>
          </p:cNvPr>
          <p:cNvSpPr txBox="1"/>
          <p:nvPr/>
        </p:nvSpPr>
        <p:spPr>
          <a:xfrm>
            <a:off x="9110226" y="6464876"/>
            <a:ext cx="5654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ea typeface="+mn-lt"/>
                <a:cs typeface="+mn-lt"/>
              </a:rPr>
              <a:t>Execute F5</a:t>
            </a:r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8B23959-41AC-4BAC-8153-9F750F470B2C}"/>
              </a:ext>
            </a:extLst>
          </p:cNvPr>
          <p:cNvCxnSpPr>
            <a:cxnSpLocks/>
          </p:cNvCxnSpPr>
          <p:nvPr/>
        </p:nvCxnSpPr>
        <p:spPr>
          <a:xfrm flipV="1">
            <a:off x="8604537" y="3916506"/>
            <a:ext cx="611332" cy="119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EEE84E-E72C-4D5C-91F1-D8D4183745FD}"/>
              </a:ext>
            </a:extLst>
          </p:cNvPr>
          <p:cNvCxnSpPr>
            <a:cxnSpLocks/>
          </p:cNvCxnSpPr>
          <p:nvPr/>
        </p:nvCxnSpPr>
        <p:spPr>
          <a:xfrm>
            <a:off x="9219335" y="3950280"/>
            <a:ext cx="429488" cy="11828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35F495C-D55F-4F43-BB8A-077584C31C2C}"/>
              </a:ext>
            </a:extLst>
          </p:cNvPr>
          <p:cNvCxnSpPr>
            <a:cxnSpLocks/>
          </p:cNvCxnSpPr>
          <p:nvPr/>
        </p:nvCxnSpPr>
        <p:spPr>
          <a:xfrm flipH="1" flipV="1">
            <a:off x="9428018" y="5120121"/>
            <a:ext cx="20781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D20F991-8D39-4ED7-A478-32B5F792A630}"/>
              </a:ext>
            </a:extLst>
          </p:cNvPr>
          <p:cNvSpPr txBox="1"/>
          <p:nvPr/>
        </p:nvSpPr>
        <p:spPr>
          <a:xfrm>
            <a:off x="9214135" y="6118513"/>
            <a:ext cx="4961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/>
              <a:t>Nodata</a:t>
            </a:r>
            <a:r>
              <a:rPr lang="en-US" sz="800" dirty="0"/>
              <a:t>, lock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4666BCD-FDAC-4C6C-9E59-299F10275530}"/>
              </a:ext>
            </a:extLst>
          </p:cNvPr>
          <p:cNvCxnSpPr>
            <a:cxnSpLocks/>
          </p:cNvCxnSpPr>
          <p:nvPr/>
        </p:nvCxnSpPr>
        <p:spPr>
          <a:xfrm flipH="1" flipV="1">
            <a:off x="9635836" y="5128780"/>
            <a:ext cx="116032" cy="13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58A3081-B5A8-4442-BDE3-BCD33FE4B260}"/>
              </a:ext>
            </a:extLst>
          </p:cNvPr>
          <p:cNvSpPr txBox="1"/>
          <p:nvPr/>
        </p:nvSpPr>
        <p:spPr>
          <a:xfrm>
            <a:off x="9530192" y="6460546"/>
            <a:ext cx="5654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ea typeface="+mn-lt"/>
                <a:cs typeface="+mn-lt"/>
              </a:rPr>
              <a:t>Execute F6</a:t>
            </a:r>
            <a:endParaRPr 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9C61A30-F85A-47F6-91BF-CD9C5B291DCD}"/>
              </a:ext>
            </a:extLst>
          </p:cNvPr>
          <p:cNvCxnSpPr>
            <a:cxnSpLocks/>
          </p:cNvCxnSpPr>
          <p:nvPr/>
        </p:nvCxnSpPr>
        <p:spPr>
          <a:xfrm flipV="1">
            <a:off x="9444468" y="3929495"/>
            <a:ext cx="386197" cy="1185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53B49E-686E-46A5-A712-5D179CC1E96A}"/>
              </a:ext>
            </a:extLst>
          </p:cNvPr>
          <p:cNvCxnSpPr>
            <a:cxnSpLocks/>
          </p:cNvCxnSpPr>
          <p:nvPr/>
        </p:nvCxnSpPr>
        <p:spPr>
          <a:xfrm>
            <a:off x="9829801" y="3945950"/>
            <a:ext cx="429488" cy="11828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550DDA3-D444-4B26-8D02-39707C6CFB17}"/>
              </a:ext>
            </a:extLst>
          </p:cNvPr>
          <p:cNvCxnSpPr>
            <a:cxnSpLocks/>
          </p:cNvCxnSpPr>
          <p:nvPr/>
        </p:nvCxnSpPr>
        <p:spPr>
          <a:xfrm flipH="1" flipV="1">
            <a:off x="10259291" y="5081155"/>
            <a:ext cx="16452" cy="10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8934D9B-CD2C-43F4-92F1-2BE8C3EE4304}"/>
              </a:ext>
            </a:extLst>
          </p:cNvPr>
          <p:cNvSpPr txBox="1"/>
          <p:nvPr/>
        </p:nvSpPr>
        <p:spPr>
          <a:xfrm>
            <a:off x="10045408" y="6105523"/>
            <a:ext cx="5654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ea typeface="+mn-lt"/>
                <a:cs typeface="+mn-lt"/>
              </a:rPr>
              <a:t>Execute F7</a:t>
            </a:r>
            <a:endParaRPr lang="en-US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1D337C6-B131-4BA2-8044-B8991F685949}"/>
              </a:ext>
            </a:extLst>
          </p:cNvPr>
          <p:cNvCxnSpPr>
            <a:cxnSpLocks/>
          </p:cNvCxnSpPr>
          <p:nvPr/>
        </p:nvCxnSpPr>
        <p:spPr>
          <a:xfrm>
            <a:off x="8357754" y="2759655"/>
            <a:ext cx="390523" cy="116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4FA360E-55C0-4B63-A127-B4B0BF23BECA}"/>
              </a:ext>
            </a:extLst>
          </p:cNvPr>
          <p:cNvCxnSpPr>
            <a:cxnSpLocks/>
          </p:cNvCxnSpPr>
          <p:nvPr/>
        </p:nvCxnSpPr>
        <p:spPr>
          <a:xfrm flipV="1">
            <a:off x="8743084" y="2743200"/>
            <a:ext cx="329911" cy="11897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D4F5E8F-9582-4E08-AC3A-8BD0B1DC3033}"/>
              </a:ext>
            </a:extLst>
          </p:cNvPr>
          <p:cNvCxnSpPr>
            <a:cxnSpLocks/>
          </p:cNvCxnSpPr>
          <p:nvPr/>
        </p:nvCxnSpPr>
        <p:spPr>
          <a:xfrm>
            <a:off x="9210674" y="2755325"/>
            <a:ext cx="390523" cy="116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E7D2E0F-A5E2-4184-A86C-FC4F734F0020}"/>
              </a:ext>
            </a:extLst>
          </p:cNvPr>
          <p:cNvCxnSpPr>
            <a:cxnSpLocks/>
          </p:cNvCxnSpPr>
          <p:nvPr/>
        </p:nvCxnSpPr>
        <p:spPr>
          <a:xfrm flipV="1">
            <a:off x="9604664" y="2730211"/>
            <a:ext cx="329911" cy="11897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0CC3E30-DC84-406D-81AF-2C5445ED0150}"/>
              </a:ext>
            </a:extLst>
          </p:cNvPr>
          <p:cNvCxnSpPr>
            <a:cxnSpLocks/>
          </p:cNvCxnSpPr>
          <p:nvPr/>
        </p:nvCxnSpPr>
        <p:spPr>
          <a:xfrm>
            <a:off x="9916390" y="2776973"/>
            <a:ext cx="390523" cy="116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115A326-B069-4A76-99BC-C179AF304508}"/>
              </a:ext>
            </a:extLst>
          </p:cNvPr>
          <p:cNvCxnSpPr>
            <a:cxnSpLocks/>
          </p:cNvCxnSpPr>
          <p:nvPr/>
        </p:nvCxnSpPr>
        <p:spPr>
          <a:xfrm flipV="1">
            <a:off x="10314709" y="2725881"/>
            <a:ext cx="329911" cy="11897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9B5A6E21-280E-420C-8351-880666217B74}"/>
              </a:ext>
            </a:extLst>
          </p:cNvPr>
          <p:cNvSpPr/>
          <p:nvPr/>
        </p:nvSpPr>
        <p:spPr>
          <a:xfrm rot="16200000">
            <a:off x="8224177" y="3649371"/>
            <a:ext cx="194828" cy="818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BBB765F-CC70-480F-B3C5-7162FF220A94}"/>
              </a:ext>
            </a:extLst>
          </p:cNvPr>
          <p:cNvSpPr/>
          <p:nvPr/>
        </p:nvSpPr>
        <p:spPr>
          <a:xfrm rot="16200000">
            <a:off x="9852086" y="3714315"/>
            <a:ext cx="177511" cy="7230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C8D45D2D-03AB-4E5C-808F-5FDA031B82F7}"/>
              </a:ext>
            </a:extLst>
          </p:cNvPr>
          <p:cNvSpPr/>
          <p:nvPr/>
        </p:nvSpPr>
        <p:spPr>
          <a:xfrm rot="16200000">
            <a:off x="9055450" y="3671019"/>
            <a:ext cx="194828" cy="818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A7327E-52BF-4BB7-9FF3-8F9D002981D6}"/>
              </a:ext>
            </a:extLst>
          </p:cNvPr>
          <p:cNvSpPr txBox="1"/>
          <p:nvPr/>
        </p:nvSpPr>
        <p:spPr>
          <a:xfrm>
            <a:off x="8027844" y="4152900"/>
            <a:ext cx="6173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6th frame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92166CB-94BB-45A2-8ADC-3D5FC9263E9C}"/>
              </a:ext>
            </a:extLst>
          </p:cNvPr>
          <p:cNvSpPr txBox="1"/>
          <p:nvPr/>
        </p:nvSpPr>
        <p:spPr>
          <a:xfrm>
            <a:off x="8876435" y="4157229"/>
            <a:ext cx="6173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7th frame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452D5D-D3AE-43CF-AA09-EF7F278D65F6}"/>
              </a:ext>
            </a:extLst>
          </p:cNvPr>
          <p:cNvSpPr txBox="1"/>
          <p:nvPr/>
        </p:nvSpPr>
        <p:spPr>
          <a:xfrm>
            <a:off x="9638435" y="4178877"/>
            <a:ext cx="6173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8th frame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749623A-7286-4AB9-A951-5CE3621A8A74}"/>
              </a:ext>
            </a:extLst>
          </p:cNvPr>
          <p:cNvCxnSpPr/>
          <p:nvPr/>
        </p:nvCxnSpPr>
        <p:spPr>
          <a:xfrm flipH="1">
            <a:off x="4703618" y="5158220"/>
            <a:ext cx="1792431" cy="11559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79A54D4-CF6F-4734-BFDF-C3FDCF9F02BC}"/>
              </a:ext>
            </a:extLst>
          </p:cNvPr>
          <p:cNvCxnSpPr>
            <a:cxnSpLocks/>
          </p:cNvCxnSpPr>
          <p:nvPr/>
        </p:nvCxnSpPr>
        <p:spPr>
          <a:xfrm flipH="1">
            <a:off x="4716606" y="5136573"/>
            <a:ext cx="4498397" cy="117763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25D4015-B84C-4297-9C1A-BBCD11373C2F}"/>
              </a:ext>
            </a:extLst>
          </p:cNvPr>
          <p:cNvSpPr txBox="1"/>
          <p:nvPr/>
        </p:nvSpPr>
        <p:spPr>
          <a:xfrm>
            <a:off x="4317418" y="6334990"/>
            <a:ext cx="57842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lagging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1CE58CD-45F5-4664-8A63-BFB4A07977BC}"/>
              </a:ext>
            </a:extLst>
          </p:cNvPr>
          <p:cNvCxnSpPr/>
          <p:nvPr/>
        </p:nvCxnSpPr>
        <p:spPr>
          <a:xfrm>
            <a:off x="947847" y="2298711"/>
            <a:ext cx="1061603" cy="95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08C8130-C245-46E4-AD3A-1957E973CA62}"/>
              </a:ext>
            </a:extLst>
          </p:cNvPr>
          <p:cNvSpPr txBox="1"/>
          <p:nvPr/>
        </p:nvSpPr>
        <p:spPr>
          <a:xfrm>
            <a:off x="637309" y="2403762"/>
            <a:ext cx="20764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A client send a command to the server (When a player clicked to give an order).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870033-4498-4E64-B9D1-A1F069BEA6E1}"/>
              </a:ext>
            </a:extLst>
          </p:cNvPr>
          <p:cNvCxnSpPr>
            <a:cxnSpLocks/>
          </p:cNvCxnSpPr>
          <p:nvPr/>
        </p:nvCxnSpPr>
        <p:spPr>
          <a:xfrm>
            <a:off x="952177" y="2865881"/>
            <a:ext cx="1061603" cy="9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08D51F-018C-4B95-A74B-39FB25B5ECE8}"/>
              </a:ext>
            </a:extLst>
          </p:cNvPr>
          <p:cNvSpPr txBox="1"/>
          <p:nvPr/>
        </p:nvSpPr>
        <p:spPr>
          <a:xfrm>
            <a:off x="632981" y="2970932"/>
            <a:ext cx="237951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A client requests the next frame from the server.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FEE6138-F8E0-48AF-B279-1A66F512836B}"/>
              </a:ext>
            </a:extLst>
          </p:cNvPr>
          <p:cNvCxnSpPr>
            <a:cxnSpLocks/>
          </p:cNvCxnSpPr>
          <p:nvPr/>
        </p:nvCxnSpPr>
        <p:spPr>
          <a:xfrm>
            <a:off x="939187" y="3398415"/>
            <a:ext cx="1061603" cy="95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402F04E-FCA6-41C8-AA4D-49CE8A8F88EE}"/>
              </a:ext>
            </a:extLst>
          </p:cNvPr>
          <p:cNvSpPr txBox="1"/>
          <p:nvPr/>
        </p:nvSpPr>
        <p:spPr>
          <a:xfrm>
            <a:off x="628649" y="3503466"/>
            <a:ext cx="207644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The server send back the requested frame.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5119B59-213D-414D-8316-934782C0DF84}"/>
              </a:ext>
            </a:extLst>
          </p:cNvPr>
          <p:cNvCxnSpPr>
            <a:cxnSpLocks/>
          </p:cNvCxnSpPr>
          <p:nvPr/>
        </p:nvCxnSpPr>
        <p:spPr>
          <a:xfrm>
            <a:off x="6933334" y="2755325"/>
            <a:ext cx="386193" cy="12001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638CCC-FBA8-42FF-9C04-4EC27F2FE5AE}"/>
              </a:ext>
            </a:extLst>
          </p:cNvPr>
          <p:cNvCxnSpPr>
            <a:cxnSpLocks/>
          </p:cNvCxnSpPr>
          <p:nvPr/>
        </p:nvCxnSpPr>
        <p:spPr>
          <a:xfrm>
            <a:off x="7149811" y="2750996"/>
            <a:ext cx="386193" cy="12001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4E32B01-705C-4806-AB54-CDE85F390E42}"/>
              </a:ext>
            </a:extLst>
          </p:cNvPr>
          <p:cNvSpPr txBox="1"/>
          <p:nvPr/>
        </p:nvSpPr>
        <p:spPr>
          <a:xfrm>
            <a:off x="182707" y="5611957"/>
            <a:ext cx="3167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/>
              <a:t>Key Frame: 50 </a:t>
            </a:r>
            <a:r>
              <a:rPr lang="en-US" sz="1200" dirty="0" err="1"/>
              <a:t>ms</a:t>
            </a:r>
            <a:r>
              <a:rPr lang="en-US" sz="1200" dirty="0"/>
              <a:t> (20 fps)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Logic Frame: 10 </a:t>
            </a:r>
            <a:r>
              <a:rPr lang="en-US" sz="1200" dirty="0" err="1"/>
              <a:t>ms</a:t>
            </a:r>
            <a:r>
              <a:rPr lang="en-US" sz="1200" dirty="0"/>
              <a:t> (100 fps)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Render Frame: depends on your hardware.</a:t>
            </a:r>
          </a:p>
        </p:txBody>
      </p:sp>
    </p:spTree>
    <p:extLst>
      <p:ext uri="{BB962C8B-B14F-4D97-AF65-F5344CB8AC3E}">
        <p14:creationId xmlns:p14="http://schemas.microsoft.com/office/powerpoint/2010/main" val="203494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4348-4685-4D2C-93A7-50D8A843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NETWORK SYNCHRONIZATION -- LockStep</a:t>
            </a:r>
            <a:endParaRPr lang="en-US" altLang="zh-CN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84DE83-C77D-425A-B1DE-2B36FE8E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318" y="1898712"/>
            <a:ext cx="2743200" cy="2248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964F6-8842-4BC7-A517-52FCAFDD1ECF}"/>
              </a:ext>
            </a:extLst>
          </p:cNvPr>
          <p:cNvSpPr txBox="1"/>
          <p:nvPr/>
        </p:nvSpPr>
        <p:spPr>
          <a:xfrm>
            <a:off x="918729" y="2083377"/>
            <a:ext cx="5245676" cy="1400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/>
              <a:t>Why </a:t>
            </a:r>
            <a:r>
              <a:rPr lang="en-US" sz="1700" dirty="0" err="1"/>
              <a:t>LockStep</a:t>
            </a:r>
            <a:r>
              <a:rPr lang="en-US" sz="1700" dirty="0"/>
              <a:t> when unity has an easy-to-use State Sync framework?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Small bandwidth requirement.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Easy to be implemented.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Transportability.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1736-B474-4663-BDAA-473CC6BB01DB}"/>
              </a:ext>
            </a:extLst>
          </p:cNvPr>
          <p:cNvSpPr txBox="1"/>
          <p:nvPr/>
        </p:nvSpPr>
        <p:spPr>
          <a:xfrm>
            <a:off x="918730" y="3637684"/>
            <a:ext cx="6518562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/>
              <a:t>Some problems of </a:t>
            </a:r>
            <a:r>
              <a:rPr lang="en-US" sz="1700" dirty="0" err="1"/>
              <a:t>LockStep</a:t>
            </a:r>
            <a:r>
              <a:rPr lang="en-US" sz="1700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We have to make sure that all machines conduct the same results after executing the same command.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Unity's physics system, update time interval, and navigation components are not deterministic. Therefore, we have to find a replacement.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Currently, we have disabled the collision, and use unity's </a:t>
            </a:r>
            <a:r>
              <a:rPr lang="en-US" sz="1700" dirty="0" err="1"/>
              <a:t>FixedUpdate</a:t>
            </a:r>
            <a:r>
              <a:rPr lang="en-US" sz="1700" dirty="0"/>
              <a:t>() and our customized update loop to update synchronized objects.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In the future, we have to implement or use a deterministic physics system and navigation system.</a:t>
            </a: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2A7F31-B5B3-44B1-86DC-CC085927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18" y="4291558"/>
            <a:ext cx="2743200" cy="22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6870-96E5-4419-A3EE-3EF9FC03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64F3B-4E22-4E83-8236-F3EC6928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zh-CN" sz="2400" dirty="0"/>
              <a:t>Introduction: Overall introduction to our project and Unity</a:t>
            </a:r>
            <a:r>
              <a:rPr lang="en-US" altLang="zh-CN" sz="2400" baseline="30000" dirty="0"/>
              <a:t>®</a:t>
            </a:r>
            <a:r>
              <a:rPr lang="en-US" altLang="zh-CN" sz="2400" dirty="0"/>
              <a:t> engine;</a:t>
            </a:r>
          </a:p>
          <a:p>
            <a:pPr>
              <a:lnSpc>
                <a:spcPts val="4200"/>
              </a:lnSpc>
            </a:pPr>
            <a:r>
              <a:rPr lang="en-US" altLang="zh-CN" sz="2400" dirty="0"/>
              <a:t>Overall Project Structure;</a:t>
            </a:r>
          </a:p>
          <a:p>
            <a:pPr>
              <a:lnSpc>
                <a:spcPts val="4200"/>
              </a:lnSpc>
            </a:pPr>
            <a:r>
              <a:rPr lang="en-US" altLang="zh-CN" sz="2400" dirty="0"/>
              <a:t>Game Logic: Use cases &amp; classes;</a:t>
            </a:r>
          </a:p>
          <a:p>
            <a:pPr>
              <a:lnSpc>
                <a:spcPts val="4200"/>
              </a:lnSpc>
            </a:pPr>
            <a:r>
              <a:rPr lang="en-US" altLang="zh-CN" sz="2400" dirty="0"/>
              <a:t>Network Synchronization: Lua-based network connection &amp; lockstep;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24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9D5F-5785-41CC-97C9-E236948D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I:</a:t>
            </a:r>
            <a:br>
              <a:rPr lang="en-US" altLang="zh-CN" dirty="0"/>
            </a:br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4A682-563E-4659-BA77-09D12F3F6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0824-D215-43EC-83A8-5258AF1E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THIS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00F01-B72B-4162-B6C7-651A012B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90000" bIns="90000" anchor="t" anchorCtr="0">
            <a:noAutofit/>
          </a:bodyPr>
          <a:lstStyle/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200" dirty="0"/>
              <a:t>This project is a Real-Time Strategy (RTS) tower defense game. At most 8 players are free to choose between 2 sides. Each player can control a hero and several spawns. Once a side’s base is destroyed, the other side wins.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200" dirty="0"/>
              <a:t>This project is based on the Unity game engine. Unity engine provides built-in support for global illumination, mapping, physics engine, and event handling.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200" dirty="0"/>
              <a:t>Unity has an online asset store where one can purchase and download game object models.</a:t>
            </a:r>
          </a:p>
          <a:p>
            <a:pPr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200" dirty="0"/>
              <a:t>Game scripts in Unity are based on Mono, which provides a set of available event handling mechanism. We use C# classes to realize game scripts, and each class inherits class </a:t>
            </a:r>
            <a:r>
              <a:rPr lang="en-US" altLang="zh-CN" sz="2200" dirty="0" err="1"/>
              <a:t>MonoBehaviour</a:t>
            </a:r>
            <a:r>
              <a:rPr lang="en-US" altLang="zh-CN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2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BCA8A-3184-4A80-871E-A99858CA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IN </a:t>
            </a:r>
            <a:r>
              <a:rPr lang="en-US" altLang="zh-CN"/>
              <a:t>UNITY: Mono </a:t>
            </a:r>
            <a:r>
              <a:rPr lang="en-US" altLang="zh-CN" dirty="0"/>
              <a:t>BEHAVIORS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9685-8FB1-4BFB-BD12-6E6350DC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41395" cy="3678303"/>
          </a:xfrm>
        </p:spPr>
        <p:txBody>
          <a:bodyPr tIns="90000" bIns="90000" anchor="ctr" anchorCtr="0">
            <a:normAutofit/>
          </a:bodyPr>
          <a:lstStyle/>
          <a:p>
            <a:r>
              <a:rPr lang="en-US" altLang="zh-CN" sz="2200" dirty="0"/>
              <a:t>In-game scripts are attached to game objects. During the life cycle of a game object, Mono provides several behaviors to trigger script codes.</a:t>
            </a:r>
          </a:p>
          <a:p>
            <a:r>
              <a:rPr lang="en-US" altLang="zh-CN" sz="2200" dirty="0"/>
              <a:t>All Mono behaviors involved in our project is shown on the right.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6F6E4AE6-E232-4FC4-AF3C-7F71CE996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75" y="2064396"/>
            <a:ext cx="3364249" cy="44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9D5F-5785-41CC-97C9-E236948D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II:</a:t>
            </a:r>
            <a:br>
              <a:rPr lang="en-US" altLang="zh-CN" dirty="0"/>
            </a:br>
            <a:r>
              <a:rPr lang="en-US" altLang="zh-CN" dirty="0"/>
              <a:t>OVERALL PROJECT STRUCTURE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4A682-563E-4659-BA77-09D12F3F6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48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CE6D6-5AD4-48E1-953B-CC557AA1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project code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7A80C-334A-4497-9682-D21A018B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602033" cy="3678303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Project codes are only part of the entire project, but is also its core!</a:t>
            </a:r>
          </a:p>
          <a:p>
            <a:r>
              <a:rPr lang="en-US" altLang="zh-CN" sz="2200" dirty="0"/>
              <a:t>Scripts contains all the scripts supporting game logic.</a:t>
            </a:r>
          </a:p>
          <a:p>
            <a:r>
              <a:rPr lang="en-US" altLang="zh-CN" sz="2200" dirty="0" err="1"/>
              <a:t>Slua</a:t>
            </a:r>
            <a:r>
              <a:rPr lang="en-US" altLang="zh-CN" sz="2200" dirty="0"/>
              <a:t> contains all the scripts supporting network communication.</a:t>
            </a:r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BB7570-5AE3-42D1-A285-45153069D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5" b="-1"/>
          <a:stretch/>
        </p:blipFill>
        <p:spPr>
          <a:xfrm>
            <a:off x="8408710" y="2180496"/>
            <a:ext cx="2292334" cy="42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9D5F-5785-41CC-97C9-E236948D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III:</a:t>
            </a:r>
            <a:br>
              <a:rPr lang="en-US" altLang="zh-CN" dirty="0"/>
            </a:br>
            <a:r>
              <a:rPr lang="en-US" altLang="zh-CN" dirty="0"/>
              <a:t>GAME LOGIC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4A682-563E-4659-BA77-09D12F3F6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2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1AE8A-1745-454F-832B-0F5FE7DB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LOGIC – USE CASES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6192D2-8135-4399-874A-062A9E32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49" y="2014963"/>
            <a:ext cx="5896614" cy="46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1344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297</TotalTime>
  <Words>666</Words>
  <Application>Microsoft Office PowerPoint</Application>
  <PresentationFormat>宽屏</PresentationFormat>
  <Paragraphs>121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Gill Sans MT</vt:lpstr>
      <vt:lpstr>Wingdings 2</vt:lpstr>
      <vt:lpstr>红利</vt:lpstr>
      <vt:lpstr>Software engineering final presentation</vt:lpstr>
      <vt:lpstr>Contents</vt:lpstr>
      <vt:lpstr>PART I: Introduction</vt:lpstr>
      <vt:lpstr>INTRODUCTION TO THIS PROJECT</vt:lpstr>
      <vt:lpstr>C# IN UNITY: Mono BEHAVIORS</vt:lpstr>
      <vt:lpstr>PART II: OVERALL PROJECT STRUCTURE</vt:lpstr>
      <vt:lpstr>overall project code structure</vt:lpstr>
      <vt:lpstr>PART III: GAME LOGIC</vt:lpstr>
      <vt:lpstr>GAME LOGIC – USE CASES</vt:lpstr>
      <vt:lpstr>GAME LOGIC -- CLASSES</vt:lpstr>
      <vt:lpstr>PART IV: Network Synchronization</vt:lpstr>
      <vt:lpstr>NETWORK SYNCHRONIZATION -- CONNECTION</vt:lpstr>
      <vt:lpstr>NETWORK SYNCHRONIZATION -- LockStep</vt:lpstr>
      <vt:lpstr>NETWORK SYNCHRONIZATION -- LockStep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final presentation</dc:title>
  <dc:creator>haochen li</dc:creator>
  <cp:lastModifiedBy>haochen li</cp:lastModifiedBy>
  <cp:revision>552</cp:revision>
  <dcterms:created xsi:type="dcterms:W3CDTF">2021-12-06T06:53:13Z</dcterms:created>
  <dcterms:modified xsi:type="dcterms:W3CDTF">2021-12-10T07:22:20Z</dcterms:modified>
</cp:coreProperties>
</file>