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2.xml" ContentType="application/vnd.openxmlformats-officedocument.presentationml.notesSlide+xml"/>
  <Override PartName="/ppt/ink/ink10.xml" ContentType="application/inkml+xml"/>
  <Override PartName="/ppt/notesSlides/notesSlide3.xml" ContentType="application/vnd.openxmlformats-officedocument.presentationml.notesSlide+xml"/>
  <Override PartName="/ppt/ink/ink11.xml" ContentType="application/inkml+xml"/>
  <Override PartName="/ppt/notesSlides/notesSlide4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  <p:sldMasterId id="2147483676" r:id="rId2"/>
  </p:sldMasterIdLst>
  <p:notesMasterIdLst>
    <p:notesMasterId r:id="rId25"/>
  </p:notesMasterIdLst>
  <p:sldIdLst>
    <p:sldId id="257" r:id="rId3"/>
    <p:sldId id="279" r:id="rId4"/>
    <p:sldId id="277" r:id="rId5"/>
    <p:sldId id="258" r:id="rId6"/>
    <p:sldId id="259" r:id="rId7"/>
    <p:sldId id="274" r:id="rId8"/>
    <p:sldId id="278" r:id="rId9"/>
    <p:sldId id="275" r:id="rId10"/>
    <p:sldId id="260" r:id="rId11"/>
    <p:sldId id="261" r:id="rId12"/>
    <p:sldId id="276" r:id="rId13"/>
    <p:sldId id="262" r:id="rId14"/>
    <p:sldId id="263" r:id="rId15"/>
    <p:sldId id="264" r:id="rId16"/>
    <p:sldId id="265" r:id="rId17"/>
    <p:sldId id="266" r:id="rId18"/>
    <p:sldId id="270" r:id="rId19"/>
    <p:sldId id="267" r:id="rId20"/>
    <p:sldId id="273" r:id="rId21"/>
    <p:sldId id="271" r:id="rId22"/>
    <p:sldId id="272" r:id="rId23"/>
    <p:sldId id="26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7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64" units="cm"/>
          <inkml:channel name="Y" type="integer" max="1856" units="cm"/>
        </inkml:traceFormat>
        <inkml:channelProperties>
          <inkml:channelProperty channel="X" name="resolution" value="127.5" units="1/cm"/>
          <inkml:channelProperty channel="Y" name="resolution" value="128.88889" units="1/cm"/>
        </inkml:channelProperties>
      </inkml:inkSource>
      <inkml:timestamp xml:id="ts0" timeString="2021-09-06T08:09:45.3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10344 3428,'0'0,"-10"0,-22 10,-300 196,166-42,42-41,9 21,12 10,30-52,11 42,20-31,11 31,31-52,21 11,10 10,21 20,10-41,11 1,30-1,1-20,21-10,10-11,31 0,42 1,30-1,11-31,1 1,-43-11,53-20,-32 10,-31-41,11 0,-21-10,0-32,-11-29,63-42,-63 30,-10-9,-72 41,10-32,-21 1,-31 41,-11-10,-10 20,-10 10,-11-20,-30-20,-22-1,-10-10,-31 21,-21-11,-41 0,-52-20,-42 10,-20 21,-1 41,0 10,-61 51,82 10,-93 32,31-1,-21 41,52 21,52-20,-21 9</inkml:trace>
  <inkml:trace contextRef="#ctx0" brushRef="#br0" timeOffset="21685.62">7624 7400,'0'0,"0"0,0 0,104 0,-21 0,0-10,-10 0,10 0,41-1,1 1,-1 0,-20 0,10 10,42 0,31 0,-21 0,0 0,42 0,-21 0,-42 10,42 0,52 11,-42-11,10 10,53-9,-73-11,-21 20,31 1,0-1,-10-10,10-10,-10 21,-31-21,0 0,-1 10,-9 1,10-11,-11 10,0-10,1 10,-22-10,1 0,-11-10,-21 0,11 10,-10 0,9-11,-20 11,0 0,-10 0,-42 0,32 0,-32 0,-11 0,12 0,-12 0,1 0,0 0,0 0,-11 0,11 0,-11 0,-10 0</inkml:trace>
  <inkml:trace contextRef="#ctx0" brushRef="#br0" timeOffset="22792.45">3762 8191,'0'0,"0"0,0 0,0 0,0 0,0 0,0 0,11 10,10 0,51 11,22 10,-1-21,11 0,10-10,21 0,10 0,1-10,-1 0,21-1,21-9,-11 9,-30-9,-1-1,0 21,1-10,-11 0,10-11,0-9,-10 19,-20 1,-12 10,1 0,-31 0,-11 0,-31 0,-10 0,0 0,0 0,-1 0,1 0,0 10,-11-10,-10 0</inkml:trace>
  <inkml:trace contextRef="#ctx0" brushRef="#br0" timeOffset="23746.12">17372 7431,'0'0,"0"0,0 0,10 0,11 0,41 10,11 1,10 9,10-10,11 1,10-1,21 0,11 1,9-1,-9 10,-1-20,-20 11,-32-1,0 0,-10 0,-10-10,0 0,-1-10,1-21,-73 31</inkml:trace>
  <inkml:trace contextRef="#ctx0" brushRef="#br0" timeOffset="32541.41">19469 9556,'0'0,"0"0,0 0,0 0,0 0,10 0,11 0,51 0,43 20,20 1,31-1,10-9,1 9,-11 1,83-11,-21 21,21-31,52 10,-83-10,21 0,21-10,-21-1,10 11,-42-10,-30 0,10-21,-11 21,-10 10,-10 0,-11 0,-20 0,-21 10,-21 0,-83-10</inkml:trace>
  <inkml:trace contextRef="#ctx0" brushRef="#br0" timeOffset="33515.11">3804 10356,'0'0,"0"0,0 0,0 0,21 0,62 11,21-1,20-10,42 20,11 1,-32-1,83 11,11 0,-21-10,11-11,-1-10,-31 0,83 0,-41-10,-31-11,20 1,-20 9,-63 11,32-10,20 10,-41 21,-21 9,-1 1,12 0,-146-31</inkml:trace>
  <inkml:trace contextRef="#ctx0" brushRef="#br0" timeOffset="51019.13">9835 12173,'0'0,"0"0,11 0,362 0,-196-10,10 0,0 10,-11 0,-10 0,21-11,21 22,10-11,10 0,11 0,-1 0,22 0,20 10,42-31,-31 11,-21-10,31 20,0-21,10 0,1 11,-43 10,53-20,0 9,10 1,-31 0,-10 20,-11 0,11 1,-63-22,11 11,0 0,-11 0,-31 11,-20-1,-21-10,-11 0,-31 0,-10 0,-21-10,0 10,-52 0,31 0,-30 0,-1-11,0 11,-31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53.35938" units="1/cm"/>
          <inkml:channelProperty channel="Y" name="resolution" value="53.33333" units="1/cm"/>
        </inkml:channelProperties>
      </inkml:inkSource>
      <inkml:timestamp xml:id="ts0" timeString="2020-01-05T05:59:37.6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3324 7367,'0'25,"0"0,0-1,0 1,0 50,0-26,0 50,0 25,0-49,25-1,-25 1,25-26,-25 26,0-26,0 1,0-25,0 0,0-1,0 1,25-25,24 0,-24 0,25 0,-26 0,26 0,-25 0,24 0,-24 0,0 0,0 0,0 0,-1 0,1 0,0 0</inkml:trace>
  <inkml:trace contextRef="#ctx0" brushRef="#br0" timeOffset="3545.86">3845 8359,'25'0,"-25"-25,0 1,25-1,-25 0,0 0,0 0,0 1,0-1,0 0,0 0,0 0,0 1,-25-1,25 0,-25 25,25-25,-25 25,0 0,1 0,-1 0,0 0,-25 0,26 0,24 50,0-25,0-1,0 1,0 25,24-25,-24-1,25 1,0 0,-25 0,25-25,0 25,-1-1,1-24,-25 25,25-25,-25 25,25-25,-25 25,25-25,-1 0,-24 25,25-25,0 0,0 0,0 0,0 0,-1 0,1 0,0 0,0 0,0 0,-25-25,24 25,-24-25,0 0,0 0,0-24,0 24,0-25,0 26,0-1,0 0,0 0,0 0,0 1,0-1,25 25,-25 49,0 1,25-25,-25 0,0-1,0 1,25 0,-25 0,0 0,25-1,-1 26,-24 0,0-26,25 26,-25-25,25-25,-25 25,25-25,0 0,-1 0,1-50,0 50,-25-50,25 50,-25-24,25-26,-1 25,-24-24,25-1,0-24,-25 24,0 25,25 0,-25 1,0-1,25 25,-25-25</inkml:trace>
  <inkml:trace contextRef="#ctx0" brushRef="#br0" timeOffset="9060.83">4812 8285,'25'0,"25"0,-25 0,-1 0,-24-25,25 25,0-25,0 25,-25-49,50 24,-50 0,0 0,24 0,-24 1,0-1,0 0,0 0,-24 25,-1 0,0 0,-25 0,25 0,1 0,-1 0,0 0,0 0,25 25,-25 25,1-26,24 1,-25 25,25-25,0-1,0 1,0 0,0 0,0 0,0-1,25-24,-25 25,0 0,24-25,-24 25,25 0,0-1,0-24,0 25,-1 0,-24 0,25-25,0 25,-25-1,25-24,0 0,24 25,-24-25,0 0,-25 25,25-25,0 0,-1 0,1 0,0 0,-25-25,25 25,-25-25,0 1,0-1,25 0,-25-49,24 74,-24-25,0 0,0 0,0 0,0 1,0-1,0 0,0-25,0 1,25-1,-25 1,0-1,0 25,25-25,-25 26,0-1,0 0,0 0,0 0,0 1,0-1,0 0,0-25,0 1,0 24,0-25,0 26,25-1,-25 0,0 0,0 0,0 1,0-1,0 0,0 0,0 0,0 50,0 0,0 0,0 0,0 24,0-24,0 0,0 0,0-1,0 26,0 24,0 26,0-1,0-25,0 1,0-26,0 26,0-26,0-24,0 25,0-25,0-1,0 1,0 0,0 25,0-26,0 1,0 0,0 0,0 0,0-1,0 1,0 0,0 0,0 0,0-1</inkml:trace>
  <inkml:trace contextRef="#ctx0" brushRef="#br0" timeOffset="9371.8">5408 8706</inkml:trace>
  <inkml:trace contextRef="#ctx0" brushRef="#br0" timeOffset="12686.48">5631 8310,'25'-25,"0"-50,-1 51,1-1,-25-25,25 50,-25-25,25 1,-25-1,0 0,25 25,-25-25,0 0,0 50,24 0,-24 25,25-1,-25 1,0-1,0 1,0-25,0 0,0-1,0 1,25-25,-25 25,0 0,0 0,0-1,0 1,0 0,0 0,0 0,0-1,0 1,0 0,0 0</inkml:trace>
  <inkml:trace contextRef="#ctx0" brushRef="#br0" timeOffset="16312.37">5929 11733,'0'-25,"0"0,0 0,0 0,24 1,-24-1,50 50,-50 24,50 1,-26-25,-24 24,25-49,-25 25,25 0,-25 0,0-1,0 1,0 0,0 0,0 0,0-1,0 1,-25-25,25 25,0 0,-25 0,25-1,-24 1,24 0,-25 0,0 0,25 0,-25-1,0-24,25 25,-24-25,-1 25,0-25,0 25,-24-25,24 25,0-25,25 24,-25-24,25 25,0 0,25 0,-25 0,25-25,0 0,-1 24,26-24,-25 0,0 0,24 0,1 0,-25 0,-1 25,26-25,-25 0,0 0,24 0,-24 0,0 0,0 0,0 0,-1 0,1 0</inkml:trace>
  <inkml:trace contextRef="#ctx0" brushRef="#br0" timeOffset="20319.75">6003 15875,'0'-25,"25"25,0-25,24 1,-24 24,0 0,0 0,0 0,-25 24,24 1,1 0,-25 49,0-49,25 0,-25 0,0 24,0-24,0 0,0 0,0 0,-50-1,26 51,-26-50,25-1,0 1,0 0,1-25,-1 0,0 0,0 0,0 0,1 0,-1 0,50 0,-1 0,1 0,0 0,0 0,0 0,-1 0,1 0,-25 25,25-25,-25 25,25-25,0 0,-25 25,25-1,-1 1,-24 0,0 0,0 0,0-1,0 1,0 0,0 0,0 0,0-1,0 1,-24-25,-1 0,0 0,0 0,0 0,0 0,1 0,-1 0,0 0</inkml:trace>
  <inkml:trace contextRef="#ctx0" brushRef="#br0" timeOffset="24889.73">3671 11237,'0'49,"0"26,0-1,0-24,0-1,0 1,0-25,0 24,25 1,-25-1,0 1,0 0,0-1,25-24,-25 25,0-26,0 1,25 0,-25 0,0 0,0-1,0 1,0 0,0 0,0 0,25-25,-25 25,0-1,0 1,0 0,0 0,0 0,24-1,-24 1,0 0,25 0,-25 0,25-1,-25 1,25-25,0 0,-1 0,1 0,50 0,-50 0,-1 0,26 0,0 0,-26 0,1 0,0 0,0 0,0 0,-1 0,1 0,0 0,0 0</inkml:trace>
  <inkml:trace contextRef="#ctx0" brushRef="#br0" timeOffset="27673.25">3870 15329,'0'25,"0"50,0 24,0 0,0 50,0-50,0-49,0 24,0 0,0 1,0-1,0 50,0-49,0 74,0-50,25-25,-25-24,0-25,0 24,0-24,0 0,0 0,0-1,0 1,24-25,1 0,0 0,25 0,-1 0,26-25,-26 25,1 0,-25 0,24-24,-24 24,0 0,0 0,49 0,-49 0,25 0,-26 0,26 0,-25 0,0 0,-1 0,1 0</inkml:trace>
  <inkml:trace contextRef="#ctx0" brushRef="#br0" timeOffset="28003.76">4713 16942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53.35938" units="1/cm"/>
          <inkml:channelProperty channel="Y" name="resolution" value="53.33333" units="1/cm"/>
        </inkml:channelProperties>
      </inkml:inkSource>
      <inkml:timestamp xml:id="ts0" timeString="2020-01-05T06:05:08.3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7615 12105,'-24'0,"-1"0,-25 24,1 1,-51 50,51-50,-26 74,1-50,24 1,25 0,-24-26,24 1,0-25,25 25,-25 0,1-25</inkml:trace>
  <inkml:trace contextRef="#ctx0" brushRef="#br0" timeOffset="2843.19">7070 12055,'0'25,"0"49,-25 1,25-1,0 50,0 0,0-25,0-49,0 0,0 24,0-49,0 0,0-1,0 1,0 0,0 25,0-26,0 1,0 0,0 0,0 0</inkml:trace>
  <inkml:trace contextRef="#ctx0" brushRef="#br0" timeOffset="3185.1">7045 13122</inkml:trace>
  <inkml:trace contextRef="#ctx0" brushRef="#br0" timeOffset="7887.75">7516 12526,'50'25,"-1"25,1 24,0-49,-1 0,-24-25,25 25,-26-25,1 0,0 0,25 0,-1 0,-24-25,25 0,-50 0,24 0,1 1,0-1,0-25,-25 25,0 1,0-1,0 0,0 0,0 0,0 1,0-1,-25 0,25 0,-25 0,-24 25,24 0,0 0,0 0,0 0,1 0,-1 0,0 0,-25 0,1 0,24 25,-25 0,26-25,24 25,-25-25,0 0,25 25,0-1,0 1,0 50,0-1,0-24,0-26,0 1,0 0,0 0,0 0,0-1,0 1,0 25,0-25,0-1,0 1,0 0,0 0,0 0,25-1,-25 1,25 0,-1 0,-24 0,0-1,25-24,-25 25,25-25,0 0,0 0,-1 25,26-25,0 0,-26 0,1 0,25 0,-25 0,-1 0,1 0,-25-25,25 25,0-49,25-1,-26 0,1 1,-25-1,25 25,0 1,0-26,-25 25,0 0,24 1,-24-1,25 25,25 0,-25-25,24 0,26 0,-1 25,0-24,-24 24,24-50,-24 25,-25-74,24 25,-24-1,-25 26,0-1,0 25,0 0,0 0,0 1,0-1,0-25,0 25,0-24,0 24,0 0,0 0,0 1,-25 24,1 0,-1 0,0 0,0 0,0 0,1 0,24 24,-50 100,25-24,0-1,1-25,24 1,-25-1,25-24,-25-1,25 1,0 0,0 24,0-24,0 24,0 0,0 1,25-1,-25 1,0-26,0 51,25-1,-25-25,0 1,24-1,-24-49,0 24,0-24,0 0,0 0</inkml:trace>
  <inkml:trace contextRef="#ctx0" brushRef="#br0" timeOffset="8320.68">8756 13742</inkml:trace>
  <inkml:trace contextRef="#ctx0" brushRef="#br0" timeOffset="9435.06">8558 13295,'74'0,"-24"-24,24-1,-24 0,0 25,-26 0,1 0,0 0</inkml:trace>
  <inkml:trace contextRef="#ctx0" brushRef="#br0" timeOffset="10600.04">9203 13221</inkml:trace>
  <inkml:trace contextRef="#ctx0" brushRef="#br0" timeOffset="12660.05">10145 12427,'0'25,"0"49,0-24,0-25,0 0,0-1,0 1,0 0,0 0,0 49,0-49,0 25,0-26,0 26,0 0,0-26,0 1,0 0,0 0,0 0,0-1,0 1,0 25,0-25,0 0,0-1</inkml:trace>
  <inkml:trace contextRef="#ctx0" brushRef="#br0" timeOffset="16889.94">10145 13271,'0'24,"0"1,0 25,0 49,0 0,0-24,0-26,0 1,0-1,0 1,0-25,0 24,0 1,0 0,0-26,0 1,0 0</inkml:trace>
  <inkml:trace contextRef="#ctx0" brushRef="#br0" timeOffset="20054.4">10170 12824,'0'-25,"0"-49,0 24,0 1,0 24,0 0,0 0,0 0,0 1,25 24,0 0,-25-25,25 25,-25-25,24 25,-24-25,25 25,0 0,0 0,0 0,0 0,-1 0,1 0,-25 25,0 0,25-25,-25 25,0-1,0 1,25 0,-25 0,0 0,0 24,0-24,0 0,0 0,0-1,0 1,-25-25,0 0,25 25,-25-25,1 0,-1 0,0 0,0 0,0 0</inkml:trace>
  <inkml:trace contextRef="#ctx0" brushRef="#br0" timeOffset="23962.67">11237 12427,'-25'0,"0"0,0 0,1 0,-1 0,0 0,-25 25,26 0,-1 0,0-25,0 24,0-24,25 25,-49 0,24 25,0-26,-24 1,49 25,-25-50,0 25,25-1,-25-24,25 25,0 0,0 0,0 0,0-1,50 1,-1 0,1 25,0-26,-26-24,1 25,0-25,0 0,0 0,-1 0,1-49,-25-26,50 26,-50 24,0-25,25 25,-25 1,24 24,-24-25,25 0,-25 0,0 0,0 1,0-1,0 0,0 0,0 0,0 1,0 73,0 1,0 49,0 75,0-50,0-25,0-25,0 26,0-1,25 25,-25-25,0-25,25-24,-25-25,0 49,0-49,25 0,-25 0,0-1,0 1,0 0,0 0,0 24,0-24,0 0,-25 0,0-25,0 25,0-25,1 0,-1 0,0-25,0-74,0-1,25 51,0 24,0 0,0 0,25 25,-25-24,25 24</inkml:trace>
  <inkml:trace contextRef="#ctx0" brushRef="#br0" timeOffset="24936.84">11609 12923</inkml:trace>
  <inkml:trace contextRef="#ctx0" brushRef="#br0" timeOffset="25981.41">12105 12601</inkml:trace>
  <inkml:trace contextRef="#ctx0" brushRef="#br0" timeOffset="27629.17">12105 12601,'0'25,"0"49,0 0,0 1,0-1,0 1,0-26,0 26,0-26,0-24,0 25,0-25,0-1,0 1</inkml:trace>
  <inkml:trace contextRef="#ctx0" brushRef="#br0" timeOffset="32974.55">12676 12750,'-25'24,"0"-24,0 50,0-25,1 24,-1-24,-25 25,25-25,0-25,25 24,-24-24,-1 50,0-25,-49 24,49-24,-25 25,25-50,25 25,-24-25,24 25,49-25,-24 0,0 24,24-24,-24 0,0 0,0 0,0 0,-1 0,26 0,25 0,-51 0,1 0,0 0,0 0,0 0,-1 0,26 0,0 0,-26 0,1 0,0 0,0 0,-25-49,0-1,0 0,0 26,0-1,0 0,0 0,-25 0,0 1,25-26,-25 0,1 1,24 24,0 0,0 0,0 50,0 25,0-1,0 1,0 24,0-49,0 25,0-1,24 1,-24-25,25 0,-25 0,0-1,0 1,0 0,0 0,0 0,0 24,0 1,25 24,-25 25,0 1,0-26,25-24,-25-26,0 1,0 0,0 0</inkml:trace>
  <inkml:trace contextRef="#ctx0" brushRef="#br0" timeOffset="33405.39">12899 13990</inkml:trace>
  <inkml:trace contextRef="#ctx0" brushRef="#br0" timeOffset="36369.62">12800 13295,'24'0,"1"0,0 0,0 0,0 0,-1 0,1 0,0 0,0 0,0 0,-1 0,1 0,0 0</inkml:trace>
  <inkml:trace contextRef="#ctx0" brushRef="#br0" timeOffset="36681.15">13122 13295</inkml:trace>
  <inkml:trace contextRef="#ctx0" brushRef="#br0" timeOffset="39483.49">11931 12998,'0'-25,"0"0,0 0,25 0,-25 1,25-1,-25 0,25 25,-25-25,0 0,0 1,25 24,-25-25,24 25,1 0,-25-25,0 0,25 25</inkml:trace>
  <inkml:trace contextRef="#ctx0" brushRef="#br0" timeOffset="40186.22">12105 12675</inkml:trace>
  <inkml:trace contextRef="#ctx0" brushRef="#br0" timeOffset="-190032.22">19993 9624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53.35938" units="1/cm"/>
          <inkml:channelProperty channel="Y" name="resolution" value="53.33333" units="1/cm"/>
        </inkml:channelProperties>
      </inkml:inkSource>
      <inkml:timestamp xml:id="ts0" timeString="2020-01-05T06:33:59.5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2307 8706,'0'25,"0"50,0 73,0 26,25 0,0-50,0 25,-1-50,1 25,-25 0,25 0,-25-50,25-24,-25-25,0 0,0-1,0 1</inkml:trace>
  <inkml:trace contextRef="#ctx0" brushRef="#br0" timeOffset="471.46">2481 10294</inkml:trace>
  <inkml:trace contextRef="#ctx0" brushRef="#br0" timeOffset="2574.43">2357 8731,'25'0,"-1"0,1 0,0 0,0 0,0 0,-1 0,-24 25,25-25,0 25,0 0,0-25,-1 24,-24 1,25 0,0 25,0-50,0 24,-25 1,24 0,-24 0,0 0,0 24,0-24,0 0,0 0,-24 0,-1-25,25 24,-25-24,25 25,-25-25,0 50,-24-50,49 25,0-1,-25-24,25 25,-25-25,0 25,1 0,-1-25,25 25,-25-25,0 24,0-24</inkml:trace>
  <inkml:trace contextRef="#ctx0" brushRef="#br0" timeOffset="2886.13">2406 9475</inkml:trace>
  <inkml:trace contextRef="#ctx0" brushRef="#br0" timeOffset="6215.15">2927 9897,'-25'0,"1"25,24 0,-25-1,25 1,0 0,-25 0,0 0,25 0,0-1,0 1,0 0,25-25,0 0,0-25,-1 0,-24 1,25 24,0 0,-25-25,0 0,25 25,-25-25,0 0,0 0,0 50,0 0,0 0,0 0,25 0,-25-1,25-24,-1 0,-24 25,25-25,0 0,0 0,0 0,-25 25</inkml:trace>
  <inkml:trace contextRef="#ctx0" brushRef="#br0" timeOffset="8820.27">3151 9823,'24'0,"-24"24,0 1,0 0,0 0,0 0,0-1,0 1,25 0,-25 0,0 0,0 0,0-1,0 1,0 0,0 0,0 0,0-50,0 0,0 0,25 0,-25 1,0-1,0 0,0 0,25 25,-25-25,0 0,25 25,-25-24,24 24,1-25,0 25,0 0,24 0,-24 0,-25-25,25 25</inkml:trace>
  <inkml:trace contextRef="#ctx0" brushRef="#br0" timeOffset="11816.29">3547 9376,'0'25,"0"25,0-26,0 26,0-25,0 0,0-1,0 26,0 0,0-26,0 26,0-25,0 0,0-1,0 1,0 0,0 0,0 0,0-1,0 1,0 25,0-25,0 0,25-25,0 24,-25 1,25-25,-25 25,0 0,0 0,0-1,0 1,0 0,0 0,25-25,-1 0,1 0,0 0</inkml:trace>
  <inkml:trace contextRef="#ctx0" brushRef="#br0" timeOffset="13507.39">3423 9575,'25'0,"25"0,-25 0,-1 0,1 0,0 0,0 0,-25-25,25 25,-1 0,26 0,0 0,-26 0,1 0,25 0,-25 0</inkml:trace>
  <inkml:trace contextRef="#ctx0" brushRef="#br0" timeOffset="17227.84">4217 9203,'0'-50,"0"0,0 26,25-1,25 0,-1 0,1 25,-25-25,-1 25,26 0,-25 0,0 0,-1 0,1 0,0 25,0 0,0-25,-25 25,0 0,24-25,-24 24,0 1,25-25,-25 25,0 0,0 0,0-1,0 1,0 0,0 25,0 24,0-49,0 0,0 24,0-24,0 0,-25 24,25-24,-24 0,24 0,0 0,-25-1,0 26,0-25,0 0,1-1,-1 1,0-25,0 0,0 25,1-25,-1 0,25 25,-25-25,25 49,0-24,0 0,0 25,0-25,-25 24,25-24,0 0,0 0,-25-25,25 24,0 1,25-25,0 0,0 0,0 0,-1 0,1 0,0 0,25 0,-26 0,1 0,0 0,0 0,0 0,-1 0,1 0,0 0,0 0,0 0</inkml:trace>
  <inkml:trace contextRef="#ctx0" brushRef="#br0" timeOffset="19360.87">5135 10120,'50'0,"-1"0,50 0,1 0,-1 0,0 0,-25 0,-49 0,25 0,-25 0,-1 0,1 0,0 0,0 0,0 0,24 0,-24 0,25 0,-26 0,1 0,0 0,0 0,0 0,0 0,-1 0,1 0,0 0,0 0,0 0,-1 0</inkml:trace>
  <inkml:trace contextRef="#ctx0" brushRef="#br0" timeOffset="19671.64">6350 10120</inkml:trace>
  <inkml:trace contextRef="#ctx0" brushRef="#br0" timeOffset="41061.72">20588 10492,'0'50,"-25"49,1 25,24 0,0-25,0 1,0-1,-25 50,25 0,0 49,0 0,0-24,0-25,0 0,0 0,0-25,0 0,0-50,0-24,0 24,0-24,0-26,25 1,-25 25,0-25,0-1,0 1</inkml:trace>
  <inkml:trace contextRef="#ctx0" brushRef="#br0" timeOffset="41393.4">20539 13171</inkml:trace>
  <inkml:trace contextRef="#ctx0" brushRef="#br0" timeOffset="44017.99">20043 10889,'0'-25,"24"25,51-49,-1 24,-24 25,-25-25,24 0,-24 25,0-24,-25-1,25 25,-25-25,24 25,1 0,-25-25,25 25,-25-25,0 1,25 24,-25-25,25 25,-1 0,1 0,0 0,0 25,0-25,-25 24,24 1,1 0,0-25,-25 25,25-25,0 49,-1-49,1 0,0 25,0 0,25-25,-50 25,24-25,1 0,0 0</inkml:trace>
  <inkml:trace contextRef="#ctx0" brushRef="#br0" timeOffset="45799.5">20886 12849,'0'49,"0"75,0-49,0-1,0 75,0-25,0-25,0 1,0-26,0 0,0-24,0 0,0-26,0 1,0 0,0 0,0 0,0-50</inkml:trace>
  <inkml:trace contextRef="#ctx0" brushRef="#br0" timeOffset="47678.05">20886 12824,'25'0,"-25"-25,25 25,-1 0,1-25,25 1,-1 24,1 0,-25-25,0 25,-1-25,1 25,0 0,0 0,0 0,-1 0,1 0,0 0,0 25,-25 0,25-1,-25 1,0 25,0-1,0-24,0 0,0 0,0 0,0-1,0 1,0 0,-25 0,-25 0,1-1,24 26,0-50,0 25,0-25,25 25,-24 0,-1-25,0 24,-25 1,26-25,-1 0,0 0,0 0,25 25,-25-25,1 0</inkml:trace>
  <inkml:trace contextRef="#ctx0" brushRef="#br0" timeOffset="47959.25">20936 13345</inkml:trace>
  <inkml:trace contextRef="#ctx0" brushRef="#br0" timeOffset="51952.6">21357 13692,'0'0,"-49"0,24 25,-25-25,25 25,1-25,-1 25,25-1,0 1,-25-25,25 25,0 0,0 0,0-1,0 26,0-25,0 0,0-1,0 1,25-25,0 0,-1 0,1 0,0 0,-25-49,25 24,-25 0,25 25,-25-25,24 25,-24-25,0 1,0-1,0 0,25 25,-25 25,0 0,0 24,25 1,-25-25,0-1,25 26,-25-25,0 0,0-1,25-24,-25 25,24-25,-24 25,25-25,0 0,0 0,0 0,-1-50,1-49,0 25,0 24,-25 25,0 1,0-1,0 0,0 0,0 0,0 50,0 0,0 0,0 24,0 1,0 0,0-26,0 1,0 0,0 0,0 0,0-1,0 26,0 0,0-1,0 1,0-25,0 0,0 24,0-24,0-75,0 26,0-51,0 25,0-24,0 24,0 1,0-1,0 25,25 1,-25-1,0 0,24 25,-24-25,25 25,-25-25,25 1,0-1,0 25,-25-25,24 0,1 25,-25-25,25 1,0 24,-25-25</inkml:trace>
  <inkml:trace contextRef="#ctx0" brushRef="#br0" timeOffset="54988.68">21977 13419,'0'50,"0"0,0-1,0-24,0 0,0 24,0-24,0 0,0 25,0-26,0 1,0 0,0 25,0-26,0 1,0 0,0 0,0 0,0 24,0-24,0 0,0 0,0-1,0 1,0 0,0 0,0 0,0-1,0 26,0-25,0 0,0 0,0-1</inkml:trace>
  <inkml:trace contextRef="#ctx0" brushRef="#br0" timeOffset="55351.98">21977 14436</inkml:trace>
  <inkml:trace contextRef="#ctx0" brushRef="#br0" timeOffset="57844.44">21729 13444,'25'0,"0"0,0 0,-1 0,1 0,0 0,0 0,0 0,-1 0,26 25,-25-25,0 0,24 0,-24 0,0 0,0 0,0 0,-1 0,1 0,0 0,0 0</inkml:trace>
  <inkml:trace contextRef="#ctx0" brushRef="#br0" timeOffset="67044.79">23639 14635</inkml:trace>
  <inkml:trace contextRef="#ctx0" brushRef="#br0" timeOffset="195652.02">4292 13791,'0'25,"-25"74,-50-24,51-1,-1 1,-25 24,25-50,1 26,-1-25,0-1,0 26,25-26,-25-49,25 25,0 0,0 0,0-1,-25-24</inkml:trace>
  <inkml:trace contextRef="#ctx0" brushRef="#br0" timeOffset="199342.99">3820 14015,'25'0,"-25"-25,50 25,-26 0,26 0,25 0,-1-25,-24 25,-26-25,1 25,0 0,0 0,0 0,-1 0,1 0,-25-25,25 25,-25 25,0 0,0 0,25 0,-25-1,0 1,25-25,-25 25,0 0,0 0,0-1,24 1,-24 0</inkml:trace>
  <inkml:trace contextRef="#ctx0" brushRef="#br0" timeOffset="204240.13">3324 14908,'0'49,"0"1,0-1,0-24,0 25,0-25,0-1,0 1,0 25,0-25,0-1,0 26,0-25,0 0,0 0,0-1,-25-24,1 0,-1 0,0 0,0 0,0-24,1-1,-1 25,0 0,0 0,25-25,-25 25,1 0,-1 0,0 0,25 25,0 0,0-1,0 1,25-25,-25 25,25-25,-1 0,-24 25,25-25,-25 25,50-25,-25 24,-1-24,1 0,0 0,0 0,0 0,-25-24,0-1,0 0,0 0,0 0,0 1,0-1,49 25,1 0,-25 0,-1 0,26 0,-25 0,0 0,-25-25,0 0,0 0,0 50,0 0,0 25,0-26,0 1,0 0,0 0,0 0,0-1,0 1,0 0,0 0,0 0</inkml:trace>
  <inkml:trace contextRef="#ctx0" brushRef="#br0" timeOffset="204673.42">3523 15677</inkml:trace>
  <inkml:trace contextRef="#ctx0" brushRef="#br0" timeOffset="205779.54">3547 15205</inkml:trace>
  <inkml:trace contextRef="#ctx0" brushRef="#br0" timeOffset="208897.55">3895 15379,'-25'0,"0"0,0 0,25 25,-25-25,1 25,-1-1,25 1,0 0,0 0,0 0,25-1,-1 1,1-25,-25 25,25-25,0 25,0 0,-1-25,-24 24,25-24,-25 25,0 0,0 0,0 0,-25-25,1 24,-1-24,0 0,0 0,0 0,1 0,-1 0,0 0</inkml:trace>
  <inkml:trace contextRef="#ctx0" brushRef="#br0" timeOffset="-214314.57">4168 15577,'-25'25,"25"0,0 0,-25 0,0-1,25 1,0 0,-25-25,25 25,0 0,0-1,0 1,0 0,25 0,0-25,0 0,0 0,-1 0,26 0,-25 0,0 0,-1 0,1 0,0 0,0 0,0 0,-1 0,1 0,0 0,-25-25,25 25,-25-25,25 25,-25-25,24 1,-24-1,-24 25,-1 0,25 25,-25-1,25 1,0 0,0 0,0 0,0-1,0 1,0 0,25-25,-25 25,25-25,-1 0,1 0,0 0,0 0,0 0,-1 0,1 0,0-25,-25 0,0 0,0 1,0-1,0 0,0 0,0 0,0 1,-25 24,0 0,1 0,-1 0,0 0,0 0,50 0,0 0,0 0,-1-25,1 25,0 0,0 0,0 0,-1-25,1 25,0 0,-25 25,0 0,0 24,25-24,-25 0,0 0,0-1,0 1,0 0,25 0,-1-25,1 0,25-50,-25 1,0 24,24-25,-24 25,25 1,-50-26,49 25,-49 0,25 25,0-24,-25-1,25 25,-25-25</inkml:trace>
  <inkml:trace contextRef="#ctx0" brushRef="#br0" timeOffset="-214012.58">5309 15627</inkml:trace>
  <inkml:trace contextRef="#ctx0" brushRef="#br0" timeOffset="-208662.62">5309 15999,'24'0,"1"0,25-25,-25 25,-1-25,26 25,-25 0,-25-24,25 24,-25-25,24 25,1-25,-25 0,25 0,-25 1,25 24,-25-25,-25 25,0 0,0 0,1 0,-1 0,0 0,0 0,0 0,1 25,-26-1,25-24,0 25,1 0,-1-25,25 25,0 0,0-1,0 1,0 0,0 0,25 0,-25-1,24-24,1 25,0-25,0 0,0 25,-1-25,1 0,0 25,0-25,0 0,-25 25,24-25,1 0,0 0,0 0,0 0,-1 0,1 0,0 0,0 0,-25-25,25 25,-25-25,24 25,-24-25,0 0,0 1,0-1,0 0,25 25,-25-25,0 0,0 1,0-1,25 25,-25-25,0 0,0 0,0 1,0-1,0 0,0 0,0 50,0 0,0 0,0-1,0 1,0 0,0 0,0 0,0-1,0 1,0 0,0 25,0-26,0 1,0 0,0 0,0 0,0-1</inkml:trace>
  <inkml:trace contextRef="#ctx0" brushRef="#br0" timeOffset="-208110.42">5879 16197</inkml:trace>
  <inkml:trace contextRef="#ctx0" brushRef="#br0" timeOffset="-205475.54">5879 15999,'25'-50,"-25"26,25-1,-1 0,-24 0,25 0,0 25,0 0,0 0,-1 0,1 0,0 0,0 0,0 0</inkml:trace>
  <inkml:trace contextRef="#ctx0" brushRef="#br0" timeOffset="-166423.63">8360 13742,'0'49,"0"51,-25-1,25-25,0 1,0-26,-25 26,25-26,0 1,0 74,-25-25,25 25,0-49,-25-1,25 0,0 26,0-26,-24-24,24 24,0-49,0 0,0-1,0 1,0 0,0 0</inkml:trace>
  <inkml:trace contextRef="#ctx0" brushRef="#br0" timeOffset="-166092.83">8236 15379</inkml:trace>
  <inkml:trace contextRef="#ctx0" brushRef="#br0" timeOffset="-164302.73">8310 13940,'-25'0,"0"0,1 0,-1 0,25 25,-25-25,0 0</inkml:trace>
  <inkml:trace contextRef="#ctx0" brushRef="#br0" timeOffset="-161910.37">8161 13965,'25'0,"-25"-25,25 25,0-25,-1 1,1 24,0 0,-25-25,25 0,-25 0,25 25,-1 0,-24-25,25 25,0 0,-25 25,25 0,24 25,-49-26,50 1,-50 0,50 25,-50-26,24 1,1-25,-25 25,25-25,-25 25</inkml:trace>
  <inkml:trace contextRef="#ctx0" brushRef="#br0" timeOffset="-159888.07">7863 15801,'0'24,"0"1,0 0,0 0,0 0,0-1,0 1,0 0,25 0,0 0,0-1,0 1,-1-25,1 0,0 0,0 0,0 0,-1 0,1 0,-25-25,0 1,0-1,25 0,-25 0,0 0,0 1,0-1,0 0,0 0,0 0,0 1</inkml:trace>
  <inkml:trace contextRef="#ctx0" brushRef="#br0" timeOffset="-159346.37">8161 15801</inkml:trace>
  <inkml:trace contextRef="#ctx0" brushRef="#br0" timeOffset="-156500.09">8360 15801,'0'24,"0"1,0 0,0 0,0 0,0-1,0 26,0-25,0 0,0-1,0 1,0-74,0 24,24 25,-24-25,0 0,25 25,0 0,-25-25,25 25,0 0,-1 0,1 0,0 0,0 0,0 0,-1 0,-24 25,25 0,-25 0,0 0,0-1,25-24,-25 25,0 25,0-25,0 24,0-24,0 25,0-26</inkml:trace>
  <inkml:trace contextRef="#ctx0" brushRef="#br0" timeOffset="-156208.34">8682 16321</inkml:trace>
  <inkml:trace contextRef="#ctx0" brushRef="#br0" timeOffset="-155806">8682 16321</inkml:trace>
  <inkml:trace contextRef="#ctx0" brushRef="#br0" timeOffset="-152156.22">9153 16123,'-25'0,"1"0,-1 0,0 0,-49 0,49 0,0 25,0-25,0 0,25 25,-24-25,24 24,0 1,0 0,0 0,0 0,24-25,-24 24,25-24,0 0,0 0,0 0,-1 0,1 0,0 0,25 0,-26-24,1 24,0-25,0 25,0 0,-25-25,0 0,24 0,-24 1,0-26,0 0,0 26,0-1,0-25,0 25,0 1,0-1,0 0,0 0,0 0,-24 1,24-1,0 0,0 0,0-24,0-1,0 25,0 0,0 1,0-1,0 0,0 0,0 50,0 25,0 24,0-24,-25-1,25-24,-25 49,25 1,0-1,0 1,0-26,0 26,0-51,0 26,0-25,0 0,0-1,0 1</inkml:trace>
  <inkml:trace contextRef="#ctx0" brushRef="#br0" timeOffset="-148093.69">9327 16346,'50'0,"-26"0,1 0,0 0,-25-25,25 1,0-1,-25 0,0 0,24 25,-24-25,25-24,-25 24,0 0,0 0,0 1,0-1,-25 25,1 0,24 25,-25-1,25 1,-25-25,25 25,-25-25,25 25,0 0,0-1,0 1,0 0,0 0,25 0,0-1,0 1,-1-25,1 25,0 0,0-25,0 0,-1 0,1 0,0 0,0 0,0 0,-25-25,0 0,24 0,-24 1,0-1,0 0,25 0,-25 0,0 1,0-1,0 0,0 0,0 0,25 25,-25-24,0-1,0 0,0 75,0-1,0 26,0-1,25-24,-25-26,0 1,0 0,0 0,25-25,24-50,-49-49,0 25,25 24,-25 0,25 26,-25-1,25 25,-25-25,24 25,1 0,0 0</inkml:trace>
  <inkml:trace contextRef="#ctx0" brushRef="#br0" timeOffset="-146646.03">10443 16148,'-49'0,"-1"0,25 0,0 0,0 0,1 25,-1-1,25 1,-25-25,0 0,25 25,0 0,0 0,0-1,0 1,0 0,25 0,0-25,0 25,24 0,1-1,-25-24,0 0,-25 25,24-25,-24 25,25-25,-25 25,0 0,-25-25,25 24,-24-24,24 25,-25-25,0 0,0 0</inkml:trace>
  <inkml:trace contextRef="#ctx0" brushRef="#br0" timeOffset="-146334.63">10319 16619</inkml:trace>
  <inkml:trace contextRef="#ctx0" brushRef="#br0" timeOffset="-141487.62">10815 15602,'-25'25,"25"25,0-26,0 1,0 50,0-51,0 1,0 0,0 25,0-26,0 1,0 0,0 0,0 0,0-1,-24-24,24 25,0 0,0 0,0 0,0 24,0-24,0 0,0 0,0 24,0-24,0 0,0 0,0 0,0-1,0 26,-25 24,0 125,0-1,0-49,1-50,-1-49,25-1,0-24,0 0,0-50,0-24,0 24,0 0,0 0,0 0,0 1,0-1,0 0,0 0,25 0,-25 1,0-1,24 0,-24 0,0 0,0 1,0-51,0 26,0-1,0 0,0 1,0 24,0-25,0 1,0-26,0 51,0-26,0 0,0 25,0 1,0-1,0 0,0 0,-24 25,24-49,0 24,0 0,0 0,0 0,-25 25,50 0,-1 0,1 0,0 0,25 0,-26 0,1 0,0 0,0 0,0 0,-1 0,1 0,0 0,0 0,0 0</inkml:trace>
  <inkml:trace contextRef="#ctx0" brushRef="#br0" timeOffset="-141197.62">11014 16073</inkml:trace>
  <inkml:trace contextRef="#ctx0" brushRef="#br0" timeOffset="-135967.86">11063 16247,'0'25,"0"0,0-1,-25-24,25 25,0 0,0 0,0 0,0 0,0-1,0 1,0 0,0 0,0 0,0 24,25-24,0 0,0-25,0 0,-1 0,1 0,0 0,0 0,0 0,-25-25,24 0,1 0,-25 1,25-1,-25 0,0-49,0 49,0 0,0 0,0 0,0 0,-25 1,25-1,-25 25,1 0,24-25,-25 25,0 0,0 0,0 0,-24 0,-26 0,51 0,-1 0,0 0,0 0,50 0,0 0,0 0,-1 0,26 0,-25 0,0 0,-1 0,1 0,0 0,0 0,0 0,-1 0,1 0,0 0,0 25,0 0,-25-1,0 1,0 0,0 0,0 0,25 24,-25-24,24 0,-24 0,0 0,0-1,0 1,0 0,0 0</inkml:trace>
  <inkml:trace contextRef="#ctx0" brushRef="#br0" timeOffset="-135697.16">11435 16669</inkml:trace>
  <inkml:trace contextRef="#ctx0" brushRef="#br0" timeOffset="-133394.65">11584 16321,'0'0,"0"25,0 0,0 0,0 25,0-1,0 1,0-25,0-1,0 26,0-25,0 0,0-1,0 1,0-50,0-24,0 24,0 0,25-24,-25 24,50 0,-50 0,0 0,24 25,-24-24,25 24,0 0,0 0,0 0,-1 0,1 0,-25 24,0 26,0 0,0-26,0 26,0 0,0-26,0 1,0 0,0 0</inkml:trace>
  <inkml:trace contextRef="#ctx0" brushRef="#br0" timeOffset="-133072.87">11832 16793</inkml:trace>
  <inkml:trace contextRef="#ctx0" brushRef="#br0" timeOffset="-128045.62">12279 15726,'0'25,"0"0,0 0,0-1,0 1,0 25,0-25,0 24,0-24,0 0,0 0,0-1,0 26,0-25,0 0,0-1,0 1,0 0,0 0,0 0,0-1,0 26,0-25,0 25,0-26,0 1,0 0,0 0,0 0,0-1,-25-24,25 25,-25-25,25 25,0 0,0 0,0-1,0 1,0-50,0 1,0-1,0 0,0 0,-25 25,25-25,0 1,-25 24,-24 0,24 0,0 0,0 0,1 0,24 24,-25-24,25 25,-25-25,25 25,0 0,0 0,0-1,0 1,0 0,25-25,0 0,-1 0,1 0,0 0,0 0,0 0,-1 0,1 0,-25-25</inkml:trace>
  <inkml:trace contextRef="#ctx0" brushRef="#br0" timeOffset="-120022.51">12204 16743</inkml:trace>
  <inkml:trace contextRef="#ctx0" brushRef="#br0" timeOffset="-116956.99">7863 16892,'0'50,"0"-26,0 26,0-25,0 24,0-24,0 0,0 25,0-26,0 1,0 0,0 25,25-26,-25 1,0 25,25-50,-25 25,0-1,0 1,0 0,25-75,-25 26,0-1,25 25,-25-25,24 0,-24 0,0 1,25 24,-25-25,25 25,-25-25,0 0,25 25,-25-25,25 25,-1-24,1 24,25-25,-50 0,25 25,0 0,-1 0</inkml:trace>
  <inkml:trace contextRef="#ctx0" brushRef="#br0" timeOffset="-116635.16">8260 17140</inkml:trace>
  <inkml:trace contextRef="#ctx0" brushRef="#br0" timeOffset="-111385.92">8260 17239,'25'25,"0"0,0-25,0 25,24-25,-24 0,0 0,0 0,49 0,-24 0,-26 0,1 0,0 0,0 0,0-25,-25 0,24 25,-24-25,25 25,-25-25,0 1,0-1,0 0,0 0,0 0,-49 25,24 0,-50 0,51 0,-26 0,25 0,0 25,1-25,24 25,-25-25,0 25,25 0,-25-25,25 24,0 1,0 0,0 0,0 0,0-1,0 1,0 0,0 0,0 0,0-1,25 1,0 0,0-25,-1 25,1 0,25-25,-25 0,-1 25,26-25,-25 0,24 0,-24 0,0 0,25 0,-26-50,1 0,0 1,0-1,0 25,-25 0,24 1,1-1,-25 0,0 0,25 25,-25-25,0 1,25 24,-25-25,0 0,0 0,0 75,0-1,0 26,0-50,0-1,0 1,25 25,-25-25,0-1,0 1,0 0,0 0,0 0,0 0,0-1,0 1,0 0,24 0,-24 0,0-1,0-73,0-26,0 26,0 24,0 0,0 0,0 0,25 25,-25-24,25 24,-25-25,0 0,0 0,25 0,-25 1,0-1,0 0,25 0,-25 0,24 25,1 0,0 25,-25 0,25-25,-25 25,25 0,-25-1,0 1,0 0,0 0,0 24,0-24,25-25,-25 25,0 0,0 0,-25-25,0 0,0 0,0 0,0 0,1 0,-1 0,0 0</inkml:trace>
  <inkml:trace contextRef="#ctx0" brushRef="#br0" timeOffset="-108259.85">9550 17239,'0'25,"0"0,25-25,-25 25,0-1,0 1,0 0,0 0,0 0,0-1,0 1,0 25,0-25,0 0,0-1,0 1,0 0,0-50,0 0,25 1,-25-1,0-25,25 25,-25 0,0 1,0-1,0 0,24 25,-24-25,0 0,25 25,0-24,-25-1,25 25,0 0,-1 0,1 0</inkml:trace>
  <inkml:trace contextRef="#ctx0" brushRef="#br0" timeOffset="-103424.3">9873 17537,'24'0,"26"0,24 0,-24 0,-25 0,0 0,-1 0,1 0,-25-25,0 0,0 0,0 1,0-1,0 0,0 0,-25 25,1 0,-1 0,0 0,0 0,0 0,1 0,24 25,-25 0,0 0,0-25,0 49,25-24,-24-25,-1 25,25 0,-25 0,25-1,0 1,0 0,0 0,0 0,25 24,0-49,-25 25,24-25,-24 25,25-25,0 25,0-1,24-24,-24 25,0-25,0 0,0 0,-1 0,1 0,0 0,0 0,-25-25,25 25,-25-24,24-26,1 25,0-24,0 24,0-25,-25 25,0 1,25-1,-25 0,0 0,0 0,24 0,-24 1,0-1,25 25,-25 25,25-25,-25 24,0 1,0 0,0 0,0 0,0 0,0-1,0 1,25-25,-25 25,0 0,0 0,0-1,0 1,0 0,0 0,0 0,0-50,0 0,0 0,25 25,-25-25,24 25,-24-24,0-1,0 0,25 25,-25-25,25 25,-25-25,25 25,-25-24,25 24,-1 0,1 0,0 0,-25 24,25-24,-25 25,0 0,0 0,0 0,0-1,0 1,0 0,0 0,0 0,0-1,25-24</inkml:trace>
  <inkml:trace contextRef="#ctx0" brushRef="#br0" timeOffset="-97392.15">10766 17438,'-25'0,"0"0,0 0,0 0,1 0,-1 0,-25 0,1 0,24 0,0 0,0 0,0 0,1 0,-1 0,0 0,0 0,25 24,0 1,25-25,-25 25,25-25,0 0,-1 0,-24 25,25-25,0 25,0-25,0 25,-25-1,24-24,1 0,0 0,-25 25,25-25,0 0,-1 25,1-25,0 0,-25 25,0 0,0-1,0 1,25-25,-25 25,0 0,0 0,0-1,0 1,-25-25,0 0,25 25,-25-25,1 0,24 25,-25-25,0 0,0 0,0 0,25 25,-24-25,-1 0,25 0</inkml:trace>
  <inkml:trace contextRef="#ctx0" brushRef="#br0" timeOffset="-89751.01">10989 17810,'0'-25,"0"0,0 0,25 1,-1-1,-24 0,25 25,-25-25,0 0,0 1,0-1,-25 0,25 0,-24 25,-1 0,-25 0,25 0,1 0,-1 0,0 25,25 0,0 0,0-1,0 1,0 0,0 0,0 0,0-1,25-24,-25 25,25 0,-25 0,24-25,-24 25,25-25,0 0,-25 24,25-24,0 0,-1 0,1 25,0-25,0 0,0 0,-1 0,1 0,0 0,-25-25,25-49,0 24,-1-24,-24 24,25 26,-25-26,25 25,-25 0,0 0,0 1,0-1,0 50,0-1,0 1,0 0,0 0,0 0,0 0,0-1,0 1,0 0,0 0,25 0,-25-1,0 1,0 0,0 0,0 0,25-25,-25 24,0-48,0-1,0 0,25 0,-25 0,24 25,-24-24,0-1,25 25,-25-25,0 0,25 25,0 0,-25-25,25 25,-25-24,24 24,26 0,-25 0,0 0,-1 0,1 0,0 0,0 0,-25 24,25-24,-25 25,0 0,0 0,0 0,24-1,-24 1,0 0,0 0,0 0,0-1,0 1,0 0,0 0</inkml:trace>
  <inkml:trace contextRef="#ctx0" brushRef="#br0" timeOffset="-87679.4">11956 17140,'0'25,"0"49,0-24,0-1,0 1,0 0,0-26,0 1,0 0,0 0,0 25,0-26,0 1,0 0,0 0,0 0,0-1,0 1,0 0,25-25,-25 25,0 0,25-25,-25 24,25-24,-1 0,1 0,0 0,0 0,0 0,-1-24,1 24</inkml:trace>
  <inkml:trace contextRef="#ctx0" brushRef="#br0" timeOffset="-87357.38">12204 17835</inkml:trace>
  <inkml:trace contextRef="#ctx0" brushRef="#br0" timeOffset="-85849.88">11832 17314,'25'0,"0"0,24 0,26 0,-1 0,-24 0,-25 0,-1 0,1 0,0 0</inkml:trace>
  <inkml:trace contextRef="#ctx0" brushRef="#br0" timeOffset="-85528.25">12229 17314</inkml:trace>
  <inkml:trace contextRef="#ctx0" brushRef="#br0" timeOffset="-84271.92">8285 17835</inkml:trace>
  <inkml:trace contextRef="#ctx0" brushRef="#br0" timeOffset="-82039.72">9104 17636,'0'25,"0"0,0 49,0-49,0 0,0 24,0-24,0 0,0 0,0 0,0-1,0 1,0 0,0 0,0 0,0-1,0 1,0 0,0 0,0 0,0-1</inkml:trace>
  <inkml:trace contextRef="#ctx0" brushRef="#br0" timeOffset="-81727.5">9104 18231</inkml:trace>
  <inkml:trace contextRef="#ctx0" brushRef="#br0" timeOffset="-44971.12">22672 13370</inkml:trace>
  <inkml:trace contextRef="#ctx0" brushRef="#br0" timeOffset="-43142.46">22672 13370,'0'49,"0"-24,0 0,0 25,0-1,0 1,-25-25,25-1,0 26,0-25,0 0,-25-1,25 1,-25 0,25 0,0 0,0-1,0 51,-24-50,24 24,0-24,0 0,-25-25,25 25,-25-25,25 24,0 1,-25-25,25 25,0 0,-25 0,25-1,50-24,0 0,-26 0,1 0,0 0,0 0,24 0,26 0,-1 0,1 0,-26 0,1 0,-25 0,0 0,-1 0,1 0,0 0,0 0</inkml:trace>
  <inkml:trace contextRef="#ctx0" brushRef="#br0" timeOffset="-41653.68">22945 14039,'0'25,"0"0,0 25,0-1,0 26,0-1,0 1,0-26,0 1,0-25,0-1,0 26,0-25,0 0,0-1,0 1</inkml:trace>
  <inkml:trace contextRef="#ctx0" brushRef="#br0" timeOffset="-41312.26">22945 14709</inkml:trace>
  <inkml:trace contextRef="#ctx0" brushRef="#br0" timeOffset="60309.9">12924 13767,'24'0,"1"0,-25 24,25 1,0 0,-25 25,49-1,-24 1,25 24,-25-49,24 25,-24 24,25-49,-26 0,1 24,0-24,0 25,0-25,-1-1,1 26,0-25,0 24,0 1,24 0,-49-1,50 26,-25-26,24-24,-49 25,50-26,-50 1,25-25,0 25,-1 25,1-26,0 1,0 25,0-1,-1-24,1 0,-25 0,25-25,-25 25,25-25,-25 24</inkml:trace>
  <inkml:trace contextRef="#ctx0" brushRef="#br0" timeOffset="60591.63">14040 15304</inkml:trace>
  <inkml:trace contextRef="#ctx0" brushRef="#br0" timeOffset="64432.77">12973 13791,'0'50,"-25"-25,25 24,0-24,-24 25,24-25,0-1,0 1,0 0,0 0,0 0,0-1,0 1</inkml:trace>
  <inkml:trace contextRef="#ctx0" brushRef="#br0" timeOffset="64784">12924 14188</inkml:trace>
  <inkml:trace contextRef="#ctx0" brushRef="#br0" timeOffset="67207.56">13023 13742,'25'0,"-1"0,1 0,25 0,-25 0,24-25,-24 25,0 0,0 0,24 0,1 0,-25 0,-1 0,26 0,-25 0,0 0,0 0,-1 0,1 0,0 0</inkml:trace>
  <inkml:trace contextRef="#ctx0" brushRef="#br0" timeOffset="73611.66">14089 15677,'0'24,"0"26,0-25,0 0,0-1,0 1,0 25,0-1,0-24,0 0,0 25,0-26,0 1,0 0,25 0,-25 0,0-50,0 0,0 0,25 0,-25 1,0-26,0 25,25 25,-25-25,0 1,25 24,-1 0,-24-25,25 25,-25-25,25 25,0 0,0 0</inkml:trace>
  <inkml:trace contextRef="#ctx0" brushRef="#br0" timeOffset="79614.46">14412 15999,'25'0,"-1"0,1 0,0 0,0 0,0 0,0 0,-1 0,1 0,0 0,-25-25,0 0,0 1,0-1,0 0,0 0,-25 25,0 0,1 0,-1 0,25 25,-25-25,25 25,0 0,0-1,0 1,0 0,0 0,0 0,0-1,0 1,0 0,0 25,0-26,0 1,0 0,0 0,0 0,0-1,25-24,0 0,-1 0,1 0,0 0,0 0,0 0,-1-24,1-26,-25 0,25 26,-25-1,0 0,25 25,-25-25,0 0,0 1,0-1,0 0,0 50,0 0,0 24,0 1,0 24,0-24,0-25,0-1,0 1,25 0,-25 0,0 0,0 24,0 1,0 0,0-1,0 1,0-25,0-1,0 1,0-50,0-24,24-1,-24 1,0 24,0 0,0 0,25 25,-25-25,0 1,0-26,0 25,0 0,0 0,0 1,0-1,0-25,0 25,25 25,-25-24,0-1,0 0,0 0,25 25,0 0,-1 0,1 0,0 0,0 0,0 0,-1 0,1 0,0 0,-25 25,0 0,0 0,0 24,0-24,0 0,0 0,0-1,0 1,0 0,-25-25,0 0,1 0,-1 0,0 0,0 0</inkml:trace>
  <inkml:trace contextRef="#ctx0" brushRef="#br0" timeOffset="82610.11">15354 16024,'0'25,"0"24,0 1,0 24,0-49,0 0,0 0,0 24,0-24,0 0,0 0,0 0,0-1,25-48,-25-1,0 0,25-50,-25 26,0 24,0 0,0 0,25 1,0-1,-1 0,1 0,0 0,0 25,0 0,-1 0</inkml:trace>
  <inkml:trace contextRef="#ctx0" brushRef="#br0" timeOffset="88059.75">15627 16272,'50'0,"-25"0,24 0,-24 0,0 0,0 0,0 0,-1-50,1 25,-25-24,0 24,0 0,25-24,0-1,-25 25,-25 25,0 0,0 0,-24 0,49 25,-25-25,25 25,-25-25,25 25,0-1,-25 1,1 0,24 0,0 0,0-1,0 1,0 0,0 0,0 0,0-1,0 1,0 0,0 0,0 0,24-25,1 0,0 0,0 0,0 0,-1 0,1 0,0 0,0 0,0 0,-1 0,1 0,0 0,0 0,-25-25,25 25,-1-25,1 25,-25-50,25 50,-25-24,0-1,0 0,0 0,0 0,0 1,0-1,0 0,0 0,25 25,0 0,-25 25,24-25,-24 25,25-25,-25 49,25-24,-25 25,25-50,0 25,-25-1,0 1,0 0,0 0,0 0,0 0,0-1,0 1,0 0,-25-25,25 25,-25-25,25 25,-25-25,0 0,25 24,-24-24,-1 0</inkml:trace>
  <inkml:trace contextRef="#ctx0" brushRef="#br0" timeOffset="88692.99">16198 16594</inkml:trace>
  <inkml:trace contextRef="#ctx0" brushRef="#br0" timeOffset="93708.98">16595 16495,'0'-25,"24"25,1-24,0 24,0-25,0 25,0-25,-25 0,24 0,1 25,-25-25,0-24,25 24,-25 0,0 0,0 1,0-1,-25 25,25 25,-25-25,1 24,-1-24,25 25,0 0,0 0,-25-25,25 25,0-1,0 1,0 0,0 0,0 0,0 0,0-1,0 1,0 0,0 0,0 0,0-1,25-24,24 0,-24 0,0 25,25-25,-26 0,1 0,0 0,0 0,0 0,-1 0,1-49,-25 24,25-25,-25 25,25 1,-25-1,0 0,0 0,0 0,0 0,0 1,0-1,25-25,-25 1,0 24,0 50,0 49,0-24,0 24,0-49,0 0,0 0,0-1,0 1,0 0,0 0,0 0,0-1,0 1,0-50,0 1,0-1,0 0,0 0,24 0,-24 1,25-1,-25 0,0 0,25 25,-25-25,25 25,0 0,-25-25,24 25,-24-24,25 24,0 0,0 0,0 24,-25 26,0 0,0-1,0-24,24 0,-24 25,0-26,25-24</inkml:trace>
  <inkml:trace contextRef="#ctx0" brushRef="#br0" timeOffset="96796.47">17512 15801,'0'49,"0"26,0-1,0-24,0-1,0-24,0 0,0 0,0-1,0 26,0 0,0-1,0 1,0 0,0-1,0-24,0 0,0 0,0-1,0 1,0 0,0 0,0 0,25-25,0 0,0 0,0 0,-1 0</inkml:trace>
  <inkml:trace contextRef="#ctx0" brushRef="#br0" timeOffset="100003.39">17364 16073,'49'0,"1"0,-25 0,-1 0,26 0,-25 0,0 0,-1 0,1 0,0 0</inkml:trace>
  <inkml:trace contextRef="#ctx0" brushRef="#br0" timeOffset="100294.64">17686 16073</inkml:trace>
  <inkml:trace contextRef="#ctx0" brushRef="#br0" timeOffset="107624.45">14288 16818,'-50'0,"-24"0,24 0,25 0,1 0,-26 0,25 0,0 24,1-24,-1 25,25 0,-25 0,0-25,25 49,-25-24,25 25,0-1,0-24,0 0,0 0,25-25,0 25,25-1,-26-24,1 0,25 25,-1-25,-24 25,0-25,0 0,-25 50,0-26,0 1,0 0,0 0,25 0,-25-1,-25 1,0 0,0-25,25 25,-25-25,1 25,-1-25,0 0,0 0</inkml:trace>
  <inkml:trace contextRef="#ctx0" brushRef="#br0" timeOffset="109705.66">14561 16644,'-50'74,"50"1,-25-1,0-24,25-1,-24-24,24 0,0 25,-25-26,0 26,25 24,-25 50,25-49,-25-1,25-24,-24-25,24 0,0 24,0-24,0 0,0 0,0-1,0 1,0 0,0 0,24-25,1 0,0 0,0 0</inkml:trace>
  <inkml:trace contextRef="#ctx0" brushRef="#br0" timeOffset="110047.25">14412 17810</inkml:trace>
  <inkml:trace contextRef="#ctx0" brushRef="#br0" timeOffset="112329.8">14362 17066,'25'0,"0"0,0 0,-1 0,1 0,0 0,0 0,0 0,0 0,-1 0,1 0,0 0,0 0,0 0</inkml:trace>
  <inkml:trace contextRef="#ctx0" brushRef="#br0" timeOffset="112651.19">14710 17066</inkml:trace>
  <inkml:trace contextRef="#ctx0" brushRef="#br0" timeOffset="116200.49">15007 17115,'0'25,"0"0,-25 24,1-24,-1-25,0 25,0 0,25 0,-25-1,1 1,24 0,-25 0,25 0,0-1,0 1,0 0,0 0,0 0,0 0,0-1,0 1,25-25,-25 25,24 0,1-25,0 0,0 25,0-25,-1 24,1-24,0 0,0 0,0 0,-1 0,1 0,0 0,0 0,-25-24,0-1,0-25,0 25,0 1,0-1,0 0,0 0,0 0,0 0,0 1,0-1,0 0,0 0,0 0,0 1,-25 24,0-25,25 0,-25 25,25-25,-24 25</inkml:trace>
  <inkml:trace contextRef="#ctx0" brushRef="#br0" timeOffset="118140.46">15478 17214,'0'25,"0"25,0-1,0-24,0 50,0-51,0 1,0 0,0 0,0 25,0-26,0 26,0-25,0 24,0 26,0-26,0 1,0-25,0 0,25-25,-25-25,0 0,0 0,0 0,0 1,0-1,0 0,25 0,-25 0,25-24,-25-1,49-24,-49 49,25 0,-25 0,0 0,25 1,-25-1,25 25,25-50,-26 25,1 1,0 24,0-25,0 25</inkml:trace>
  <inkml:trace contextRef="#ctx0" brushRef="#br0" timeOffset="118441.52">15851 17289</inkml:trace>
  <inkml:trace contextRef="#ctx0" brushRef="#br0" timeOffset="122333.01">15975 17611,'49'0,"-24"0,25 0,-1 0,1 0,-25 0,24 0,1 0,-1 0,-24 0,0 0,25 0,-26 0,1 0,25 0,-25 0,-1 0,-24-24,25 24,-25-25,0 0,0 0,-25 0,1 25,-1 0,25-25,-25 25,0 0,0 0,1 0,24-24,-25 24,0 0,0 0,0 0,1 0,-1 0,0 0,0 0,0 0,1 0,-1 0,0 0,0 0,0 0,1 0,24 24,-25-24,0 0,0 0,25 25,-25-25,1 0,24 25,-25-25,0 25,25 0,-25-25,25 25,0-1,0 1,0 0,0 0,0 0,0-1,0 1,0 0,0 0,0 0,25-1,-25 1,25-25,0 25,-1-25,1 25,25 0,-1-25,-24 0,0 24,0-24,24 0,-24 0,0 0,0 0,-25 25,25-25,-1 0,1 0,0 0,0 0,24 0,-24 0,0 0,0 0,0 0,-1-25,1 25</inkml:trace>
  <inkml:trace contextRef="#ctx0" brushRef="#br0" timeOffset="143205.5">16371 13767,'50'24,"0"26,24 0,-24-1,49 26,-25-26,-24 1,74 24,25 25,74 26,-99-26,74 0,-73-25,23 1,-73-50,-1 24,-24-24,-1 0,-24 0,25-25,-50 24,25-24,-1 0</inkml:trace>
  <inkml:trace contextRef="#ctx0" brushRef="#br0" timeOffset="143516.33">18281 14932</inkml:trace>
  <inkml:trace contextRef="#ctx0" brushRef="#br0" timeOffset="145940.1">16396 13841,'0'25,"0"24,0-24,0 0,0 0,0 0</inkml:trace>
  <inkml:trace contextRef="#ctx0" brushRef="#br0" timeOffset="146240.78">16396 14015</inkml:trace>
  <inkml:trace contextRef="#ctx0" brushRef="#br0" timeOffset="147789.76">16421 13816,'25'0,"0"0,-1 0,26-25,0 1,-1-1,26 25,-1-25,1 0,-51 0,26 25,-25 0,0 0,-1 0,-24-24,25 24</inkml:trace>
  <inkml:trace contextRef="#ctx0" brushRef="#br0" timeOffset="150062.63">16371 13891,'0'24,"0"1,0 0,25 0,-25 0,0-1,0 1,25 0,-25 0,0 0,0-1,0 1,25-25,-25 25,0 0,25 0,-25-1,0 1,0 0,0 25,0-25,0-1,0 1</inkml:trace>
  <inkml:trace contextRef="#ctx0" brushRef="#br0" timeOffset="210627.82">18728 15180,'0'25,"0"0,-50 25,25 24,-24 25,24-24,0-26,0 26,25-26,0-24,-24 0,24 0,-25-25,50 0,-1-50,26 1,-25 24,0 0,24-25,-24 26,0-26,0 50,-25-25,24 25,1 0,0 0,0 0</inkml:trace>
  <inkml:trace contextRef="#ctx0" brushRef="#br0" timeOffset="211051.13">18852 15478</inkml:trace>
  <inkml:trace contextRef="#ctx0" brushRef="#br0" timeOffset="214679.83">19050 15503,'25'-25,"-25"0,0 1,0-1,0 0,0 0,-49 50,49 0,-25-25,25 25,0-1,0 1,0 0,0 0,0 0,0-1,0 1,0 0,0 0,0 0,0-1,0 1,0 0,0 0,0 0,0-1,0 1,25-25,-1 0,1 0,0 0,25 0,-26 0,1 0,0 0,0 0,0 0,-1 0,1 0,0-25,0 1,0-26,-1 25,1-24,0 49</inkml:trace>
  <inkml:trace contextRef="#ctx0" brushRef="#br0" timeOffset="-211337.61">19150 15379,'24'0,"1"0,0 0,0 0,-25 25,25 0,-25-1,0 1,0 0,0 0,0 0,0-1,0 1,0 0,0 0,-25-25,0 0,0 0,0 25,1-25,-1 0,0 0,0 0</inkml:trace>
  <inkml:trace contextRef="#ctx0" brushRef="#br0" timeOffset="-210966.53">19075 15677</inkml:trace>
  <inkml:trace contextRef="#ctx0" brushRef="#br0" timeOffset="-208955.49">19472 15528,'0'25,"25"-1,0 1,-25 25,24 24,1 1,-25-51,25 26,-25 0,0-26,25-24,-25 25,0 0,0 0,0-50,49-25,-24 1,0-1,25 1,-26-26,1 50,0 1,0-26,-25 25,25 0</inkml:trace>
  <inkml:trace contextRef="#ctx0" brushRef="#br0" timeOffset="-208634.26">19894 15577</inkml:trace>
  <inkml:trace contextRef="#ctx0" brushRef="#br0" timeOffset="-207447.42">20018 15577,'0'25,"0"25,0-1,0-24,-25 0,25 0,0 0,0-1,0 26,0 0,0-26,0 1</inkml:trace>
  <inkml:trace contextRef="#ctx0" brushRef="#br0" timeOffset="-207076.16">19993 15974</inkml:trace>
  <inkml:trace contextRef="#ctx0" brushRef="#br0" timeOffset="-205969.37">20043 15429</inkml:trace>
  <inkml:trace contextRef="#ctx0" brushRef="#br0" timeOffset="-203164.54">20340 15528,'0'25,"-25"-1,25 1</inkml:trace>
  <inkml:trace contextRef="#ctx0" brushRef="#br0" timeOffset="-199314.03">20315 15751,'50'0,"-50"25,25-25,0 0,-1 0,1 0,-25-25,0 0,0 0,0 1,0-1,0 0,0 0,0 0,-25 25,1 0,-1 0,-25 0,50 25,-25 0,1-25,24 25,-25-25,0 0,25 25,-25-25,25 24,0 1,-25-25,25 25,0 0,0 0,0-1,0 1,0 0,0 0,0 0,0-1,0 1,0 0,0 0,25-25,0 25,0-25,0 0,-1 24,1-24,0 0,0 0,24 0,-24 0,25 0,-25 0,-1 0,1 0,0 0</inkml:trace>
  <inkml:trace contextRef="#ctx0" brushRef="#br0" timeOffset="-196377.76">20762 15751,'0'50,"25"-26,-25 1,0 25,0-25,24-25,-24 24,25 1,-25 0,0 0,0 0,25-1,0 1,-25-50,25 1,0-1,-25 0,24-25,-24 26,0-1,25 0,-25 0,0 0,25 25,-25-24,25 73,-25-24,25 25,-25-26,0 1,0 0,24-25,-24 25,0 0,0-1,25-24,-25 25,25-25,-25 25,0 0,25-25,0 0,-1 0,1-25,0 0,0-24,0-26,24 50,-24-24,0-1,-25 25,25 1,-25-1,24 0,-24 0,25 0</inkml:trace>
  <inkml:trace contextRef="#ctx0" brushRef="#br0" timeOffset="-166861.9">18653 16197,'0'25,"0"25,0-1,0 26,0-25,0-26,25 1,-25 25,25-25,-25-1,0 1,0 0,0 0,25 24,-25-24,0 0,0 0,0 0,0-1,0 1,0 0,0 0,0 24,0-24,0 0,25-25,-25 25,0 0</inkml:trace>
  <inkml:trace contextRef="#ctx0" brushRef="#br0" timeOffset="-166570.38">18753 17066</inkml:trace>
  <inkml:trace contextRef="#ctx0" brushRef="#br0" timeOffset="-164790.8">18455 16421,'25'0,"24"0,1 0,-25 0,24 0,1 0,0 0,-26 0,1 0,25 0,-25 0</inkml:trace>
  <inkml:trace contextRef="#ctx0" brushRef="#br0" timeOffset="-164469.8">18877 16396</inkml:trace>
  <inkml:trace contextRef="#ctx0" brushRef="#br0" timeOffset="-159763.81">18951 16718,'25'0,"0"0,0 0,24 0,-24 0,0 0,24 0,-24-24,0 24,0 0,-25-25,25 25,-25-25,0 0,0 0,0 1,0-1,0 0,0 0,0 0,-25 25,0 0,0 0,25 25,0 0,-25-25,25 25,-24 0,-1-25,25 24,0 1,-25-25,25 25,-25-25,25 25,0 0,0-1,0 1,-25-25,25 25,0 0,0 0,0-1,0 1,0 0,0 0,0 0,0-1,0 26,0-25,25 0,0-25,0 0,0 0,-1 0,1 0,0 0,0 0,0 0,-1 0,1 0,0 0,0 0,0 0,-1 0,1 0,0 0,0 0,-25-25,25 25,-25-25,0 0,0 0,24 25</inkml:trace>
  <inkml:trace contextRef="#ctx0" brushRef="#br0" timeOffset="-156687.46">19844 16545,'-25'0,"0"0,-24 0,24 0,0 0,0 0,1 0,24 25,0-1,0 1,0 0,0 0,0 0,0-1,0 1,0 0,0 0,24 0,1-1,0-24,-25 25,25-25,0 25,-1-25,1 0,0 0,0 25,-25 0,0-1,0 1,0 0,0 0,0 0,0-1,0 1,-25-25,0 0,0 0,1 0</inkml:trace>
  <inkml:trace contextRef="#ctx0" brushRef="#br0" timeOffset="-153028.38">20067 16197,'0'25,"0"25,0-1,0 1,0 0,0-25,0-1,0 26,0-25,0 0,0 24,0-24,0 0,0 0,0 24,0-24,0 0,0 0,0-1,0 1,0 0,0 0,0 0,25-25,-25 24,0 1,25 0,0-25,-25 25,25-25,-1 0,1 0,0 0,0 0,0 0,-1 0</inkml:trace>
  <inkml:trace contextRef="#ctx0" brushRef="#br0" timeOffset="-150977.23">19869 16371,'25'0,"0"0,-1 0,1 0,25 0,-25 0,-1 0,1 0,0 0,0 0,0 0,24 0,26 0,-26 0,1 0,-25 0,24 0,-24 0,0 0,24 0</inkml:trace>
  <inkml:trace contextRef="#ctx0" brushRef="#br0" timeOffset="-119430.26">21159 16545,'-50'0,"25"0,-49 0,24 0,26 0,-1 25,-25-1,25-24,-24 50,24 0,-50-26,51 26,-26 0,25-26,0 1,1 0,24 0,-25 0,0-25,25 24,0 1,25 0,0-25,-25 25,49 0,-24-25,25 0,-26 0,1 0,0 0,0 0,0 0,24-25,-49-50,50 1,-25 24,0-24,24 24,-49 1,25 24,0-25,-25 1,0 24,0 0,25-24,-1 24,-24 0,0 0,0 0,0 0,25 25,-25-24,0-1,0 0,0 0,0 0,0 75,0 49,-25 50,25-50,0-24,-24-1,24-24,0-1,0-24,0 25,0-1,0-24,0 0,0 0,0 0,0-1,0 1,0 0,0 0,0 0,24-25,1 0,0 0,25 0,-26 0,1 0,25 0,-1-25,-24 0,25 0,-25 0,-1 25,1 0,-25-49,25-1,0 1,-25 24,25-50,-25 51,0-1,0 0,0 0,0 0,0 1,-25 24,25 24,-25 1,25 0,0 0,0 0,0-1,0 1,0 0,-25-25,25 25,-25-25,25-25,0 0,0 0,0 1,-24 24,-1 0,25 24,0 1,0 0,-25-25,25 25,-25-25,25 25,0-1,0 1,-25-25,25 25,0 0,0 0,0-1,0 1,0 0,0 0,0 0,0-1,25-24,-25 25,25 0,-25 0,25-25,-25 25,25-25,-1 0,-24 24,25-24,0 0,0 0,0 0,-1 0,1 0,0 0,0 0,-25-24,25 24,-25-25,24 0,1 0,-25 0,0 1,25 24,-25-25,0 0,0 0,0 0,25 25</inkml:trace>
  <inkml:trace contextRef="#ctx0" brushRef="#br0" timeOffset="-117449.85">21804 16991,'0'25,"0"0,24 0,-24-1,0 1,0 0,0 25,0-26,0 26,0 0,0-26,25 1,-25 0,25-25,25-25,-1-24,26-26,-1 1,-24 24,-25 1,-1 49,-24-25,25 25</inkml:trace>
  <inkml:trace contextRef="#ctx0" brushRef="#br0" timeOffset="-117098.55">22250 17041</inkml:trace>
  <inkml:trace contextRef="#ctx0" brushRef="#br0" timeOffset="-115358.2">22176 17413,'0'25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53.61256" units="1/cm"/>
          <inkml:channelProperty channel="Y" name="resolution" value="53.33333" units="1/cm"/>
        </inkml:channelProperties>
      </inkml:inkSource>
      <inkml:timestamp xml:id="ts0" timeString="2020-01-09T03:03:08.7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64" units="cm"/>
          <inkml:channel name="Y" type="integer" max="1856" units="cm"/>
        </inkml:traceFormat>
        <inkml:channelProperties>
          <inkml:channelProperty channel="X" name="resolution" value="170.08859" units="1/cm"/>
          <inkml:channelProperty channel="Y" name="resolution" value="128.88889" units="1/cm"/>
        </inkml:channelProperties>
      </inkml:inkSource>
      <inkml:timestamp xml:id="ts1" timeString="2020-01-09T03:03:40.715"/>
    </inkml:context>
  </inkml:definitions>
  <inkml:trace contextRef="#ctx0" brushRef="#br0">11584 7913,'49'0,"1"0,49 0,-24 0,-1 0,-24 0,-1 0,-24 0,25 0,-26 0,1 0,25 0,-25 0,24 0,1 0,-25 0,0 0,-1 0,1 0,0 0,25 0,-26 0,26 0,-25 0,0 0,-1 0,1-25,0 25,0 0,24 0,-24 0,25 0,24 0,-24 0,-25 0,-1 0,1 0,0 0,0 0,0 0,-1 0,1 0,0 0,0 0,0 0,0 0,-1 0</inkml:trace>
  <inkml:trace contextRef="#ctx1" brushRef="#br0">21315 0</inkml:trace>
  <inkml:trace contextRef="#ctx1" brushRef="#br0" timeOffset="2">21291 0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64" units="cm"/>
          <inkml:channel name="Y" type="integer" max="1856" units="cm"/>
        </inkml:traceFormat>
        <inkml:channelProperties>
          <inkml:channelProperty channel="X" name="resolution" value="127.5" units="1/cm"/>
          <inkml:channelProperty channel="Y" name="resolution" value="128.88889" units="1/cm"/>
        </inkml:channelProperties>
      </inkml:inkSource>
      <inkml:timestamp xml:id="ts0" timeString="2021-09-06T08:11:45.3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6295 5214,'0'0,"0"0,0 0,4547 92,-4350-81,-82-1,-12 0,-20 1,1-1,-1-20,-11-1,-41 1,1 10,-12 0,1 0,-11 0,-10 0,0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53.61256" units="1/cm"/>
          <inkml:channelProperty channel="Y" name="resolution" value="53.33333" units="1/cm"/>
        </inkml:channelProperties>
      </inkml:inkSource>
      <inkml:timestamp xml:id="ts0" timeString="2021-01-06T08:13:33.7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6697 12601,'25'0,"74"0,100 0,49 0,25 0,74 0,75 0,-100 0,-24-25,-50 25,0 0,-25-25,-25 25,1 0,-1 0,-24 0,24 0,26 0,-26 0,1 0,-26 0,1 0,-50 0,-25 0,50-25,-50 1,-25 24,1-25,-25 25,-1 0,1 0,-1 0,-24 0,25 0,-25 0,-1 0,26 0,-25 0,0-25,-1 0,1-24,-25-1,25 0,-25-24,0 49,0-25,0 26,0-26,0 25,0-49,0 24,0-74,-50 50,-24-25,49 24,-74 1,0-25,-50 49,25 25,25 0,-50 1,25 24,-50 0,1 0,49 0,24 0,26 0,-25 0,-25 24,0-24,24 0,1 0,25 0,-1 0,26 0,-1 0,1 0,-1 0,-49 0,24 0,-24 0,25 0,-1 0,26 0,24 0,0 0,0 0,0 0,1 0,-76 0,-73 0,-50 0,-50 0,-50 50,100-50,-25 0,124 0,0 0,0 0,25 0,24 0,50 0,1 0,-1 0,0 0,0 0,0 25,1-25,-1 25,0-25,25 24,-25-24,0 25,1-25,24 25,-25-25,25 25,-25 0,0-1,25 1,-25-25,25 25,-24-25,24 25,-25-25,0 25,25-1,-25-24,25 25,-25-25,25 25,-24-25,-1 25,25 0,-25-25,0 0,25 24,-25-24,0 25,25 0,-24 0,24 24,0 51,0-26,0 0,0-49,0 0,0 0,0 0,0 0,0-1,24-24,1 0,0 25,0-25,0 0,24 0,-49 25,25-25,0 0,0 0,0 0,-1 0,1 0,0 0,0 25,0-25,-25 25,24-25,1 0</inkml:trace>
  <inkml:trace contextRef="#ctx0" brushRef="#br0" timeOffset="4298.9">15503 11658,'0'25,"25"99,0-25,-1 50,26-25,-25-49,-25-1,0 0,0-49,0 25,25-25,-25 49,24 0,-24-49,0 0,0 0,25 0,-25-1,0 1,0-74,0-1,0 0,-25-24,25 49,-24-24,24 24,-25-50,0-98,0-1,-24 25,49 75,-25-1,0 26,0 24,25 0,0 0,0 1,0-1,-25-25,25 25,0 1,0-1,0 0,0 0,25 25,0-25,0 25,0 0,-1 0,1 0,25 0,-25 0,24 0,1 0,-25 0,-1 0,26 25,-25-25,0 25,-1-25,-24 25,25 0,-25-1,25 1,-25 0,0 0,0 0,0 24,0-24,-25 25,-24-1,-1 26,0-26,1 1,24-25,0-1,25 1,-25-25,25 25,-24-25,-1 25,0-25,0 25,50-50,0 25,0 0,-25-25,24 25,1 0,0 0,25 0,-26-25,26 25,-25 0,0 0,-1 0,1 0,0 0,0 0,24 0,-49 25,25-25,0 0,-25 25,25 0,0-25,-25 24,24-24,-24 25,25-25,-25 25,0 0,0 0,0 0,0-1,0 1,0 0,0 0,0 0,-25-1,1 1,24 0,-25-25,25 25,0 0,-25-25,0 0,25 24,-25-24,1 25,-1 0,0-25,25 25,-25-25,25 25,-25-25,1 0,24 24,-25-24,25 25,-25-25,0 0</inkml:trace>
  <inkml:trace contextRef="#ctx0" brushRef="#br0" timeOffset="6093.79">16991 11286,'0'25,"-25"49,1 26,-26-1,0 50,1-25,-1-25,25 0,-49 0,49-24,0-1,1-24,24-25,-25-1,25 1,0 0,-25 25,0-1,25-24,0 49,-25-74,25 25,0 0,0 0,0 0</inkml:trace>
  <inkml:trace contextRef="#ctx0" brushRef="#br0" timeOffset="6414.21">16470 12750</inkml:trace>
  <inkml:trace contextRef="#ctx0" brushRef="#br0" timeOffset="8307.19">16991 11410,'25'0,"0"25,24 25,1-1,-25 1,49-25,-24 49,-25-24,24-1,-24 1,0-25,0-1,-1 51,1-50,0-1,0 26,0-25,0 24,-1-49,-24 25,25 0,0 0,0 0,-25 0,25-1,-1-24,-24 25,25-25,-25 25,0 0</inkml:trace>
  <inkml:trace contextRef="#ctx0" brushRef="#br0" timeOffset="8678.45">17760 12353</inkml:trace>
  <inkml:trace contextRef="#ctx0" brushRef="#br0" timeOffset="10573.46">16743 12105,'25'0,"0"-25,49 0,-24 25,-25 0,-1-25,1 25,0 0,-25-25,25 25,0 0,-1 0,1 0,0 0,0 0,0 0,-25-24,49 24,1-25,-1 25,-24-25,0 25,0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53.35938" units="1/cm"/>
          <inkml:channelProperty channel="Y" name="resolution" value="53.33333" units="1/cm"/>
        </inkml:channelProperties>
      </inkml:inkSource>
      <inkml:timestamp xml:id="ts0" timeString="2021-05-10T08:09:10.2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9277 5432,'-74'-25,"-50"-74,-50 0,-24 0,-100-50,0 25,-24 0,124 74,-1-24,26 24,-1 25,0 25,1 0,24 0,0 0,50 0,-25 0,-124 25,-25 25,50 49,-25-25,24 26,26-1,-25 25,74-25,50-49,-1 24,51-49,24 25,-49-26,49 26,-25 0,-24 49,-1-50,1 51,24-51,-49 51,0-1,0 50,-1-1,1 1,25-25,-25 0,74-49,-25-26,25 26,0-50,25-1,0 26,0-25,0 24,0-24,0 25,0-1,0-24,0 0,50 25,99 49,99 25,-25 0,-24-25,-26-25,51 1,-51 24,-24-24,-25 24,-50-25,26 1,-26-1,0 0,1 26,49-26,-25-24,-24 24,49-24,-50-26,0 1,-24 0,0 0,24-25,0 0,-49 0,25 0,-25 0,24 0,50-50,-49 50,25-49,24-1,0 25,-25-49,26 24,-26 25,0 1,-24-26,0 25,49 0,-25-24,-24 49,-25-50,49 50,-49-25,0-24,49 49,-24-50,-25 25,24-24,1-26,-1 26,-49 24,25 0,0 0,0 0,24-24,1 24,-50 0,25 25,0-25,-1 1,1 24,25-25,-25 25,-25-25,24 25,1-25,0 25,0 0,0 0,-1-25,-24 1,50 24,-25 0,0 0,-25-25,24 25,1 0,0 0,25-25,49 0,75-49,-1 24,-49 1,-74 24,-25 0,24 25,-24-25,0 25,0 0,24-25,26 1,-26-1,1 0,-25 25,-1 0,-24-25,25 0,0 1,0-1,0-25,-25-24,25-1,-1-24,1 25,-25-1,0 1,0-25,0-1,0-73,25 49,-25 49,0 1,0 0,0 24,0-25,0 51,0-1,0 0,0 0,0 0,0-24,0 24,-25-25,-24 1,24-1,-75-24,1-25,-50 49,1 0,-1 26,-25-26,25 50,-24-25,-26 25,-49 0,-49 25,-1 25,75-26,49 1,0-25,75 0,50 0,-1 0,25 0,-49 0,49 0,-25 0,26 0,-26 0,25 0,-25 0,-49 25,-50 25,-49 24,-25 25,24-24,-49 49,75-25,-1-25,25-24,75-25,24-25,1 25,-1 24,0-49,1 25,24 0,0-25,-24 49,-1-24,0 25,1-25,24 24,-25-49,25 50,1-25,-26 24,0 26,1-51,24 26,-25 0,26-26,-26 26,50 0,-50-26,50 26,-24 24,-26 1,50-1,-25 26,25-51,-25 26,25-26,0 1,0-1,0-24,0 0,0 25,0-26,25 26,50 24,-1-24,0 49,1-24,-1-1,-24-24,-1-1,1 26,0-26,24 26,-49-1,25-49,-26 49,26-24,-25-25,0 24,49-49,-24 25,-1 0,50 0,-49-25,24 0,1 0,-26 0,1 0,24 0,-49 0,25 0,-25 0,24 0,1 0,24 0,26 0,148-50,49 25,1-24,74 24,-50 25,-74-25,1 25,-76 0,-98 0,-1 0,-49 0,0 0,24-25,1 25,24 0,1-24,-26-1,1 0,-1 0,1 0,-25 25,24-49,-24 24,25 0,-50 0,25 25,24-24,-24-1,25 0,-1 0,1 0,0 0,-1 1,1 24,-1-50,1 50,-25-25,49-24,-49 49,0-50,24 50,1-74,0 24,-1 25,-24-49,25 49,-26-25,26 26,-25-1,0-25,-1 50,1-25,-25 1,25 24,-25-25,25 25,0 0,0-25,-1 0,-24 0,25 1,0-1,0 0,0-25,-1-24,-24 0,25-1,25-24,-50 49,25 1,-25-1,0 0,24 1,-24-50,0 24,0 1,0-1,0 1,0 24,0 1,-24-1,-1 25,0-49,-25 49,1-25,-75-24,0-25,-50 24,75 1,-25 0,74 49,1 0,-1 0,25 0,0 1,1-1,-1 0,0-25,0 50,0 0,-49 0,-100-24,1-1,49 0,24 25,-24 0,25-25,0 25,25 0,24 0,0 0,1 0,-1 0,1 0,24 0,-25 0,0 0,1 0,24 0,0 0,0 0,-24 0,24 0,-25 0,1 0,-1 0,-24 0,24 0,1 0,24 0,-25 0,1 0,-1 0,0 0,-49 0,50 0,-26 0,25 0,1 0,-1 0,-24 0,24 25,25 0,-24 0,-1-1,1 1,-1-25,0 50,-24-25,24-1,1 1,-1 0,1 0,-26 0,50-1,-24-24,-1 0,25 25,1 0,-26-25,25 25,-25 0,1-25,-1 0,25 24,1 1,-1-25,0 25,0 0,0-25,-49 74,0-49,24 25,0-1,1-24,-26 25,75-25,-24-1,-1-24,25 25,-25 0,25 25,-25-1,25 1,-25 24,1-24,24 24,0-24,0 24,0 25,0 50,0-25,0 25,0-25,0-49,0 24,0 0,0-49,0 24,0-49,0 0,0-1,0 1,0 0,0 0,24-25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64" units="cm"/>
          <inkml:channel name="Y" type="integer" max="1856" units="cm"/>
        </inkml:traceFormat>
        <inkml:channelProperties>
          <inkml:channelProperty channel="X" name="resolution" value="127.5" units="1/cm"/>
          <inkml:channelProperty channel="Y" name="resolution" value="128.88889" units="1/cm"/>
        </inkml:channelProperties>
      </inkml:inkSource>
      <inkml:timestamp xml:id="ts0" timeString="2021-09-06T08:15:26.5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4697 4054,'-11'11,"-113"40,-63 41,-571 380,530-277,30-41,12 62,20-11,20-30,-30 112,72-82,0 31,31 21,32-41,10 9,20 1,11 21,11-42,10-31,30 1,22 10,21-1,9-30,22 0,10-20,31 9,42 32,-73-73,41 11,11 0,41 0,-20 10,-1 1,-20-53,42 22,-1-11,21-21,11-20,-22 1,1-12,21-9,41 10,21-21,-32-31,-9-9,30-1,42-31,-94 1,1-21,-21-21,62 0,-73-20,1 20,-32 11,-31-21,-31 11,21-32,-32 21,11-20,-21 10,11-72,-1 20,-41 11,11-21,-11-30,-31 9,0-50,-21 40,0-40,-10-1,-32 62,1 10,-31-30,-11 40,-11 42,-40-52,9 31,1 10,-11 11,-10 10,-21-11,-11-30,22 31,-11-1,-31-10,-31-9,-21-1,-42 0,11 41,10 20,-20 11,30 21,-51-11,52 20,51 22,-51-11,-11 20,11 11,-53 20,53-10,-42 41,-31 10,-52 42,-31 51,-31 20,-11 62,-10 71,135-9,-93 71,238-215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64" units="cm"/>
          <inkml:channel name="Y" type="integer" max="1856" units="cm"/>
        </inkml:traceFormat>
        <inkml:channelProperties>
          <inkml:channelProperty channel="X" name="resolution" value="127.5" units="1/cm"/>
          <inkml:channelProperty channel="Y" name="resolution" value="128.88889" units="1/cm"/>
        </inkml:channelProperties>
      </inkml:inkSource>
      <inkml:timestamp xml:id="ts0" timeString="2021-09-06T08:16:14.32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7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53.35938" units="1/cm"/>
          <inkml:channelProperty channel="Y" name="resolution" value="53.33333" units="1/cm"/>
        </inkml:channelProperties>
      </inkml:inkSource>
      <inkml:timestamp xml:id="ts1" timeString="2021-09-06T08:17:32.421"/>
    </inkml:context>
  </inkml:definitions>
  <inkml:trace contextRef="#ctx0" brushRef="#br0">17974 12255,'0'0,"0"0,0 0,0 0,0 0,0 0,0 0,0 0,0 0,0 0,0 0,0 0,0 0,-11 0,1 0,0 0,-11-10,0 0,0-1,-10 1,-52 0,0 0,-21 10,1 0,-12 10,-9 0,-1 21,-20 20,31 11,0 10,-21 20,0-10,-11 11,22-11,20 0,10 0,-9 31,20-31,0 0,10 10,0 21,11-10,0 41,20-11,1-20,9 0,1 20,11-20,9 10,1-20,10-11,10 1,1-21,9-1,1 22,10-1,0-30,11-1,10 1,0-11,10 1,11 9,-1-9,1-1,10-10,10 10,11 1,10-11,11 10,-21-10,0-10,31 10,20-21,1 1,-11-11,21 21,-20-11,-1-9,-10-11,0-11,10 11,21-20,1-11,-22 0,42-10,-21 0,10-10,-41 0,0-11,0 0,-10 11,10-10,-11 9,-10 1,1 0,-12-1,-9-9,-1 9,-20 1,0-21,-11 11,0-1,-10 11,-10-1,-22 32,32-42,-10-10,-11 11,0-1,-21 42,11-52,-10 41,9-41,-9 41,-1 1,11-42,0 0,-1 10,-9-9,-1 40,1-41,-11 10,0 42,-11-42,11 42,-10-11,-1 0,-9-31,9 42,-20-42,21 32,-21-32,-1 0,-9 1,20 40,-31-51,11 11,-11-1,0 11,-10-21,10 21,-11-1,1 1,-10-10,-1 9,0 1,1-11,9 11,-9 0,-11-1,10 1,0 10,1 0,-1 10,-21-20,1 20,0 0,-1 11,-20-1,-11 1,22 9,-12 1,12 10,-1 10,0 1,0-1,11 10,-1 1,-20 10,0 10,-31 10,-1 0,146-51</inkml:trace>
  <inkml:trace contextRef="#ctx0" brushRef="#br0" timeOffset="1191.34">17413 12666,'0'0,"0"0,0 0,0 0,0 0,-10 0,0 10,-1 0,-10 1,1 9,-22 52,1 0,-1 20,-10 21,11-31,-1 11,-10-1,-10 11,-11 20,1 20,9-9,1-11,-11 10,1-9,-11-1,10-21,11-30,-1 0,11-10,11-11,20-30,11-1,-1 1,-20 40,21-40,0-1,10-20</inkml:trace>
  <inkml:trace contextRef="#ctx0" brushRef="#br0" timeOffset="1716.05">18763 12471,'0'0,"0"0,0 10,-11 11,-51 61,-21 31,-10-1,-32 83,21-30,11-1,-1 0,1 21,0-31,10-41,-1-11,-9 22,0 9,30-30,-9-11,9-10,11-10,11-21,10 1,20-32,1 1,10-11,0-10</inkml:trace>
  <inkml:trace contextRef="#ctx0" brushRef="#br0" timeOffset="2241.42">19510 12912,'0'0,"0"0,0 0,0 0,0 0,-10 10,-32 52,-20 71,0 1,-11 40,-10 21,0 11,10-52,-20 10,-1 21,1-31,10-31,0-21,10 1,1-11,9 1,22-32,20-30,11-10,-1-1,1 1,10-1,0-10,0-10</inkml:trace>
  <inkml:trace contextRef="#ctx0" brushRef="#br0" timeOffset="2758.05">20351 13477,'0'0,"0"0,0 0,-10 10,-53 41,-9 31,-1 11,11-1,-1 0,1 11,10-21,-10 31,0-10,-1 10,12-41,-1-11,10-10,1 11,-11 0,-11 20,1 20,10-9,0-1,21-41,31-51</inkml:trace>
  <inkml:trace contextRef="#ctx0" brushRef="#br0" timeOffset="3318.45">18659 13097,'0'0,"0"0,0 0,0 0,0 0,-10 10,-11 11,-41 51,-1 20,11 0,-20 31,-11 11,20-11,1-20,10-11,-10 0,0 11,-1 20,-9-20,9-11,11-20,52-72</inkml:trace>
  <inkml:trace contextRef="#ctx0" brushRef="#br0" timeOffset="3853.26">17829 12789,'0'0,"0"0,-11 10,-30 62,-22 10,11 21,1-21,-1 10,0-10,0 11,0 50,0 1,-10-10,10 9,0-9,0 9,0-19,0-42,0 20,0-30,0-10,11-11,41-51</inkml:trace>
  <inkml:trace contextRef="#ctx0" brushRef="#br0" timeOffset="4368.68">16583 12799,'0'0,"0"0,-11 10,-9 11,-22 51,-10 10,0 10,0-10,1 11,-1-1,-11 1,1 40,0-10,10-20,0-1,0-9,11-32,30-40,1-1,-1 1,1 0,10-11,0-10,0 0</inkml:trace>
  <inkml:trace contextRef="#ctx0" brushRef="#br0" timeOffset="4721.36">21472 12902,'0'0,"0"0,-10 20,10-20</inkml:trace>
  <inkml:trace contextRef="#ctx0" brushRef="#br0" timeOffset="5194.74">20590 13620,'0'0,"0"0,0 0,0 0,0 11,-11-1,-9 21,-32 41,0-1,-10 11,-11 11,-10-1,10-10,11-10,10 0,10-10,-9-1,9-9,-10 9,31-40,21-21</inkml:trace>
  <inkml:trace contextRef="#ctx0" brushRef="#br0" timeOffset="14872.29">18472 12153,'0'0,"0"0,0 0,0 0,0 0,11 0,-1-11,0 1,1 0,-1 0,0-1,1 1,-1 0,1-1,-1 1,11 0,-11 0,11-1,0 1,-1 0,1 0,0-1,0 1,-1 0,1 0,0-1,0 1,-1 0,1 0,0-1,0 1,-1 0,1-1,0 1,0 0,0 0,-1-1,1 1,0 0,0 0,-1-1,1 1,0 0,-11 10,11-10,-11 10,11-11,-10 11,9-10,-9 10,-1 0,11-10,0-1,-11 11,11-10,-11 10,11-10,0 10,-1 0,1 0,0-10,0-1,-1 1,1 0,0 10,0 0,-1 0,12 0,-12 0,12 0,-12 0,11 0,-10 0,10 0,0 0,-10 0,0 0,10 0,-10 0,10 0,0 0,-10 0,10 0,0 0,-10 0,0 0,10 0,-10 0,-1 0,12 0,-1 0,0 0,0 0,-10 0,10 0,0 0,-10 0,0 0,-1 0,1 0,0 0,0 0,-1 0,1 10,0-10,0 0,-1 0,1 0,0 10,0-10,-1 11,1-11,0 10,0 0,0 0,-11-10,11 0,-11 0,11 11,-11-11,11 10,0 0,-11-10,11 11,0-1,-1-10,1 10,0 0,0 1,-1-1,1 0,0-10,0 10,-1 1,1-1,0 0,0 0,0 11,-1-11,1 1,0-1,31 21,-32-21,1 10,31 11,-31-21,0 1,-1-1,1 0,31 31,-31-30,0 9,-1 1,1-1,0 1,0-11,-1 0,1 0,0 11,-11-11,1 11,-1-11,0 11,11-1,0 1,-11-1,11 1,21 40,-32-40,0-1,22 52,-22-41,0-11,1 11,9 41,-20-51,0-1,0 1,11-1,-11-10,10 21,-10 0,21 41,-21-52,21 63,-11-53,-10-9,11 40,-1 11,-10 0,0-62,0 21,0-10,-10 61,10-51,0-21,0 21,-11 30,11-40,0-1,0 11,0-10,0 9,0-9,0 0,-10 40,10-40,0-1,0 1,0-1,0 1,-11-1,1 1,0-1,-1 1,1-1,-1 1,1-1,0 1,-1-1,1-9,0 9,-1 1,1-1,-1 1,-9-1,-1 1,0-1,0 1,1-1,-32 32,31-32,0 1,-31 20,32-21,-1 1,0 0,0-1,-31 21,32-31,-1 1,0 9,0 1,-31 20,32-31,-43 31,43-20,-12-1,-30 11,0 0,31-11,-42 21,11 0,41-30,-10-1,0 0,0 11,-21 20,31-31,-10 0,-32 21,43-21,-43 21,32-21,-41 11,40-11,-30 0,41 1,1-11,-1 0,0 0,0 0,1 0,9 0,1 0,-1 0,11 0,0 0,0 0</inkml:trace>
  <inkml:trace contextRef="#ctx0" brushRef="#br0" timeOffset="16800.24">19842 11845,'0'0,"0"0,0 0,0 0,0 0,0 0,0 0,0 0,0 0,0 0,0 0,0 0,0 0,0 0,0 10,0 0,0 0,0 1,0-1,0 0,0 11,0-1,0 1,11 51,-1 0,1 10,-1 31,0-11,-10-102</inkml:trace>
  <inkml:trace contextRef="#ctx0" brushRef="#br0" timeOffset="17821.97">20216 11896,'0'0,"0"0,0 0,0 0,0 0,0 0,0 0,0 0,0 10,0 1,10 9,11 42,0-1,0 21,10 21,-10-21,-1 0,1-20,0 10,10 30,-31-102</inkml:trace>
  <inkml:trace contextRef="#ctx0" brushRef="#br0" timeOffset="18556.5">20735 12378,'0'0,"0"0,0 0,0 0,0 0,0 0,0 11,0-1,-10 10,10 1,0 0,0-1,0 1,0 9,-11 52,11 1,0 29,0 12,11-1,-1 0,1-31,9 11,1 0,0-42,-11-40,-10-21</inkml:trace>
  <inkml:trace contextRef="#ctx0" brushRef="#br0" timeOffset="19222.6">21316 12337,'0'0,"0"0,0 0,0 0,0 0,0 0,0 0,0 11,0-1,0 0,-10 11,0-1,-1 42,1-1,0-30,-1 51,1 0,-1 0,1 1,0-1,-1 10,1-30,10-1,0-30,0 41,0-41,0-1,0 32,0-31,10 41,-10-11,21 21,-21-82</inkml:trace>
  <inkml:trace contextRef="#ctx0" brushRef="#br0" timeOffset="19825.02">21773 12820,'0'0,"0"0,0 0,0 0,0 0,-10 10,10 0,0 1,0 9,0 1,0 40,0 1,0-31,0-1,0 1,0 31,0-31,0-1,0 32,-11 20,-9 21,-11-11,-1 0,22-71,-21 41,21-42,-1 1,-10 50,11-9,10-62</inkml:trace>
  <inkml:trace contextRef="#ctx0" brushRef="#br0" timeOffset="31540.31">17278 16063,'0'0,"0"0,0 0,0 0,0 0,11 0,-1 0,0 0,1 0,-1 0,1 0,9 0,1 0,0 10,41 1,-31-1,42 0,-11 0,-31 1,42 9,-42-9,0-1,32 0,-32-10,31 10,-31-10,32 0,-32 0,31-10,0 0,1 0,-1-1,0 11,0-10,1 0,-32 10,31-11,-31 11,32-10,-32 10,0 0,0-10,0 0,31-1,-41 11,10 0,42-10,-42 10,0 0,31-10,-30 10,-1 0,31-10,-31 10,31-11,-30 11,30 0,-31 0,-10 0,10 0,31-10,-31 10,1 0,40-10,-41 0,32-11,-32 11,41-11,-40 11,40-11,-9 1,-43 10,43-21,-1 10,-41 11,41-21,-41 21,10 0,0 0,0-1,21-20,-31 21,31-31,-32 31,1 0,10-1,21-19,-21 9,-10 11,10-1,-10 1,41-21,-41 21,0 0,10 0,21-21,-21 21,0-1,-10 1,31-21,-31 21,41-31,-41 31,-1-1,32-19,-31 19,31-30,0 0,-31 21,31-21,-32 20,32-20,-31 21,0-1,0 1,-1-1,1 0,0 1,0-1,-1 1,1-1,-11 1,11-11,-10 10,-1 1,0-1,1 1,-1-1,1 1,-1-1,0 1,1 10,-1-11,0 0,-10 1,0 10,0-1,0 1,0 0,0 0,0 10,0 0,0 0</inkml:trace>
  <inkml:trace contextRef="#ctx0" brushRef="#br0" timeOffset="32448">19375 15437,'0'0,"0"0,0 0,0 0,0 0,0 0,0 0,0 0,0 0,0 0,0 0,0 0,0 10,0 1,0-1,0 0,0 11,0-1,0 52,0-51,0 9,11-9,-11-1,0-20</inkml:trace>
  <inkml:trace contextRef="#ctx0" brushRef="#br0" timeOffset="32865.3">20289 15293,'0'0,"0"0,0 0,0 0,0 0,0 0,0 0,0 11,0-1,-11 10,1 1,-11 41,11-32,-1 42,11-41,0-21,0-10</inkml:trace>
  <inkml:trace contextRef="#ctx0" brushRef="#br0" timeOffset="33304.61">21213 14760,'0'0,"0"0,0 0,0 0,0 10,-11 10,1 1,0-1,-22 42,1-11,0 1,10-21,11-1,0-9,-1-11,1 0,-1 1,11-1,0 0,0-10</inkml:trace>
  <inkml:trace contextRef="#ctx0" brushRef="#br0" timeOffset="33685.88">21597 14708,'0'0,"0"0,0 0,0 0,-11 0,-9 11,-43 19,-9 22,-1 9,-20 32,-1-11,11 0,10-21,73-61</inkml:trace>
  <inkml:trace contextRef="#ctx0" brushRef="#br0" timeOffset="34115.28">20413 14965,'0'0,"0"0,-20 10,-32 31,-11 11,11-1,1 0,-12 1,1-1,-11 0,11-10,-21 21,0-11,0-10,83-41</inkml:trace>
  <inkml:trace contextRef="#ctx0" brushRef="#br0" timeOffset="34506.55">20226 15109,'0'0,"0"0,0 0,-10 10,-11 0,1 0,-43 21,43-21,-43 32,-9-1,-11 30,-11 32,1 20,20-30,-20-1,93-92</inkml:trace>
  <inkml:trace contextRef="#ctx0" brushRef="#br0" timeOffset="37787.67">16676 12697,'0'0,"0"0,0 0,0 0,0 0,0 0,0 0,0 0,0 0,0 0,0 0,0 0,0 0,-10 0,-1 0,1 0,-11-11,1 11,-43-10,1 0,-11 0,1-1,-11 1,10 0,0-1,1 1,-11 0,-11 0,-10-1,21 11,0-10,0 20,-10 1,-11 9,11 11,-11 0,10 0,1 10,10 0,10 10,0 11,1 20,10-10,-1 20,11 11,11-21,-1 10,1 31,10 11,10-21,10-1,1-9,0 0,-1-1,11 1,11-21,9-10,-9-51,-1-1,21 42,-20-42,10-10,-1 11,32 20,-31-31,10 1,0-1,32 10,-43-9,11-1,-10 0,10 0,0 1,-10-1,0-10,0 0,0 0,-1 10,1-10,0 0,0 0,-1 10,-9-10,9 11,-9-11,-1 0,11 0,0 10,0 0,-1 0,1 1,0-1,10 0,-10 1,-1-11,1 10,0 0,0-10,0 0,-1 0,1 0,0 0,-11 0,1 0,-1 0,0 0,1 0,9 10,64 1,-84-11</inkml:trace>
  <inkml:trace contextRef="#ctx0" brushRef="#br0" timeOffset="39190.85">15514 12902,'0'0,"0"0,0 0,-11 0,1 10,-11 0,-10 1,-31 30,-11 0,0 0,1-10,-11 10,20-11,1 12,0-1,-1 10,1 10,10-9,0 9,11 11,-1 21,1-1,-1-41,11 11,21-31,-21 30,20-40,1-1,-1-9,11-1,0 0,0 0,0 1,0-11,0 0,0 0</inkml:trace>
  <inkml:trace contextRef="#ctx0" brushRef="#br0" timeOffset="39716.27">15783 12799,'0'0,"0"0,0 0,-10 0,-11 10,-31 32,1 9,-1 0,0 11,10-11,1 11,-11-1,-11 21,1-10,10 0,-10 20,0 1,10 9,10-9,1-32,10 1,20-31,-20 30,21-40,-1-1,1 1,10-11,0 0,0 1,0-11,0 0,0 0,0 0,0 0</inkml:trace>
  <inkml:trace contextRef="#ctx0" brushRef="#br0" timeOffset="40002.47">15264 13836,'0'0,"0"0,0 0,0 10,-10 0,-21 62,10 0,-10 41,10 20,0-40,11-21,10-42,0-30</inkml:trace>
  <inkml:trace contextRef="#ctx1" brushRef="#br0">13841 8657</inkml:trace>
  <inkml:trace contextRef="#ctx0" brushRef="#br0" timeOffset="80700.77">9264 8704,'0'0,"0"0,0 0,0 0,11 10,-11-10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64" units="cm"/>
          <inkml:channel name="Y" type="integer" max="1856" units="cm"/>
        </inkml:traceFormat>
        <inkml:channelProperties>
          <inkml:channelProperty channel="X" name="resolution" value="127.5" units="1/cm"/>
          <inkml:channelProperty channel="Y" name="resolution" value="128.88889" units="1/cm"/>
        </inkml:channelProperties>
      </inkml:inkSource>
      <inkml:timestamp xml:id="ts0" timeString="2021-09-06T08:21:36.5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12742 7452,'0'0,"0"0,0 0,-52 20,-21 11,11 10,-11 0,-10 10,11 11,-1 10,21-21,0 11,0-1,11-9,-11-1,31-30,-20 30,20-31,-21 32,32-32,-1 1,-20 51,21-52,0 62,-1-10,11-10,0-1,0-40,21 51,0-11,10 1,-21-42,32 42,-21-42,-1 1,1-1,41 22,1-22,-32-10,41 11,-9-11,-32 0,42 11,-42-11,31 0,-41 1,41 9,-31-10,42 11,-1-11,1 1,0-1,-1-10,1-10,0 10,-1-11,1 1,10 10,21 10,21 11,-1 10,-20-21,-21 10,0 1,21-1,20 1,11-11,-20-10,-22-10,11-11,-11 1,21-11,1-10,-12-10,-20 20,1 0,-1-20,-11 10,1 10,-11 0,11-10,0 10,-11 1,-10-1,-21 10,21-10,-21 21,0 0,-10-11,31-20,-32 21,1 10,31-42,-31 32,0-1,-1 1,1-1,-10 1,-1 9,0 1,1-10,-11-1,0 0,0 1,-31-62,-1 20,22 31,-31-30,-1 10,21 30,-31-41,0 21,1 0,-12-10,1 10,31 20,-31-20,-1 0,1 0,0 0,-1 10,1 11,0-11,0 11,-1-1,32 11,-52-11,21 1,-1-1,1 1,31 9,-42-9,1-1,-1 1,11-1,-11 11,0 0,42 10,-31-10,31 10,-42-11,1 11,-12 0,12 11,-1-11,-10 0,0 0,10 0,11 0,31 0,0 0,-31 0,30 0,1 0,0 0,0 0,-83 20,114-20</inkml:trace>
  <inkml:trace contextRef="#ctx0" brushRef="#br0" timeOffset="10269.08">18763 7236,'0'0,"-11"0,-9 10,-333 124,249-83,10 11,1 10,10 10,21 0,-1 0,-9 21,20-32,10 1,11-10,0-1,10 11,11-10,10 20,21-10,10 0,10 0,11-11,0 1,10-1,21 1,11-11,10-10,10 0,10 0,11 0,0-20,0 10,-10-11,-11 1,-10-1,-11-9,11-11,0 0,0 0,-11-21,1 0,9-20,12-10,-22-10,0-22,1-29,-11-22,-42 31,-20 11,-21-41,-10 20,-11-10,-10 20,-11 0,-10 1,1 9,-12 1,1 20,-11 0,-20 0,-21 1,-63 9,-30 31,-74 41,74 21,-11 21,41-1,-10 62,-41 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53.61256" units="1/cm"/>
          <inkml:channelProperty channel="Y" name="resolution" value="53.33333" units="1/cm"/>
        </inkml:channelProperties>
      </inkml:inkSource>
      <inkml:timestamp xml:id="ts0" timeString="2020-09-17T07:57:20.7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8260 6226,'-124'-347,"-99"-149,74 124,25 173,-25-24,50 74,24 25,-24 25,25 0,24 49,1-24,-26 49,50-25,-24 25,49 1,-25 24,25-25,-25 25,25 0,-50 0,-24-25,-50-49,25 49,-50-50,0 1,-99-25,50 49,49 0,0 26,25-1,50 0,-1 25,1-25,-1 25,26 0,-26 0,1 0,-25 0,24 0,26 0,-26 0,50 0,1 0,-26 0,25 0,-24 0,24 0,0 0,0 0,0 0,1 0,-1 25,0-25,0 0,0 0,1 25,-26 0,25-1,0-24,-24 50,24-50,-25 25,26 0,-1-25,0 24,0 1,0-25,1 25,-1 25,0-50,0 49,0-49,-24 25,49 0,-25-25,25 25,-25-25,25 25,0-1,0 1,25 25,-25-25,25 24,24 1,-24 49,25-74,-50 24,49 1,-24-25,0 0,0 24,24-24,1 0,-25 0,0-25,-1 0,1 0,25 0,-25 24,24-24,1 0,24 0,1 0,-1 25,-24-25,-1 0,-24 0,0 0,0 0,-1 0,1 0,0 0,0 0,24 0,1 0,-25 0,25 0,-1 0,1 0,-25 0,24 0,-49-25,25 25,0 0,0 0,-1 0,1 0,25 0,-25 0,-1 0,26 0,-25 0,0 0,24 0,1 0,24 0,1 0,24 0,0 0,-24 0,-26 0,1 0,-1 0,1 0,-25 0,24 0,-24 0,0 0,0 0,0 0,24 0,-24 0,25 0,-1 0,-24 0,25 0,-1 0,-24 0,0 0,0 0,-1 0,1 0,0 0,0 0,0 0,-1 0,1 0,0 0,0 0,0 0,0 0,-1-24,1 24,0 0,0 0,0 0,-25-25,24 25,1 0,-25-25,25 0,0 0,0-24,-1 24,-24 0,25 25,-25-49,25 24,0 25,-25-25,0 0,25 25,-25-25,24 1,-24-1,0 0,0 0,0 0,0 1,0-26,-24 0,-1 26,0-26,0 25,-24-25,-1 26,-24-26,-1 0,-49 26,50-1,24 0,-24 25,24-25,0 0,-24 25,24 0,-49 0,0 0,25 0,-1 0,1 0,24 0,1 0,24 0,0 0,0 0,0 0,0 0,1 0,-1 0,-25 0,-99 0,-49 75,49-26,50 1,25-25,49-25,0 25,0-25</inkml:trace>
  <inkml:trace contextRef="#ctx0" brushRef="#br0" timeOffset="28183.65">4812 6772,'-25'0,"-24"0,24 0,0 0,0 0,0 0,1 0,-1 0,-25 0,25 0,1 0,-26 0,25 0,0 0,-24 0,24 0,0 0,0 0,1 0,-1 0,0 0,0 0,0 0,1 0,-1 0,-25 0,1 0,-1-25,0 25,1-25,-1 0,1 25,24 0,-25 0,25 0,-24-25,24 25,0 0,0 0</inkml:trace>
  <inkml:trace contextRef="#ctx0" brushRef="#br0" timeOffset="28586.32">3522 6672</inkml:trace>
  <inkml:trace contextRef="#ctx0" brushRef="#br0" timeOffset="71909.6">6896 9203,'49'0,"26"0,49 0,99 0,75 0,198 0,-25 0,-99 0,75 0,24 0,-99 0,-50-25,1-50,-25 51,-26-1,-98 25,-50 0,-50 0,1 0,-1 0,-24 0,-1 0,1 0,-25 0,25 0,-1 25,-24-25,25 49,-1-49,50 25,-74-25,25 0,24 0,1 0,-1 0,-24 0,24 0,-24 0,-1 0,1 0,24 0,-49 25,25-25,-1 25,-24-25,0 0,0 0,0 0,-1 0,1 0,0 0,0 0,0 0,-1 0,26 0,-25 0,24 0,1 0,24 0,-24 0,-25-25,0 25,-1 0,1 0,0 0,-25-25,25 25</inkml:trace>
  <inkml:trace contextRef="#ctx0" brushRef="#br0" timeOffset="81320.67">11881 11162,'0'25,"75"0,24 49,0 1,1 49,24 24,49 76,-49-26,25 1,-75-26,1-24,-50-25,24-25,1-24,-25-26,-25-24,24 25,1-50,-25 24,0 1,25 0,-25 0,25-25,-25 25,25-1,0-24,-1 0,1-24,25-1,74-99,124-298,99-99,-124 174,-24 99,-75 74,-50 25,-49 100,25-26,-50 51,0-1,0 0,24 25,1 0</inkml:trace>
  <inkml:trace contextRef="#ctx0" brushRef="#br0" timeOffset="81682.36">14833 10914</inkml:trace>
  <inkml:trace contextRef="#ctx0" brushRef="#br0" timeOffset="82928.87">15156 10914,'0'74,"0"50,0 50,0 74,0 25,0-124,0 0,24 74,-24-49,0-1,25-74,-25 1,0-51,0-24,0 0,0 0,0-1</inkml:trace>
  <inkml:trace contextRef="#ctx0" brushRef="#br0" timeOffset="85823">15131 10988,'25'0,"24"0,26-24,-1 24,25-25,-24 25,-1 0,1-25,-26 25,26 0,-26 0,1 0,24 0,1 0,-26 0,26 0,-1 0,-24 0,24 0,-24 0,24 25,1 0,24-1,-25 1,1 0,-26 0,1 24,-1-24,-49 0,25-25,-25 25,25-25,-25 25,25-25,-25 25,0 24,0 1,0-25,0 24,0 26,0-1,0-24,0 24,0-24,0-26,0 1,0 0,-25-25,0 25,-24 0,-1 24,-49 1,0-50,-25 0,-50 25,75-25,-1 0,26 0,0 0,-1 24,26-24,24 0,0 0,0 0,25 25,-25-25,1 0,-1 0,-25 0,25 0,1 25,-26-25,25 25,0-25,1 0,-1 0,0 0,0 0,0 0,-24 0,24 0,0 0,0 0,0 0</inkml:trace>
  <inkml:trace contextRef="#ctx0" brushRef="#br0" timeOffset="87210.5">14784 14610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53.35938" units="1/cm"/>
          <inkml:channelProperty channel="Y" name="resolution" value="53.33333" units="1/cm"/>
        </inkml:channelProperties>
      </inkml:inkSource>
      <inkml:timestamp xml:id="ts0" timeString="2020-01-05T05:56:02.5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2158 7417,'-148'-100,"148"76,-25-1,-25 0,25 0,1 25,-26-25,0 1,1 24,24 0,-25 0,25 0,1-25,-1 25,0 0,0 0,0 0,1 0,-1 0,0 0,-25 0,26 0,-1 0,0 25,0-25,0 0,1 24,-1-24,25 25,-25 0,0-25,25 25,-25-25,1 0,-1 25,-25-25,50 24,-25-24,1 25,-1-25,0 0,25 25,-25-25,-24 25,24-25,0 0,0 0,0 25,0-25,1 24,-1-24,0 25,0 0,25 0,-25-25,25 25,-24-25,-1 0,25 24,-25-24,25 25,-25-25,25 25,0 0,-25 0,25-1,0 1,0 0,0 0,0 0,0-1,0 1,0 0,0 0,0 0,0-1,0 1,25 0,0-25,-25 25,25-25,0 25,24-25,-49 25,25-25,0 0,-25 24,25-24,-1 0,-24 25,0 0,25-25,0 0,-25 25,25-25,0 0,-25 25,25-25,-1 0,26 24,-25 1,0-25,-1 0,1 0,0 25,0-25,0 0,-1 0,1 25,0 0,0-25,0 0,-1 0,1 0,-25 24,25-24,0 0,24 0,-24 0,25 25,-1-25,1 0,-25 0,24 25,-24-25,25 0,-1 0,-24 0,0 25,25-25,-25 0,24 0,26 0,-26 0,1 0,-1 0,1 0,0 0,-26-25,1 25,0 0,0-25,0 25,-1 0,1 0,25-25,-25 25,-1 0,1 0,-25-24,25 24,25-25,-26 25,1 0,-25-25,25 25,-25-25,25 25,-25-49,25 49,-1-50,-24 25,25 25,-25-25,0 1,0-1,0 0,0 0,0 0,0 0,0 1,0-1,0 0,0-25,0 26,0-1,0 0,-25 0,1 25,24-25,-25 25,25-24,-25-1,0 25,0-25,1 25,-1-25,0 25,0-25,0 25,1-24,-1 24,0 0,0 0,0 0,1 0,-1-25,0 25,0 0,0-25,1 0,24 0,-25 25,0 0,25-24,-25 24,25-25,-25 25,25-25,-24 25,24-25,-25 25</inkml:trace>
  <inkml:trace contextRef="#ctx0" brushRef="#br0" timeOffset="12036.2">819 9153,'-25'0</inkml:trace>
  <inkml:trace contextRef="#ctx0" brushRef="#br0" timeOffset="12378.6">794 9153,'0'-25,"0"0,-25 1,0 24</inkml:trace>
  <inkml:trace contextRef="#ctx0" brushRef="#br0" timeOffset="12381.6">744 9079</inkml:trace>
  <inkml:trace contextRef="#ctx0" brushRef="#br0" timeOffset="12619.54">744 8979,'0'0,"0"-49,0 24,0 0,-24 0,24 0,0 1,0-1,0 0,-25 25,25-25</inkml:trace>
  <inkml:trace contextRef="#ctx0" brushRef="#br0" timeOffset="15041.03">596 8930,'49'0,"-24"0,25 0,-26 0,26 0,0 0,-25 0,-1 0,1 0,0 0,0 0</inkml:trace>
  <inkml:trace contextRef="#ctx0" brushRef="#br0" timeOffset="16255.08">1092 8979</inkml:trace>
  <inkml:trace contextRef="#ctx0" brushRef="#br0" timeOffset="24062.21">1092 9079,'0'0,"0"24,0 1,0 0,0 0,0 0,25-1,-1-24,1 0,0 0,0 0,0 0,-1 0,1 0,0 0,-25-24,25 24,-25-25,0 0,0 0,0 0,25 25,-25-24,0-1,0 0,0 0,0 50,0 25,0-26,0 26,0-25,0 0,0-1,0 26,0-25,0 24,0 1,0 49,0-24,0-1,0-24,0-26,0 26,0-25,0 0,0-1,0 1,0 0,0 0,-25-25,0 0,0 0,0 0,1 0,-1 0,25-25,-25-25,25 1,0 24,0 0,0-24,0 24,0 0,25-25,0 50,-1-49,26 49,-25-25,24-25,-24 50,0-24,25-1,-50-25,49 25,-24-49,0 24,0 26,-25-1,0 0,24 0,-24 0,25 25,-25-24,25-1,-25 50,0 49,0 0,0 1,-25 49,25-25,0 25,0-50,-25-24,25 0,0-26,0 1,0 0,0 0,0-50,0 0,-24 0,24 1,0-26,0 25,0 0,0 1,0-1,0 0,0-25,0 26,0-1,0-25,0 1,24 24,-24 0,0 0,25 25,-25-25,25 1,0 24,-25-25,25 0,-1 25,1 0,0-25,0 25,-25-25,25 25,0-24,-25-1,24 25,1 0,0 0,0 25,0 49,-25-49,0 0,24 24,-24-24,0 0,0 0,0-1,0 1,25 0,0-25,0 0,0 0,-1 0,1 0,0 0,0 0,0-25,-1 0,1-24,-25 24,25 25,-25-25,25 0,-25 1,0-1,0 0,0 0,0 0,-25 25,0 0,0 0,1 0,-1 0,0 0,25 50,0-25,0 0,0-1,0 1,0 0,0 0,0 0,0-1,0 1,0 0,0 0,0 0,0-1,0 1,0 0,25-25,0 0,-1 0,1 0,0 0,0 0,0 0,-1 0,-24-25,25 25,0-25,0 25,-25-24,25 24,-25-25,24 0,-24 0,25 0,-25 1,0-1,0 0,25 0,-25 0,0 1,25 24,0 0,-1 0,1 0,0 0,0 0,0 0,-25 24,0 26,24-25,1 24,-25-24,0 0,0 0,0 0,0-1,0 1,0 0,0 0,0 0,0-1,0 1,-25-25,1 0,-1 0,0 0,0 0,0 0,1 0</inkml:trace>
  <inkml:trace contextRef="#ctx0" brushRef="#br0" timeOffset="26422.36">670 10170</inkml:trace>
  <inkml:trace contextRef="#ctx0" brushRef="#br0" timeOffset="32390.01">670 10195,'0'49,"0"1,0-25,0 0,0-1,0 1,0 0,0 25,0-26,0 1,0 0,0 0,0-50,0 0,0 0,0 1,0-1,0 0,25 0,0-24,-1 49,1-25,-25 0,25 25,-25-25,25 0,0 25</inkml:trace>
  <inkml:trace contextRef="#ctx0" brushRef="#br0" timeOffset="34318.34">794 10244,'-25'0,"0"0,-24 25,24-25,0 0,25 25,-25-25</inkml:trace>
  <inkml:trace contextRef="#ctx0" brushRef="#br0" timeOffset="35513.95">794 10294</inkml:trace>
  <inkml:trace contextRef="#ctx0" brushRef="#br0" timeOffset="39521.79">893 10616,'25'0,"0"0,0-24,24 24,-24 0,0-25,0 25,0 0,-1-25,1 25,0 0,0 0,0 0,-1-25,1 25,0 0,0-25,-25-24,0 24,0 0,0 0,0 1,0-1,0 0,0 0,-25 25,0-25,0 25,-49 0,49 25,25 0,-25-25,25 25,-24-25,-1 25,25-1,0 1,0 0,0 0,-25-25,25 25,0-1,0 1,0 0,0 0,0 0,0-1,25 1,0-25,-25 25,24-25,1 0,-25 25,25-25,0 0,0 0,-1 0,-24 25,25-25,0 0,0 0,0 0,-1 0,1 0,0 0,25 0,-50-25,24 25,1-25</inkml:trace>
  <inkml:trace contextRef="#ctx0" brushRef="#br0" timeOffset="42987.28">2109 10294,'-25'0,"0"0,0 0,-24 0,24 0,0 0,0 0,1 0,-1 0,0 0,0 25,0-25,25 25,-25-25,1 0,24 24,-25 1,25 0,0 0,0 0,-25-25,25 24,0 1,0 0,0 0,0 0,25-25,0 0,-1 0,-24 24,25-24,0 0,-25 25,25-25,0 0,0 0,-1 0,1 0,0 0,0 0,0 0,-1-25,1 25,-25-24,0-1,25 0,-25 0,0-24,25 24,-25 0,0 0,0 0,0 75,0-25,0 0,0 24,0 1,0-1,0 1,0-25,0 24,0 1,0-25,0 24,0-24,0 25,0-25,0-1,0 1,0 0,0 0,0 0,0-1,0 1,0 0,0 0</inkml:trace>
  <inkml:trace contextRef="#ctx0" brushRef="#br0" timeOffset="43318.28">2109 11187</inkml:trace>
  <inkml:trace contextRef="#ctx0" brushRef="#br0" timeOffset="44343.74">2109 11187</inkml:trace>
  <inkml:trace contextRef="#ctx0" brushRef="#br0" timeOffset="49436.21">744 11410,'-24'0,"-1"25,0-25,25 25,0 0,0-1,-25-24,25 50,0-25,0 0,0-1,0 1,0 0,0 0,25-25,0 0,0 0,-1 0,1 0,0 0,0-25,0 25,0-25,-25 0,24 25,-24-24,25 24,-25-25,25 0,-25 0,25 0,0 1,-25-26,24 25,-24 0,25 1,-25-1,0 0,25 25,0 50,-25-26,0 1,25 0,-25 0,0 0,0-1,0 1,0 25,0-25,0-1,0 1,0 0,0 0,0-75,0 25,0-24,0 24,0-25,0 26,0-1,0 0,24 25,-24-25,25 25,0 0,0 0,0 0,-1 0,1 0,0 0,0 0,0 0,-25 25,24 0,-24 0,0-1,25 1,-25 0,0 0,0 0,0-1,0 1,0 25,0-25,25 24,-25-24,0 0,0 0</inkml:trace>
  <inkml:trace contextRef="#ctx0" brushRef="#br0" timeOffset="52239.36">1588 11534,'25'-25,"-25"1,49 24,-24-50,-25 25,25 0,0 1,-1-1,-24 0,25 0,-25 0,0 1,25-1,-25 0,25 25,-25-25,0 0,0 0,0 1,0-1,0 0,-25 0,0 0,0 25,1 0,-1 0,0 0,0 0,0 0,25 25,0 0,0 0,0 24,0-24,0 25,0 0,0 24,0-24,0-26,0 1,0 25,0-1,25 1,-25-25,0 0,25-1,-25 26,0-25,0 24,0 1,0-25,0 0,0-1,0 26,0-25,0 49,0-24,0-1,0 1,25 0,-25-25,0-1</inkml:trace>
  <inkml:trace contextRef="#ctx0" brushRef="#br0" timeOffset="53606.05">1513 11832,'0'-25,"50"25,-25-25,24 25,1-25,24 25,1 0,-1-24,1-1,-50 25,-1-25,1 25,0 0,0 0</inkml:trace>
  <inkml:trace contextRef="#ctx0" brushRef="#br0" timeOffset="53946.25">2109 11683</inkml:trace>
  <inkml:trace contextRef="#ctx0" brushRef="#br0" timeOffset="55735.11">744 11187,'0'25,"0"0</inkml:trace>
  <inkml:trace contextRef="#ctx0" brushRef="#br0" timeOffset="57051.52">695 11237</inkml:trace>
  <inkml:trace contextRef="#ctx0" brushRef="#br0" timeOffset="60095.06">2208 11435,'0'25,"0"0,-25 24,0-24,1 25,24-1,-25-24,25 0,0 0,-25-25,25 24,0 1,0 0,0 0,0 0,25-25,0 0,-1 0,-24 24,25 1,0-25,0 0,0 0,24 0,-24 0,0 0,0 0,-25-25,0 1,0-1,0-25,0 25,0 1,0-1,0 0,-25 25,25-25,-25 25,25-25,0 1,-25 24,0 0,25-25,-24 25,24-25</inkml:trace>
  <inkml:trace contextRef="#ctx0" brushRef="#br0" timeOffset="60587.6">2258 11559</inkml:trace>
  <inkml:trace contextRef="#ctx0" brushRef="#br0" timeOffset="63069.05">2506 11534,'0'25,"0"0,24 0,-24-1,0 1,0 0,0 0,0 0,0-1,0 26,0-25,0 0,0-1,0 1,25-25,-25-25,25-24,-25-26,25 26,0 24,-25 0,0 0,0 1,24 24,1-25,-25 0,25 25,0 0,-25-25,25 25,-1 0,1 0,0 0</inkml:trace>
  <inkml:trace contextRef="#ctx0" brushRef="#br0" timeOffset="63390.64">2828 11534</inkml:trace>
  <inkml:trace contextRef="#ctx0" brushRef="#br0" timeOffset="67901.35">2456 10468,'-25'0,"25"-25,-25 25</inkml:trace>
  <inkml:trace contextRef="#ctx0" brushRef="#br0" timeOffset="69649.52">2357 10393,'0'25,"0"0,0 0,0-1,25-24,-25 25,0 0,0 0,0 0,0-1,0 1,0 0,0 0,0 0,0-1,24-24,-24 25,0 0,25-25,-25 25,25-25,0 25,0-25,-1 0,1 0,0 0,0 0,24 0,-49-25,25 25,-25-25,25 0,-25 0,0 1,0-1,25 0,-25 0,25 0,-25-24,0 24,0 0,0 0,0 1,0-1,0-25,0 25,0 1</inkml:trace>
  <inkml:trace contextRef="#ctx0" brushRef="#br0" timeOffset="69980.1">2754 10344</inkml:trace>
  <inkml:trace contextRef="#ctx0" brushRef="#br0" timeOffset="70472.95">2902 10492,'25'25,"0"0</inkml:trace>
  <inkml:trace contextRef="#ctx0" brushRef="#br0" timeOffset="71829.39">2952 10468,'0'24,"0"26,0-25,0 0,0-1,0 1,0 0,0 0,0 0,0-1,0 1,0 0,0 0,0 0,0-1,0 1,0 0,0 0,0 0,0-1,0 1</inkml:trace>
  <inkml:trace contextRef="#ctx0" brushRef="#br0" timeOffset="72149.51">2952 11013</inkml:trace>
  <inkml:trace contextRef="#ctx0" brushRef="#br0" timeOffset="73285">3002 10294</inkml:trace>
  <inkml:trace contextRef="#ctx0" brushRef="#br0" timeOffset="73699.95">3002 10294</inkml:trace>
  <inkml:trace contextRef="#ctx0" brushRef="#br0" timeOffset="73839.65">3002 10294,'49'25,"-24"0,0-25</inkml:trace>
  <inkml:trace contextRef="#ctx0" brushRef="#br0" timeOffset="77444.63">3200 10517,'0'25,"0"25,0-1,0-24,0 0,0 0,0-1,0 1,0 0,0 0,0 24,0-24,0 0,0 0,0 0,0-1,25-24,-25-24,0-1,0 0,25 0,-25 0,0 1,25 24,-25-25,24 25,-24-25,0 0,25 25,-25-25,25 25,-25-24,25 24,0-25,-25 0,24 25,1 0,-25-25,25 25,0 0,0 0</inkml:trace>
  <inkml:trace contextRef="#ctx0" brushRef="#br0" timeOffset="86304.7">645 12601,'0'49,"0"26,0-1,0-24,0 24,0-49,0 0,0 0,0-1,0 1,0 0,0 0,0 0,0-1,0 1,0 25,0-25,0 0,0 24,0-24,0 0,0 0,0-1</inkml:trace>
  <inkml:trace contextRef="#ctx0" brushRef="#br0" timeOffset="90131.32">645 12650,'25'0,"0"0,24 0,-24 0,0 0,25 0,-25 0,24 0,1 0,-1 0,-24 0,25 0,-1 0,-24 0,0 25,49-25,-24 0,0 25,-26-25,26 25,0-25,-26 0,26 0,0 0,-26 0,26 0,-25 0,0 25,24-25,-24 0,25 0,-25 24,24-24,-24 0,25 0,-1 0,-24 0,25 0,24 0,-24 0,-1 0,1 0,24 0,-49 0,-25-24,25 24,0 0,-1 0,1 0,0 0,0 0,0 0,24 0,-24 0,25 0,-1 0,-24 0,0 0,0-25,-1 25,1 0,0 0,0 0,0 0,0 0,-1 0,26 0,-25 0,0 0,-1 0,1 0,0 0,0 0,0 0,-1 0,-24 49,0 1,0 24,0 1,0 24,0-25,0-24,0-25,0 0,0 24,0-24,0 0,0 0,0 0,0-1</inkml:trace>
  <inkml:trace contextRef="#ctx0" brushRef="#br0" timeOffset="90562.56">3299 13419</inkml:trace>
  <inkml:trace contextRef="#ctx0" brushRef="#br0" timeOffset="93676.58">3299 13419,'-49'0,"24"0,0 0,0 0,1 0,-1 0,0 0,0 0,0 0,1 0,-1 0,0 25,0-25,0 0,0 0,1 0,-1 0,0 0,0 0,0 0,1 0,-1 0,0 0,0 0,0 0,1 0,-1 0,0 0,0 0,0 0,1 0,-26 0,0 0,1 0,-1 0,1 0,24 0,-25 0,1 0,24 0,-25 0,25 0,1 0,-1 0,-25 0,25 0,1 0,-26 0,25 0,-25 0,50 25,-24-25,-1 0,0 0,0 0,0 0,1 0,-26 0,0 0,1 0,24 0,0 0,0 0,1 0,-1 0,0 0,0 0,0 0,1 0,-1 0,0 0,0 0,0 0,1 0,-1 0,0 0,0 0,0 0,1 0,-1 0,0 0,0 0,0 0,1 0,-1 0,0 0,0 0,0 0,0 0,1 0,-1-25</inkml:trace>
  <inkml:trace contextRef="#ctx0" brushRef="#br0" timeOffset="101781.58">744 13841,'0'25,"0"0,0-1,-24 1,24 0,0 25,0-26,0 1,0 0,0 0,0 0,0-1,0 1,0 0,0 0,0 24,0-24,0 0,0 0,0 0,0 0,0-1</inkml:trace>
  <inkml:trace contextRef="#ctx0" brushRef="#br0" timeOffset="104171.36">720 14461,'0'-25,"0"-24,0 24,0 0,0 0,0-24,0 24,0 0,0 0,0 0,0 1,-25-1,-25 25,25 0,1 0,-1 0,0 0,0 0,25 25,-25-25,25 24,0 1,0 0,0 0,0 0,0-1,0 1,0 0,0 0,0 0,0 0,0-1,25 1,25-25,-25 25,-1-25,1 0,0 0,0 0,0 0</inkml:trace>
  <inkml:trace contextRef="#ctx0" brushRef="#br0" timeOffset="106963.97">1067 14139,'-25'24,"25"1,-25 0,25 0,-24-25,24 25,0-1,0 1,0 0,0 0,0 0,0 0,0-1,0 1,0 0,0 0,0 0,24-25,-24 24,25-24,0 0,0 0,0 0,-1 0,1 0,0 0,0 0,0 0,24 0,-24 0,0 0,-25-49,0-1,0 25,0-24,0 24,0 0,0 0,-25 25,25-25,-25 1,25-1,-25 25,25-25,-24 25,-1 0,0 0,0 0,25-25,-25 25</inkml:trace>
  <inkml:trace contextRef="#ctx0" brushRef="#br0" timeOffset="108450.94">1712 14188,'-25'50,"-25"-25,26-1,-1-24,0 25,0-25,25 25,0 0,0 0,-25-25,25 25,0-1,0 1,0 0,0 0,0 0,0-1,0 1,25 0,0-25,0 0,0 25,-1-25,1 25,0-25,-25 24,25-24,0 0,-1 0,1 0,0 0,0 0</inkml:trace>
  <inkml:trace contextRef="#ctx0" brushRef="#br0" timeOffset="110640.29">1960 14312,'0'25,"0"0,0 0,0 0,0-1,0 26,0-25,0 24,0-24,25 0,0 25,-25-26,0 1,24-25,-24 25,0 0,25-25,0 0,0 0,0 0,-1 0,-24-25,25 25,0-25,-25 0,0-24,25 24,-25 0,0 0,0 1,0-1,0 0,0 0,0 0,0-24,0 24,0 0,0 0,0 0</inkml:trace>
  <inkml:trace contextRef="#ctx0" brushRef="#br0" timeOffset="111001.15">2233 14287</inkml:trace>
  <inkml:trace contextRef="#ctx0" brushRef="#br0" timeOffset="114988.57">2530 14287,'0'25,"0"0,0 50,0-26,0 1,0-1,0-24,0 0,0 0,0 0,0-1,0 1,0 0,0 0,0 0,0-1,0-48,0-26,0 25,0-24,25 24,-25 0,25-25,0 26,-25-1,25 0,-25 0,24 25,-24-25,25 1,0-1,-25 0,0 0,25 25,0 0,-25 50,0 24,24 1,-24-26,0-24,0 0,0 0,0-1,0 1,0 0,25-25,-25 25,0 0,25-25,-25 24,0 1,0 25,0-25,0-1,0 1,0 0,0 0,25-50,-25 0,0 0,25 1,-1-1,-24-50,0 26,0-26,0 51,25-1,-25-25,0 25,0 1,25 24,-25-25,25 25,-25-25,25 25,0 0,-1 0,1 0,0 0,0 25,-25 0,0 24,0-24,0 0,0 0,0 24,0-24,0 25,0-26,0 1,0 0,0 0,0 0,0-1,0 1</inkml:trace>
  <inkml:trace contextRef="#ctx0" brushRef="#br0" timeOffset="119669.88">3225 14833,'25'0,"0"0,49 0,-49 0,0 0,-1 0,26 0,-25-25,0 25,-1 0,-24-24,25 24,-25-25,25 0,-25 0,0 0,0 1,0-1,0 0,0 0,0 0,0 1,0-1,-25 25,0 0,1 0,-1 0,25 25,-25-1,25 1,-25-25,25 25,0 0,-25-25,25 25,-24-1,24 1,0 0,-25-25,25 25,0 0,0-1,0 1,0 0,0 0,0 0,0-1,0 1,0 0,0 0,0 0,0-1,25-24,-1 0,1 0,0 0,0 0,0-24,-1-1,-24-25,0 25,0 1,25-1,-25 0,0 0,0 0,25 1,-25-1,25 0,-25 0,25 0,-1 25,1 0,0 0,0 0,-25 25,0 0,0 0,0 0,25-25,-25 24,0 1,0 0,0 0,0 24,0-24,0 25,0-25,0-1,0 26,0-25,0 0,0-1,0 1,0-50,0 1,0-1,0-25,0 1,0 24,0 0,0-25,0 26,0-1,24 25,-24-25,0 0,25 25,-25-25,25 25,0 0,0 0,-25 25,0 0,0 0,0 0,0-1,0 1,0 0,0 0,0 0,0-1,0 1,0 0,0 0,0 0,0-1,24-24,1 25,0-25</inkml:trace>
  <inkml:trace contextRef="#ctx0" brushRef="#br0" timeOffset="121497.94">4019 14337,'0'75,"0"-26,0 1,-25-25,25 24,0 26,0-26,0 1,0-25,0-1,0 26,0-25,25-25,-25 49,0-24,25-25,-25 25,0 0,0 0,24-1,1-24,-25 25,0 0,25-25,0 0,-25 25,25-25,-1 0,1 0,0 0,0 0,0 0,-1 0</inkml:trace>
  <inkml:trace contextRef="#ctx0" brushRef="#br0" timeOffset="121809.1">4316 15131</inkml:trace>
  <inkml:trace contextRef="#ctx0" brushRef="#br0" timeOffset="123456.73">3870 14585,'25'0,"-1"0,51 0,24 0,-24 0,-1 0,-24 0,-26 0,1 0,0 0,0 0,0 0</inkml:trace>
  <inkml:trace contextRef="#ctx0" brushRef="#br0" timeOffset="133978.13">4416 14585</inkml:trace>
  <inkml:trace contextRef="#ctx0" brushRef="#br0" timeOffset="138549.51">670 15528,'0'-25,"0"0,0 0,-25 25,25-24,-25 24,25-25,-49 25,24 0,0 0,0 0,1 0,-1 0,0 0,0 0,0 0,1 0,-1 0,0 0,25 25,0-1,0 1,0 0,0 0,0 0,25-1,0 1,-25 25,49-25,-24 24,0-49,0 50,-1-25,1-1,0-24,-25 25,25-25,-25 25,25-25,-25 25,0 0,0-1,0 1,0 0,0 0,-25-25,0 0</inkml:trace>
  <inkml:trace contextRef="#ctx0" brushRef="#br0" timeOffset="138880.63">546 16024</inkml:trace>
  <inkml:trace contextRef="#ctx0" brushRef="#br0" timeOffset="140497.67">968 15081,'0'25,"0"49,0-24,0-25,0 0,0-1,0 1,0 0,0 0,0 25,0-1,0-24,0 0,0 0,0-1,0 1,0 0,0 0,0 24,0 26,25-1,-25 1,0-26,0-24,0 25,24-26,-24 1</inkml:trace>
  <inkml:trace contextRef="#ctx0" brushRef="#br0" timeOffset="140969.47">1017 16098</inkml:trace>
  <inkml:trace contextRef="#ctx0" brushRef="#br0" timeOffset="142758.69">943 15478,'25'0,"24"0,-24 0,0 0,0 0,0 0,-1 0,1 0,0 0,0 0,0 0,-1 0,1 0,0 0,0 0,0 0</inkml:trace>
  <inkml:trace contextRef="#ctx0" brushRef="#br0" timeOffset="145370.22">1538 15528,'0'25,"-25"-1,1-24,24 25,-25 0,0-25,25 25,-25-25,25 25,-25-25,25 24,-24 1,-1-25,25 25,-25-25,25 25,-25-25,25 25,0-1,0 1,0 0,0 0,0 0,0-1,25 1,-25 0,25 0,0-25,-25 25,24-25,1 0,0 0,0 0,0 0,-1 0,1 0,0 0,0 0,0 0,-1 0,1 0,-25-25,25 0,-25 0,0 0,0-24,0-1,0 25,0 1,0-1,0 0,-25 0,25 0,-25 1,25-1,-24 0,-1 25</inkml:trace>
  <inkml:trace contextRef="#ctx0" brushRef="#br0" timeOffset="145771.54">1588 15627</inkml:trace>
  <inkml:trace contextRef="#ctx0" brushRef="#br0" timeOffset="146927.78">1861 15677</inkml:trace>
  <inkml:trace contextRef="#ctx0" brushRef="#br0" timeOffset="148293.14">1861 15677,'0'24,"0"26,0 0,0-26,0 26,0-25,0 24,0 1,0-25,0 0,0-1,0 1,0 0,25-25,-1 0,-24-50,50 26,-25-26,24-24,-24 24,0 50,-25-50,25 50,0-24,-1-1</inkml:trace>
  <inkml:trace contextRef="#ctx0" brushRef="#br0" timeOffset="152351.94">2258 15949,'24'0,"1"0,0 0,0 0,24 0,-24 0,0 0,25 0,-26 0,1 0,0 0,0 0,0 0,24 0,-24 0,0-24,0-1,-25 0,0 0,0 0,0 1,-25 24,0 0,0 0,0 0,1 0,-1 0,0 0,0 0,0 0,1 0,-1 0,0 0,0 0,0 0,1 0,-1 0,0 24,0 1,25 0,-49-25,49 25,-25 0,0-25,25 24,0 1,-25-25,25 25,0 0,0 0,0-1,0 1,0 0,0 0,0 0,0-1,50 1,-1-25,-24 0,0 0,0 0,0 25,-1-25,1 0,0 0,0 0,0 0,-1 0,51 0,-50 0,-1 0,1 0,0 0,0 0,0 0,-1 0,1 0,0-25,0 25,0 0,-25-25,0 1,24 24</inkml:trace>
  <inkml:trace contextRef="#ctx0" brushRef="#br0" timeOffset="153345.55">2902 16173</inkml:trace>
  <inkml:trace contextRef="#ctx0" brushRef="#br0" timeOffset="154583.1">1340 16942,'0'-25,"0"0</inkml:trace>
  <inkml:trace contextRef="#ctx0" brushRef="#br0" timeOffset="156541.24">1340 16793,'0'25,"0"-1,0 1,0 0,0 25,0-1,0-24,0 0,0 24,0-24,0 0,0 0,0 0,0-1,0 1,0-50,0-49,25 24,-1 1,1 24,-25 0,25 25,-25-25,0 1,25 24,0-25,-25 0,24 25</inkml:trace>
  <inkml:trace contextRef="#ctx0" brushRef="#br0" timeOffset="162559.08">1563 17165,'25'0,"0"0,-1 0,1 0,25 0,-25 0,24 0,-24 0,0 0,25 0,-26 0,1-25,0 0,-25 0,25 25,-25-24,0-1,0 0,0 0,0 0,0 1,0-1,0 0,-25 25,0 0,-24 0,24 0,0 0,0 0,0 0,0 0,1 0,-1 0,25 25,-25-25,0 25,0-25,25 24,0 1,0 0,0 0,0 0,0-1,0 1,0 0,0 0,0 0,0-1,0 1,0 0,25 0,0-25,-25 25,25-25,-25 24,25-24,-25 25,24-25,1 25,0-25,25 25,-25-25,-1 0,1 0,25 0,-25 0,-1 0,26 0,-25 0,0 0,-1 0,1-25,0 25,0-25,-25 0,25 25,-1-24,-24-26,25 50,0-25,-25 0,25 1,-25-1,0 0,25 0,-25 0,0 1,24 24,-24-25,25 25,-25-25,0 0,-25 25,1 25,-1 0,0-25,25 25,-25-1,25 1,-25-25,25 25,0 0,-24 0,24-1,0 1,0 0,0 0,0 0,0-1,24-24,1 0,-25 25,25-25,0 0,-25 25,25-25,-1 0,1 0,0 0,0 0,-25-25,25 25,-25-25,24 25,1-24,-25-26,25 25,-25 0,0 1,0-1,0-25,0 25,0-24,0 24,0 0,0 50,0 49,0-49,0 25,0 24,0-49,0 25,0-26,0 26,0 0,0-1,0 1,0 0,0-26,0 26,0-25,0 0,0-1,0 1,0 0,0 0,0 0</inkml:trace>
  <inkml:trace contextRef="#ctx0" brushRef="#br0" timeOffset="170333.78">3225 17090,'0'25,"0"25,0-25,0-1,0 1,0 0,0 0,0 0,0-1,0 1,0 0,0 0,25-25,0 0,-1 0,1 0,0 0,0 0,-25-25,25 0,-25-24,24 24,-24-50,0 51,0-1,0 0,0 0,25 25,-25-25,25 25,0 50,-25-25,0 0,0 24,0-24,0 0,25 0,-25-1,0 1,0 0,0 0,0 0,0-1,0 1,0 0,24-75,-24 1,25-1,0-24,-25 24,25 1,-25-1,0 25,25 0,-25 1,24-1,1 25,-25-25,25 25,0 0,0 0,-1 0,1 25,-25 24,0-24,25 50,-25-1,0 0,25-49,-25 0,0 0,0 0,0-1,0 1,0 0,0 0,25-25,24 0,-24 0,25-25,-50 0,49 0,-49-49,75 24,-50-24,24-75,1 75,-25-1,-25 26,0 24,0 0,0 0,0 1,0-1,0 0,0 0,-25 25,0 0,0 25,0 0,1 0,24-1,0 1,0 25,0-25,-25-1,25 26,0 24,0 1,0-1,-25-24,25-25,0-1,0 1,0 0,0 25,0-26,0 1,0 0,0 0,0 0,0 24,0-24,0 0,0 0,0 24,0-24,0 0,0 0,0 24,0 1,0 0,0-26,0 1,0 25,0-25</inkml:trace>
  <inkml:trace contextRef="#ctx0" brushRef="#br0" timeOffset="172091.71">3175 16842</inkml:trace>
  <inkml:trace contextRef="#ctx0" brushRef="#br0" timeOffset="173969.79">3175 16842,'25'0,"25"0,-25 0,-1 0,-24 25,25-25,-25 25,25-25,-25 25,25 0,0-25,-25 24,-25-24,0 0,0 0,0 0</inkml:trace>
  <inkml:trace contextRef="#ctx0" brushRef="#br0" timeOffset="174190.55">3299 16966</inkml:trace>
  <inkml:trace contextRef="#ctx0" brushRef="#br0" timeOffset="174371.48">3299 16966</inkml:trace>
  <inkml:trace contextRef="#ctx0" brushRef="#br0" timeOffset="174773.68">3324 16842</inkml:trace>
  <inkml:trace contextRef="#ctx0" brushRef="#br0" timeOffset="-43451.22">8558 5234,'-25'0,"25"-25,-25 25,1-25,24 0,-25 25,0-49,0 24,0 0,25 0,-24 25,24-24,-25 24,0 0,0 0,-24-25,-1 0,25 25,-25 0,26-25,-1 0,0 25,0 0,-24 0,49-24,-25 24,-25 0,25 0,1 0,-1 0,25-25,-25 25,-49-25,49 25,-25-25,25 25,25-25,-24 25,-1 0,0 0,0-25,0 25,1 0,-1 0,0 0,0-24,0 24,1 0,-1 0,0 0,0 0,-24-25,24 25,0-25,0 25,0 0,0 0,1 0,-1 0,-25 0,25 0,1 0,-26 0,25 0,0-25,1 25,-1-25,-25 25,1 0,24 0,0 0,-25 0,26 0,-1 25,0-25,0 0,0 0,1 0,-26 25,0-25,26 0,-1 0,-25 0,25 0,1 0,-1 0,0 0,0 0,0 0,0 0,1 0,24 25,-50-25,25 0,-24 0,24 0,0 0,0 0,0 0,1 0,-1 0,25 25,-25-25,0 0,0 0,-24 0,24 0,0 0,0 0,1 0,-1 0,0 0,0 0,-24 0,24 0,0 0,0 0,0 0,1 0,-1 0,0 0,0 0,25 24,-25-24,1 0,-1 25,0-25,25 25,-25-25,0 25,1-25,-1 0,0 25,0 0,0-25,0 0,25 24,-24-24,-1 0,25 25,-25-25,0 25,25 0,-25-25,1 25,-1-1,0-24,25 25,-25-25,25 25,-25-25,25 25,-24 0,24-1,0 1,-25-25,25 25,-25-25,25 25,0 0,0-1,-25 1,25 0,-25-25,25 25,-24-25,-1 0,0 0,0 0,25 25,-25-25,1 24,-26 1,50 0,-25-25,25 25,-25-25,25 25,0-1,-24-24,24 25,0 0,0 0,0 0,0-1,24 1,-24 0,0 0,25-25,-25 25,25-25,-25 24,25-24,0 25,-25 0,24-25,-24 25,25-25,25 25,-25 0,-25-1,24-24,1 25,0-25,0 25,24-25,26 25,-26-25,1 0,-25 0,0 25,-1-25,1 0,0 24,0 1,0-25,0 25,-1-25,1 25,0-25,0 25,0-25,24 24,-24-24,-25 25,25-25,0 0,-1 0,1 25,-25 0,50-25,-25 0,24 25,-24-25,25 0,-1 0,1 0,-1 0,-24 0,0 0,0 0,0 0,-1 0,1 0,25 0,-25 0,-1 0,1 0,0 0,0 0,0 0,-1 0,1 0,0 0,0 0,0 0,0 0,-1 0,1 0,0 0,0 0,24 0,1 0,0 0,-1 0,-24 0,25 0,-1 0,1 0,-1 0,-24 0,25 0,-25 0,-1 0,1 0,0 0,0 0,0 0,-1 0,1 0,0 0,0 0,0 24,-1-24,1 0,0 0,0 0,0 0,0 0,-1 0,1 0,0 0,0 0,0 0,-1 0,1 0,0 0,25 0,-1 0,1 0,-25-24,24 24,-24 0,0-25,49 25,-49-25,0 25,0 0,-1 0,1 0,0 0,0 0,0 0,-1 0,1 0,0-25,0 25,0 0,-1 0,1-25,-25 1,25 24,0 0,-25-25,25 0,0 25,-1-50,-24 1,50-1,-25 1,-25 24,25-25,-25 25,24 25,-24-25,25 1,0-1,-25 0,25 25,0-25,-1 25,1 0,-25-25,0 1,25-1,-25 0,0 0,0 0,0 1,25-1,-25 0,0 0,0 0,25 25,-25-24,0-1,0 0,0 0</inkml:trace>
  <inkml:trace contextRef="#ctx0" brushRef="#br0" timeOffset="-33844.83">8756 8806,'-24'0,"-26"0,25 0,0 0,1 0,-1 0,0 0,0 0,0 0,1 0,-1 0,0 0,0 0,0 0,1 0,-26 0,25 0,-24 0,24 0,-25 0,25 0,0 0,1 0,-1 0,0 0,-25 0,26 0,-1 0,0 0,0 0,0 0,-49 0,-50 49,25-24,24 0,26 24,-26-49,51 25,-1 0,0-25,-25 25,26-25,-1 25,0 0,-25-25,25 0,1 24,-26 1,25-25,0 25,1-25,-1 25,0-25,0 25,0-25,25 24,-24-24,24 25,-25-25,25 25,-25 0,0 0,0-1,25 1,-24-25,24 25,-25-25,25 25,-25-25,25 25,0-1,0 1,0 0,0 0,0 0,0 24,0-24,0 0,0 24,0-24,0 0,25-25,-25 25,0 0,0-1,25-24,-25 25,24-25,-24 25,0 0,25 0,0-1,-25 1,25 25,0-25,-1 24,1-24,-25 0,0 0,25-25,0 0,-25 25,25-25,-25 24,24-24,1 25,0-25,-25 25,25-25,24 25,-24-25,0 25,0-1,0-24,0 0,-1 25,1-25,25 0,-25 25,-1-25,26 25,-25-25,24 0,26 0,-1 0,-24 0,49 0,-25 0,26 0,-26 0,-24 0,-1 0,1 0,0 0,24 0,-24 0,-1 0,1 0,-1 0,-24 0,0 25,25-25,-26 0,-24 24,50-24,-25 0,24 0,-24 0,25 0,-1 0,26 0,24 0,-49-24,24 24,0-25,1 25,-1 0,-24 0,0 0,-26 0,1 0,0 0,0 0,0 0,24 0,-24 0,0 0,0 0,-1 0,1 0,0 0,0 0,24 0,1-25,0 0,49-24,-25 24,50 0,-49-25,-26 26,26 24,-1-25,-24-25,-25 50,24-25,1 1,-25 24,-1-25,1 25,0-25,0 25,0 0,-1-25,-24 0,25 25,-25-25,0 1,25 24,-25-25,0 0,0-25,0-49,0 25,0 24,0 25,0 1,0-1,0 0,0 0,0 0,0 1,0-1,0 0,0 0,0 0,-25 25,0-24,1-1,-1 25,0-25,-25 25,50-25,-24 0,-1 25,0-24,0 24,25-25,-25 0,-24 25,49-25,-25 25,0 0,0-25,1 25,-1 0,25-24,-50 24,50-25,-25 25,-24-25,24 0,0 25,-25-25,26 0,-26 25,50-24,-25 24,0-25,1 0,-1 25,25-25,-50 25,25-49,1 24,-26 25,25 0,0-25,-24 25,24-25,0 25,-49 0,49 0,-25 0,26 0,-1 0,-25 0,25 0,1 0,-26 0,25-25,0 25,-24 0,-1 0,0 0,1 0,24 0,0 0,0 0,1 0,-1 0,0 0,0 0,0 0,25 25,-24-25,-1 0,25 25,-25-25,0 0</inkml:trace>
  <inkml:trace contextRef="#ctx0" brushRef="#br0" timeOffset="-23859.28">11063 12874,'-25'0,"1"0,-26 0,25 0,-24 0,24 0,0 0,0 0,-24 0,-26 0,1 0,-1 0,26 0,-1 0,1 0,-1 0,0 0,1 0,24 0,-25 0,25 0,1 0,-1 0,0 0,0 0,0 0,1 0,24 24,-25-24,-25 25,25-25,1 0,-1 0,0 0,0 0,0 0,1 0,-1 0,0 25,0 0,-74 24,25-24,24 25,0-25,26 24,-26-24,50 0,-25 0,-25 0,50-1,-24 26,-1-25,-50 24,51-24,-1 25,-25-50,50 25,-25-25,25 24,0 1,-24-25,-1 0,25 25,-25-25,25 25,0 24,0-24,0 25,0-25,-25-1,25 1,0 0,0 0,0 0,0-1,0 1,0 0,0 0,25 0,0-1,-25 1,0 0,0 0,25-25,-25 25,24-25,26 0,-25 0,49 24,-24 1,-1-25,1 25,-25-25,25 25,-50 0,49-1,-49 1,50 0,-50 0,49 25,-24-1,0-49,0 25,0 0,-1 0,1-1,0 1,0-25,0 25,-1 0,1 0,0-25,-25 24,25 1,0-25,-1 0,1 0,25 0,24 0,1 0,24-25,-25 25,26 0,-26 0,-24 0,-1 0,-24 0,25 0,-1 0,-24 0,25 0,-26 0,26 0,0 0,-26 0,1-24,0 24,25 0,-26-25,26 25,-25 0,0 0,-1 0,1 0,0 0,49 0,1 0,-1-25,1 0,-1 0,-24 25,-1 0,-24-24,0 24,25 0,-1 0,-24-25,25 25,-26 0,26 0,-25 0,0 0,-1 0,1 0,0 0,0-25,24 25,-24-25,0 25,0 0,0 0,-25-25,24 25,26 0,-50-24,25-1,24 25,-49-25,25 0,0 25,-25-25,25 25,0 0,0-25,-1 25,1 0,-25-24,25 24,-25-25,0 0,25-25,0 50,-25-24,0-26,0 25,24 0,-24 1,0-1,0 0,25 25,-25-25,25 0,-25 1,0-26,0 25,25 0,-25 1,0-26,0 25,25 0,-25 1,0-1,0 0,0 0,0 0,0 1,-25-1,0 0,-25-25,50 26,-49-1,24-25,0 50,0-49,1 49,-51-50,50 25,-24 0,-26 0,26 1,-26 24,1 0,-1-25,26 25,24-25,0 25,0 0,1-25,-1 25,-25 0,1 0,-1 0,25 0,0 0,-24 0,24-25,0 25,0-24,1 24,-26 0,25 0,0 0,1 0,-1 0,0 0,0 0,0 0,25-25,-25 25,25-25,0 0,-24 25,-1 0,25-25,-25 25,0 0,0 0</inkml:trace>
  <inkml:trace contextRef="#ctx0" brushRef="#br0" timeOffset="-11882.48">22647 5581,'0'25,"0"0,0-1,0 26,0 0,0 24,0-24,0-1,0 1,0 0,0-1,0-24,0 0,0 0,0-1,0 1,0 0,25-25,24 0,-24 0,0 0,25 0,-26 0,1 0,0 0</inkml:trace>
  <inkml:trace contextRef="#ctx0" brushRef="#br0" timeOffset="-11581.7">22895 6226</inkml:trace>
  <inkml:trace contextRef="#ctx0" brushRef="#br0" timeOffset="-9491.29">22994 6052,'0'-24,"25"-1,-25-25,25 25,-25 1,25-1,-25 0,0 0,25 25,-25-25,0 0,24 25,-24-24,0 73,0-24,0 0,0 25,0-26,0 1,0 0,0 0,0 0,0-1,0 1,0 0,0 0,0 0,0-1,0 1,0 0,0 0,25-25,-25 25,0-1,0 1,0 0</inkml:trace>
  <inkml:trace contextRef="#ctx0" brushRef="#br0" timeOffset="-9170.71">23143 6350</inkml:trace>
  <inkml:trace contextRef="#ctx0" brushRef="#br0" timeOffset="-6407.46">22573 9029,'0'25,"0"0,0 24,0 1,-25-1,25 26,0-1,0-24,0-1,0 1,0 0,0-26,0 26,0-25,0 24,0-24,0 0,0 0,0 0,0-1,0 1,49-25,-24 0,50 0,-26 0,-24 0,0 0,0 0,-1 0,1 0</inkml:trace>
  <inkml:trace contextRef="#ctx0" brushRef="#br0" timeOffset="-6056.45">22870 9872</inkml:trace>
  <inkml:trace contextRef="#ctx0" brushRef="#br0" timeOffset="-3283.84">22895 9599,'0'-24,"0"-1,25 25,0-25,-25 0,24 0,1 25,0 0,-25-24,25 24,0 0,24 0,-24 0,-25 24,25-24,-25 25,0 0,25 25,0-1,-25-24,0 0,0 0,0-1,0 1,0 25,0-25,0 24,-25-24,25 0,0 0,-25-1,0 1,25 0,-25 0,1-25,24 25,-25-25,25 25,0-1,-25-24,25 25,-25-25,0 0,25 25,-25-25,50 0,0 0,25 0,-25 0,-1 0,1 0,0 0,0 0,0 0,-1 0,1 0,0 0,0 0,0 0</inkml:trace>
  <inkml:trace contextRef="#ctx0" brushRef="#br0" timeOffset="-680.9">22672 12849,'-25'74,"25"-24,-25 24,25-24,0-1,0 1,0 0,0-1,0-24,0 25,0-1,0 1,0 24,0-24,0 24,0-49,0 0,0 0,0 0,0-1,25 1,0-25,0 0,-1 0,1 0,0 0,0 0,0 0,-1 0,1 0,0 0</inkml:trace>
  <inkml:trace contextRef="#ctx0" brushRef="#br0" timeOffset="3527.71">22945 13345,'49'0,"-24"0,0 0,0 0,24 0,-24 0,0 0,0 0,0 0,-1 25,-24 0,0-1,25 1,-25 0,0 0,0 0,0-1,0 1,0 0,0 0,-25-25,25 25,-24-25,-1 0,0 24,0-24,50 0,25 25,-26 0,1-25,25 25,-1-25,-24 25,0-25,0 24,-25 1,0 0,0 0,0 0,0-1,0 1,0 0,0 0,0 0,-25-25,25 24,-25 1,25 0,-25-25,25 25,-24-25,24 25,-25-25,0 0,25 24,-25-24,0 0,1 0,-1 0,0 0,25-24,-25 24,25-25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CFB79-D300-4D62-B1BB-417A70210E0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28F83-BFBF-48E5-9812-FA471493D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69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CFBB0B-C735-424C-9268-2C95A4A80A0D}" type="slidenum">
              <a:rPr lang="en-US" b="0" smtClean="0"/>
              <a:pPr/>
              <a:t>9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006030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Working with three levels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8E87D-860B-4D07-AA9C-845386AB8A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4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Teacher should</a:t>
            </a:r>
            <a:r>
              <a:rPr lang="en-US" baseline="0"/>
              <a:t> explain more detail about every type of requirements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8E87D-860B-4D07-AA9C-845386AB8A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62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Teacher should</a:t>
            </a:r>
            <a:r>
              <a:rPr lang="en-US" baseline="0"/>
              <a:t> e</a:t>
            </a:r>
            <a:r>
              <a:rPr lang="en-US"/>
              <a:t>xplain every</a:t>
            </a:r>
            <a:r>
              <a:rPr lang="en-US" baseline="0"/>
              <a:t> step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8E87D-860B-4D07-AA9C-845386AB8A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74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5430" y="415492"/>
            <a:ext cx="174171" cy="194108"/>
          </a:xfrm>
          <a:prstGeom prst="rect">
            <a:avLst/>
          </a:prstGeom>
          <a:solidFill>
            <a:srgbClr val="FF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5638800" cy="457200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F47206"/>
                </a:solidFill>
                <a:latin typeface="Myriad Pro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" name="Straight Connector 6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28" y="194689"/>
            <a:ext cx="2142909" cy="80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2225842" y="0"/>
            <a:ext cx="6811691" cy="997155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872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15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4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23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07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37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5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96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61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036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97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6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25842" y="1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5149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34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25842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0180" y="1191125"/>
            <a:ext cx="7772399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99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33863" y="0"/>
            <a:ext cx="6811691" cy="9144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1" y="1230714"/>
            <a:ext cx="7772399" cy="49570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74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09854" y="0"/>
            <a:ext cx="6927680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7832" y="1191125"/>
            <a:ext cx="7904747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8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25842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52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4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842" y="10499"/>
            <a:ext cx="6811691" cy="105216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55042" y="6130437"/>
            <a:ext cx="1347537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0180" y="6135809"/>
            <a:ext cx="682673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44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" y="42289"/>
            <a:ext cx="2258580" cy="84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438400" y="301627"/>
            <a:ext cx="6705600" cy="68897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700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 userDrawn="1"/>
        </p:nvSpPr>
        <p:spPr>
          <a:xfrm>
            <a:off x="2225842" y="166909"/>
            <a:ext cx="6811691" cy="1326753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p:txStyles>
    <p:titleStyle>
      <a:lvl1pPr algn="ctr" defTabSz="685800" rtl="0" eaLnBrk="1" latinLnBrk="0" hangingPunct="1">
        <a:spcBef>
          <a:spcPct val="0"/>
        </a:spcBef>
        <a:buNone/>
        <a:defRPr sz="1500" b="1" kern="1200">
          <a:solidFill>
            <a:srgbClr val="0066B2"/>
          </a:solidFill>
          <a:latin typeface="Myriad Pro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28" y="184834"/>
            <a:ext cx="2214339" cy="82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5400" y="304800"/>
            <a:ext cx="7781904" cy="690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81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dque@yahoo.com" TargetMode="External"/><Relationship Id="rId2" Type="http://schemas.openxmlformats.org/officeDocument/2006/relationships/hyperlink" Target="mailto:quetd2@fe.edu.vn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0.emf"/><Relationship Id="rId4" Type="http://schemas.openxmlformats.org/officeDocument/2006/relationships/customXml" Target="../ink/ink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emf"/><Relationship Id="rId4" Type="http://schemas.openxmlformats.org/officeDocument/2006/relationships/customXml" Target="../ink/ink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stickyminds.com/article/what-cost-requirement-error" TargetMode="Externa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www.jamasoftware.com/blog/when-bad-requirements-happen-to-nice-people/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medium.com/@nerimbarakat/the-cost-of-poor-project-requirements-in-software-development-3c0d23df6e7c" TargetMode="Externa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ersonal.utdallas.edu/~chung/SYSM6309/Getting_requirements_right-avoiding_the_top_10_traps.pdf" TargetMode="External"/><Relationship Id="rId2" Type="http://schemas.openxmlformats.org/officeDocument/2006/relationships/hyperlink" Target="https://www.it-cisq.org/the-cost-of-poor-quality-software-in-the-us-a-2018-report/The-Cost-of-Poor-Quality-Software-in-the-US-2018-Report.pdf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en.wikipedia.org/wiki/List_of_failed_and_overbudget_custom_software_project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software-development-life-cycle-tutorial.html" TargetMode="External"/><Relationship Id="rId7" Type="http://schemas.openxmlformats.org/officeDocument/2006/relationships/image" Target="../media/image50.emf"/><Relationship Id="rId2" Type="http://schemas.openxmlformats.org/officeDocument/2006/relationships/hyperlink" Target="https://en.wikipedia.org/wiki/Software_engineering" TargetMode="Externa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3.xml"/><Relationship Id="rId5" Type="http://schemas.openxmlformats.org/officeDocument/2006/relationships/hyperlink" Target="https://www.visual-paradigm.com/download/" TargetMode="External"/><Relationship Id="rId4" Type="http://schemas.openxmlformats.org/officeDocument/2006/relationships/hyperlink" Target="https://en.wikipedia.org/wiki/Software_development_proces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emf"/><Relationship Id="rId5" Type="http://schemas.openxmlformats.org/officeDocument/2006/relationships/customXml" Target="../ink/ink5.xml"/><Relationship Id="rId4" Type="http://schemas.openxmlformats.org/officeDocument/2006/relationships/image" Target="../media/image6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hyperlink" Target="https://ardalis.com/the-more-you-know-the-more-you-realize-you-dont-know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3007" y="324113"/>
            <a:ext cx="6385979" cy="12671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Software Requirement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endParaRPr lang="en-US" sz="3000" i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5287" y="1232453"/>
            <a:ext cx="8759687" cy="5301434"/>
          </a:xfrm>
          <a:prstGeom prst="rect">
            <a:avLst/>
          </a:prstGeom>
        </p:spPr>
        <p:txBody>
          <a:bodyPr anchor="t"/>
          <a:lstStyle>
            <a:lvl1pPr marL="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FFC000"/>
                </a:solidFill>
              </a:rPr>
              <a:t>Trần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Đình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Quế</a:t>
            </a:r>
            <a:r>
              <a:rPr lang="en-US" dirty="0"/>
              <a:t> </a:t>
            </a:r>
          </a:p>
          <a:p>
            <a:r>
              <a:rPr lang="en-US" dirty="0" err="1"/>
              <a:t>Ph.D</a:t>
            </a:r>
            <a:r>
              <a:rPr lang="en-US" dirty="0"/>
              <a:t>, Assoc. Prof.</a:t>
            </a:r>
            <a:r>
              <a:rPr lang="en-US" sz="2600" dirty="0"/>
              <a:t> </a:t>
            </a:r>
          </a:p>
          <a:p>
            <a:r>
              <a:rPr lang="en-US" sz="2600" dirty="0"/>
              <a:t>Posts and Telecommunications Institute of Technology (PTIT)</a:t>
            </a:r>
          </a:p>
          <a:p>
            <a:r>
              <a:rPr lang="en-US" sz="2600" i="1" dirty="0" err="1"/>
              <a:t>Học</a:t>
            </a:r>
            <a:r>
              <a:rPr lang="en-US" sz="2600" i="1" dirty="0"/>
              <a:t> </a:t>
            </a:r>
            <a:r>
              <a:rPr lang="en-US" sz="2600" i="1" dirty="0" err="1"/>
              <a:t>viện</a:t>
            </a:r>
            <a:r>
              <a:rPr lang="en-US" sz="2600" i="1" dirty="0"/>
              <a:t> CN </a:t>
            </a:r>
            <a:r>
              <a:rPr lang="en-US" sz="2600" i="1" dirty="0" err="1"/>
              <a:t>Bưu</a:t>
            </a:r>
            <a:r>
              <a:rPr lang="en-US" sz="2600" i="1" dirty="0"/>
              <a:t> </a:t>
            </a:r>
            <a:r>
              <a:rPr lang="en-US" sz="2600" i="1" dirty="0" err="1"/>
              <a:t>Chính</a:t>
            </a:r>
            <a:r>
              <a:rPr lang="en-US" sz="2600" i="1" dirty="0"/>
              <a:t> </a:t>
            </a:r>
            <a:r>
              <a:rPr lang="en-US" sz="2600" i="1" dirty="0" err="1"/>
              <a:t>Viễn</a:t>
            </a:r>
            <a:r>
              <a:rPr lang="en-US" sz="2600" i="1" dirty="0"/>
              <a:t> </a:t>
            </a:r>
            <a:r>
              <a:rPr lang="en-US" sz="2600" i="1" dirty="0" err="1"/>
              <a:t>thông</a:t>
            </a:r>
            <a:endParaRPr lang="en-US" sz="2600" i="1" dirty="0"/>
          </a:p>
          <a:p>
            <a:endParaRPr lang="en-US" sz="2600" dirty="0"/>
          </a:p>
          <a:p>
            <a:r>
              <a:rPr lang="en-US" dirty="0"/>
              <a:t>Mail:     </a:t>
            </a:r>
            <a:r>
              <a:rPr lang="en-US" b="1" dirty="0">
                <a:hlinkClick r:id="rId2"/>
              </a:rPr>
              <a:t>quetd2@fe.edu.vn </a:t>
            </a:r>
            <a:endParaRPr lang="en-US" b="1" dirty="0"/>
          </a:p>
          <a:p>
            <a:r>
              <a:rPr lang="en-US" b="1" dirty="0">
                <a:hlinkClick r:id="rId3"/>
              </a:rPr>
              <a:t>                </a:t>
            </a:r>
            <a:r>
              <a:rPr lang="en-US" dirty="0"/>
              <a:t> </a:t>
            </a:r>
          </a:p>
          <a:p>
            <a:r>
              <a:rPr lang="en-US" dirty="0"/>
              <a:t>Master in SE (1998), Melbourne Univ,  Australia (1995-1998)</a:t>
            </a:r>
          </a:p>
          <a:p>
            <a:r>
              <a:rPr lang="en-US" dirty="0" err="1"/>
              <a:t>Ph.D</a:t>
            </a:r>
            <a:r>
              <a:rPr lang="en-US" dirty="0"/>
              <a:t> in Computer Science (2000), Vietnam Academy of Science and Technology</a:t>
            </a:r>
          </a:p>
          <a:p>
            <a:r>
              <a:rPr lang="en-US" dirty="0"/>
              <a:t> 2001: Post Doc., Calgary Univ (Java Gosling), Canada</a:t>
            </a:r>
          </a:p>
          <a:p>
            <a:r>
              <a:rPr lang="en-US" dirty="0"/>
              <a:t>               </a:t>
            </a:r>
          </a:p>
          <a:p>
            <a:r>
              <a:rPr lang="en-US" dirty="0"/>
              <a:t>Phone:  0904066883</a:t>
            </a:r>
          </a:p>
        </p:txBody>
      </p:sp>
    </p:spTree>
    <p:extLst>
      <p:ext uri="{BB962C8B-B14F-4D97-AF65-F5344CB8AC3E}">
        <p14:creationId xmlns:p14="http://schemas.microsoft.com/office/powerpoint/2010/main" val="393745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792" y="-72189"/>
            <a:ext cx="6292513" cy="1237395"/>
          </a:xfrm>
        </p:spPr>
        <p:txBody>
          <a:bodyPr/>
          <a:lstStyle/>
          <a:p>
            <a:r>
              <a:rPr lang="en-US"/>
              <a:t>Software requirements defined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24263"/>
            <a:ext cx="8013032" cy="4920916"/>
          </a:xfrm>
        </p:spPr>
        <p:txBody>
          <a:bodyPr/>
          <a:lstStyle/>
          <a:p>
            <a:r>
              <a:rPr lang="en-US" dirty="0"/>
              <a:t> Brian Lawrence: “anything that drives design choices” (</a:t>
            </a:r>
            <a:r>
              <a:rPr lang="en-US" i="1" dirty="0"/>
              <a:t>Lawrence 1997</a:t>
            </a:r>
            <a:r>
              <a:rPr lang="en-US" dirty="0"/>
              <a:t>)</a:t>
            </a:r>
          </a:p>
          <a:p>
            <a:endParaRPr lang="en-US" dirty="0"/>
          </a:p>
          <a:p>
            <a:pPr algn="just"/>
            <a:r>
              <a:rPr lang="en-US" dirty="0"/>
              <a:t>“ </a:t>
            </a:r>
            <a:r>
              <a:rPr lang="en-US" b="1" dirty="0"/>
              <a:t>Requirements are a </a:t>
            </a:r>
            <a:r>
              <a:rPr lang="en-US" b="1" dirty="0">
                <a:solidFill>
                  <a:srgbClr val="C00000"/>
                </a:solidFill>
              </a:rPr>
              <a:t>specification</a:t>
            </a:r>
            <a:r>
              <a:rPr lang="en-US" b="1" dirty="0"/>
              <a:t> of what should be implemented. They are </a:t>
            </a:r>
            <a:r>
              <a:rPr lang="en-US" b="1" dirty="0">
                <a:solidFill>
                  <a:srgbClr val="C00000"/>
                </a:solidFill>
              </a:rPr>
              <a:t>descriptions</a:t>
            </a:r>
            <a:r>
              <a:rPr lang="en-US" b="1" dirty="0"/>
              <a:t> of how the system should behave, or of a system property or attribute. They may be a </a:t>
            </a:r>
            <a:r>
              <a:rPr lang="en-US" b="1" dirty="0">
                <a:solidFill>
                  <a:srgbClr val="C00000"/>
                </a:solidFill>
              </a:rPr>
              <a:t>constraint</a:t>
            </a:r>
            <a:r>
              <a:rPr lang="en-US" b="1" dirty="0"/>
              <a:t> on the development process of the system</a:t>
            </a:r>
            <a:r>
              <a:rPr lang="en-US" dirty="0"/>
              <a:t>”  </a:t>
            </a:r>
            <a:r>
              <a:rPr lang="en-US" i="1" dirty="0"/>
              <a:t>Ian </a:t>
            </a:r>
            <a:r>
              <a:rPr lang="en-US" i="1" dirty="0" err="1"/>
              <a:t>Sommerville</a:t>
            </a:r>
            <a:r>
              <a:rPr lang="en-US" i="1" dirty="0"/>
              <a:t> and Pete Sawyer (1997)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246920" y="2604960"/>
              <a:ext cx="3090960" cy="757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37560" y="2595600"/>
                <a:ext cx="3109680" cy="77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9977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Stakeholder: customers, users, business analysts, developers…</a:t>
            </a:r>
          </a:p>
          <a:p>
            <a:r>
              <a:rPr lang="en-US" dirty="0"/>
              <a:t>Views from different persons</a:t>
            </a:r>
          </a:p>
          <a:p>
            <a:r>
              <a:rPr lang="en-US" dirty="0"/>
              <a:t>Business </a:t>
            </a:r>
            <a:r>
              <a:rPr lang="en-US" dirty="0" err="1"/>
              <a:t>Req</a:t>
            </a:r>
            <a:r>
              <a:rPr lang="en-US" dirty="0"/>
              <a:t>: vision, scope</a:t>
            </a:r>
          </a:p>
          <a:p>
            <a:r>
              <a:rPr lang="en-US" dirty="0"/>
              <a:t>User </a:t>
            </a:r>
            <a:r>
              <a:rPr lang="en-US" dirty="0" err="1"/>
              <a:t>Req</a:t>
            </a:r>
            <a:r>
              <a:rPr lang="en-US" dirty="0"/>
              <a:t>: use cases, user stories</a:t>
            </a:r>
          </a:p>
          <a:p>
            <a:r>
              <a:rPr lang="en-US" dirty="0"/>
              <a:t>SRS: Software Requirement Specification 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67920" y="1178640"/>
              <a:ext cx="4867200" cy="4081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8560" y="1169280"/>
                <a:ext cx="4885920" cy="410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5190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11" y="1022685"/>
            <a:ext cx="7495673" cy="513266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14602" y="182332"/>
            <a:ext cx="6388766" cy="960668"/>
          </a:xfrm>
        </p:spPr>
        <p:txBody>
          <a:bodyPr/>
          <a:lstStyle/>
          <a:p>
            <a:r>
              <a:rPr lang="en-US"/>
              <a:t>Types of requirements</a:t>
            </a:r>
          </a:p>
        </p:txBody>
      </p:sp>
    </p:spTree>
    <p:extLst>
      <p:ext uri="{BB962C8B-B14F-4D97-AF65-F5344CB8AC3E}">
        <p14:creationId xmlns:p14="http://schemas.microsoft.com/office/powerpoint/2010/main" val="1295605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3932" y="-108284"/>
            <a:ext cx="5335934" cy="578665"/>
          </a:xfrm>
        </p:spPr>
        <p:txBody>
          <a:bodyPr/>
          <a:lstStyle/>
          <a:p>
            <a:pPr algn="ctr"/>
            <a:r>
              <a:rPr lang="en-US"/>
              <a:t>Levels and types of requirements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317" y="1470861"/>
            <a:ext cx="6845968" cy="46118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07280" y="1669680"/>
              <a:ext cx="8331840" cy="48405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920" y="1660320"/>
                <a:ext cx="8350560" cy="485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096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 The participation of stakeholders in requirements development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342" y="1207169"/>
            <a:ext cx="3876268" cy="53849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196640" y="2634120"/>
              <a:ext cx="1098720" cy="3483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7280" y="2624760"/>
                <a:ext cx="1117440" cy="350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9403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2864" y="-108284"/>
            <a:ext cx="7184670" cy="950495"/>
          </a:xfrm>
        </p:spPr>
        <p:txBody>
          <a:bodyPr/>
          <a:lstStyle/>
          <a:p>
            <a:r>
              <a:rPr lang="en-US"/>
              <a:t>Product vs. project requirements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73" y="1732546"/>
            <a:ext cx="7387389" cy="4331369"/>
          </a:xfrm>
        </p:spPr>
        <p:txBody>
          <a:bodyPr/>
          <a:lstStyle/>
          <a:p>
            <a:r>
              <a:rPr lang="en-US"/>
              <a:t> Product requirements:</a:t>
            </a:r>
          </a:p>
          <a:p>
            <a:pPr lvl="1"/>
            <a:r>
              <a:rPr lang="en-US"/>
              <a:t> properties of a software system to be built</a:t>
            </a:r>
          </a:p>
          <a:p>
            <a:r>
              <a:rPr lang="en-US"/>
              <a:t>Projects requirements:</a:t>
            </a:r>
          </a:p>
          <a:p>
            <a:pPr lvl="1"/>
            <a:r>
              <a:rPr lang="en-US"/>
              <a:t>do have other expectations and deliverables that are not a part of the software the team implements, but that are necessary to the successful completion of the project as a whole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500560" y="3464640"/>
              <a:ext cx="4697280" cy="1625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1200" y="3455280"/>
                <a:ext cx="4716000" cy="164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8536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Requirements development and management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115" y="1985211"/>
            <a:ext cx="6761747" cy="34169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830520" y="3134160"/>
              <a:ext cx="7679880" cy="3429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1160" y="3124800"/>
                <a:ext cx="7698600" cy="34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1968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55" y="1318161"/>
            <a:ext cx="7623958" cy="4405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4170240" y="0"/>
              <a:ext cx="3503520" cy="2849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60880" y="-9360"/>
                <a:ext cx="3522240" cy="286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7411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When bad requirements happen to good people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732" y="1447800"/>
            <a:ext cx="7772399" cy="4704348"/>
          </a:xfrm>
        </p:spPr>
        <p:txBody>
          <a:bodyPr/>
          <a:lstStyle/>
          <a:p>
            <a:r>
              <a:rPr lang="en-US" dirty="0"/>
              <a:t>Insufficient user involvement </a:t>
            </a:r>
          </a:p>
          <a:p>
            <a:r>
              <a:rPr lang="en-US" dirty="0"/>
              <a:t>Inaccurate planning </a:t>
            </a:r>
          </a:p>
          <a:p>
            <a:r>
              <a:rPr lang="en-US" dirty="0"/>
              <a:t>Creeping user requirements </a:t>
            </a:r>
          </a:p>
          <a:p>
            <a:r>
              <a:rPr lang="en-US" dirty="0"/>
              <a:t>Ambiguous requirements </a:t>
            </a:r>
          </a:p>
          <a:p>
            <a:r>
              <a:rPr lang="en-US" dirty="0"/>
              <a:t>Gold plating </a:t>
            </a:r>
          </a:p>
          <a:p>
            <a:r>
              <a:rPr lang="en-US" dirty="0"/>
              <a:t>Overlooked stakeholders </a:t>
            </a:r>
          </a:p>
          <a:p>
            <a:r>
              <a:rPr lang="en-US" dirty="0"/>
              <a:t>Figure </a:t>
            </a:r>
            <a:r>
              <a:rPr lang="en-US" dirty="0">
                <a:hlinkClick r:id="rId2"/>
              </a:rPr>
              <a:t>https://www.stickyminds.com/article/what-cost-requirement-error</a:t>
            </a:r>
            <a:endParaRPr lang="en-US" dirty="0"/>
          </a:p>
        </p:txBody>
      </p:sp>
      <p:pic>
        <p:nvPicPr>
          <p:cNvPr id="2050" name="Picture 2" descr="https://www.stickyminds.com/sites/default/files/article/2012/XDD12529imagelistfilenam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377" y="1245404"/>
            <a:ext cx="4512623" cy="362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764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discovering defect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https://www.jamasoftware.com/blog/when-bad-requirements-happen-to-nice-people/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098" name="Picture 2" descr="https://static.jamasoftware.com/www/imports/2013/03/a1f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50" y="1950892"/>
            <a:ext cx="7849590" cy="487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4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477220"/>
              </p:ext>
            </p:extLst>
          </p:nvPr>
        </p:nvGraphicFramePr>
        <p:xfrm>
          <a:off x="1676400" y="558141"/>
          <a:ext cx="6831496" cy="50826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31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26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1) </a:t>
                      </a:r>
                      <a:r>
                        <a:rPr lang="en-US" sz="1500" b="1" u="none" strike="noStrike" dirty="0">
                          <a:effectLst/>
                        </a:rPr>
                        <a:t>On-going Assessment</a:t>
                      </a:r>
                      <a:br>
                        <a:rPr lang="en-US" sz="1500" b="1" u="none" strike="noStrike" dirty="0">
                          <a:effectLst/>
                        </a:rPr>
                      </a:br>
                      <a:r>
                        <a:rPr lang="en-US" sz="1500" b="1" u="none" strike="noStrike" dirty="0">
                          <a:effectLst/>
                        </a:rPr>
                        <a:t>- 3 PT:                                     30%  </a:t>
                      </a:r>
                      <a:br>
                        <a:rPr lang="en-US" sz="1500" b="1" u="none" strike="noStrike" dirty="0">
                          <a:effectLst/>
                        </a:rPr>
                      </a:br>
                      <a:r>
                        <a:rPr lang="en-US" sz="1500" b="1" u="none" strike="noStrike" dirty="0">
                          <a:effectLst/>
                        </a:rPr>
                        <a:t>- 02 Assignments:                30% </a:t>
                      </a:r>
                      <a:br>
                        <a:rPr lang="en-US" sz="1500" b="1" u="none" strike="noStrike" dirty="0">
                          <a:effectLst/>
                        </a:rPr>
                      </a:br>
                      <a:r>
                        <a:rPr lang="en-US" sz="1500" b="1" u="none" strike="noStrike" dirty="0">
                          <a:effectLst/>
                        </a:rPr>
                        <a:t>2) Final exam  (60'):             40% </a:t>
                      </a:r>
                      <a:br>
                        <a:rPr lang="en-US" sz="1500" b="1" u="none" strike="noStrike" dirty="0">
                          <a:effectLst/>
                        </a:rPr>
                      </a:br>
                      <a:r>
                        <a:rPr lang="en-US" sz="1500" b="1" u="none" strike="noStrike" dirty="0">
                          <a:effectLst/>
                        </a:rPr>
                        <a:t>  </a:t>
                      </a:r>
                      <a:br>
                        <a:rPr lang="en-US" sz="1500" b="1" u="none" strike="noStrike" dirty="0">
                          <a:effectLst/>
                        </a:rPr>
                      </a:br>
                      <a:r>
                        <a:rPr lang="en-US" sz="1500" b="1" u="none" strike="noStrike" dirty="0">
                          <a:effectLst/>
                        </a:rPr>
                        <a:t>Completion Criteria:  </a:t>
                      </a:r>
                      <a:br>
                        <a:rPr lang="en-US" sz="1500" b="1" u="none" strike="noStrike" dirty="0">
                          <a:effectLst/>
                        </a:rPr>
                      </a:br>
                      <a:r>
                        <a:rPr lang="en-US" sz="1500" b="1" u="none" strike="noStrike" dirty="0">
                          <a:effectLst/>
                        </a:rPr>
                        <a:t>1) Every on-going assessment component &gt;0</a:t>
                      </a:r>
                      <a:br>
                        <a:rPr lang="en-US" sz="1500" b="1" u="none" strike="noStrike" dirty="0">
                          <a:effectLst/>
                        </a:rPr>
                      </a:br>
                      <a:r>
                        <a:rPr lang="en-US" sz="1500" b="1" u="none" strike="noStrike" dirty="0">
                          <a:effectLst/>
                        </a:rPr>
                        <a:t>2) Final Exam Score &gt;=4 &amp; Final Result  &gt;=5 </a:t>
                      </a:r>
                      <a:endParaRPr lang="en-US" sz="15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306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1500" dirty="0">
                <a:hlinkClick r:id="rId2"/>
              </a:rPr>
            </a:br>
            <a:r>
              <a:rPr lang="en-US" sz="1500" dirty="0">
                <a:hlinkClick r:id="rId2"/>
              </a:rPr>
              <a:t>https://medium.com/@nerimbarakat/the-cost-of-poor-project-requirements-in-software-development-3c0d23df6e7c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s://miro.medium.com/max/1288/1*942w8zLWfC6vVntwXy_SKA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7" y="902524"/>
            <a:ext cx="8692739" cy="57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513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of poor quality in US-2018: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https://www.it-cisq.org/the-cost-of-poor-quality-software-in-the-us-a-2018-report/The-Cost-of-Poor-Quality-Software-in-the-US-2018-Report.pdf</a:t>
            </a:r>
            <a:endParaRPr lang="en-US" dirty="0"/>
          </a:p>
          <a:p>
            <a:r>
              <a:rPr lang="en-US" dirty="0"/>
              <a:t>Right </a:t>
            </a:r>
            <a:r>
              <a:rPr lang="en-US" dirty="0" err="1"/>
              <a:t>req</a:t>
            </a:r>
            <a:r>
              <a:rPr lang="en-US" dirty="0">
                <a:sym typeface="Wingdings" pitchFamily="2" charset="2"/>
              </a:rPr>
              <a:t> avoid 10 </a:t>
            </a:r>
            <a:r>
              <a:rPr lang="en-US" dirty="0"/>
              <a:t>Traps (given by IBM)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https://personal.utdallas.edu/~chung/SYSM6309/Getting_requirements_right-avoiding_the_top_10_traps.pdf</a:t>
            </a:r>
            <a:endParaRPr lang="en-US" dirty="0"/>
          </a:p>
          <a:p>
            <a:r>
              <a:rPr lang="en-US" dirty="0"/>
              <a:t>List of failed and </a:t>
            </a:r>
            <a:r>
              <a:rPr lang="en-US" dirty="0" err="1"/>
              <a:t>overbudget</a:t>
            </a:r>
            <a:r>
              <a:rPr lang="en-US" dirty="0"/>
              <a:t> custom software projects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https://en.wikipedia.org/wiki/List_of_failed_and_overbudget_custom_software_projects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573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Benefits from a high-quality requirements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085" y="1540041"/>
            <a:ext cx="7772399" cy="4704348"/>
          </a:xfrm>
        </p:spPr>
        <p:txBody>
          <a:bodyPr>
            <a:normAutofit lnSpcReduction="10000"/>
          </a:bodyPr>
          <a:lstStyle/>
          <a:p>
            <a:r>
              <a:rPr lang="en-US"/>
              <a:t>Fewer defects in requirements and in the delivered product.</a:t>
            </a:r>
          </a:p>
          <a:p>
            <a:r>
              <a:rPr lang="en-US"/>
              <a:t>Reduced development rework.</a:t>
            </a:r>
          </a:p>
          <a:p>
            <a:r>
              <a:rPr lang="en-US"/>
              <a:t>Faster development and delivery.</a:t>
            </a:r>
          </a:p>
          <a:p>
            <a:r>
              <a:rPr lang="en-US"/>
              <a:t>Fewer unnecessary and unused features</a:t>
            </a:r>
          </a:p>
          <a:p>
            <a:r>
              <a:rPr lang="en-US"/>
              <a:t>Lower enhancement costs</a:t>
            </a:r>
          </a:p>
          <a:p>
            <a:r>
              <a:rPr lang="en-US"/>
              <a:t>Fewer miscommunications. </a:t>
            </a:r>
          </a:p>
          <a:p>
            <a:r>
              <a:rPr lang="en-US"/>
              <a:t>Reduced scope creep.</a:t>
            </a:r>
          </a:p>
          <a:p>
            <a:r>
              <a:rPr lang="en-US"/>
              <a:t>Reduced project chaos.</a:t>
            </a:r>
          </a:p>
          <a:p>
            <a:r>
              <a:rPr lang="en-US"/>
              <a:t>Higher customer and team member satisfaction.</a:t>
            </a:r>
          </a:p>
          <a:p>
            <a:r>
              <a:rPr lang="en-US"/>
              <a:t>Products that do what they’re supposed to do.</a:t>
            </a:r>
          </a:p>
        </p:txBody>
      </p:sp>
    </p:spTree>
    <p:extLst>
      <p:ext uri="{BB962C8B-B14F-4D97-AF65-F5344CB8AC3E}">
        <p14:creationId xmlns:p14="http://schemas.microsoft.com/office/powerpoint/2010/main" val="191140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7387" y="1867903"/>
            <a:ext cx="4950338" cy="2237873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CHAPTER 1</a:t>
            </a:r>
            <a:br>
              <a:rPr lang="en-US"/>
            </a:br>
            <a:r>
              <a:rPr lang="en-US"/>
              <a:t>The essential of software requirement </a:t>
            </a:r>
            <a:endParaRPr lang="en-US" sz="3000" i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9385" y="4599250"/>
            <a:ext cx="6686549" cy="1126283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>
                <a:solidFill>
                  <a:srgbClr val="C00000"/>
                </a:solidFill>
              </a:rPr>
              <a:t>Software is eating the world</a:t>
            </a:r>
            <a:r>
              <a:rPr lang="en-US" dirty="0"/>
              <a:t>” —Marc Anderson, August 20, 2011, Wall Street Journal</a:t>
            </a:r>
          </a:p>
        </p:txBody>
      </p:sp>
    </p:spTree>
    <p:extLst>
      <p:ext uri="{BB962C8B-B14F-4D97-AF65-F5344CB8AC3E}">
        <p14:creationId xmlns:p14="http://schemas.microsoft.com/office/powerpoint/2010/main" val="373103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588" y="1395663"/>
            <a:ext cx="7767267" cy="4668253"/>
          </a:xfrm>
        </p:spPr>
        <p:txBody>
          <a:bodyPr/>
          <a:lstStyle/>
          <a:p>
            <a:r>
              <a:rPr lang="en-US" dirty="0"/>
              <a:t>Understand some </a:t>
            </a:r>
            <a:r>
              <a:rPr lang="en-US" dirty="0">
                <a:solidFill>
                  <a:srgbClr val="00B050"/>
                </a:solidFill>
              </a:rPr>
              <a:t>key terms </a:t>
            </a:r>
            <a:r>
              <a:rPr lang="en-US" dirty="0"/>
              <a:t>used in the software requirements domain. </a:t>
            </a:r>
          </a:p>
          <a:p>
            <a:r>
              <a:rPr lang="en-US" dirty="0"/>
              <a:t>Distinguish </a:t>
            </a:r>
            <a:r>
              <a:rPr lang="en-US" dirty="0">
                <a:solidFill>
                  <a:srgbClr val="00B050"/>
                </a:solidFill>
              </a:rPr>
              <a:t>product requirements </a:t>
            </a:r>
            <a:r>
              <a:rPr lang="en-US" dirty="0"/>
              <a:t>from </a:t>
            </a:r>
            <a:r>
              <a:rPr lang="en-US" dirty="0">
                <a:solidFill>
                  <a:srgbClr val="00B050"/>
                </a:solidFill>
              </a:rPr>
              <a:t>project requirements. </a:t>
            </a:r>
          </a:p>
          <a:p>
            <a:r>
              <a:rPr lang="en-US" dirty="0"/>
              <a:t>Distinguish </a:t>
            </a:r>
            <a:r>
              <a:rPr lang="en-US" dirty="0">
                <a:solidFill>
                  <a:srgbClr val="00B050"/>
                </a:solidFill>
              </a:rPr>
              <a:t>requirements development</a:t>
            </a:r>
            <a:r>
              <a:rPr lang="en-US" dirty="0"/>
              <a:t> from </a:t>
            </a:r>
            <a:r>
              <a:rPr lang="en-US" dirty="0">
                <a:solidFill>
                  <a:srgbClr val="00B050"/>
                </a:solidFill>
              </a:rPr>
              <a:t>requirements management. </a:t>
            </a:r>
          </a:p>
          <a:p>
            <a:r>
              <a:rPr lang="en-US" dirty="0"/>
              <a:t>Be alert to several </a:t>
            </a:r>
            <a:r>
              <a:rPr lang="en-US" dirty="0">
                <a:solidFill>
                  <a:srgbClr val="00B050"/>
                </a:solidFill>
              </a:rPr>
              <a:t>requirements-related problems</a:t>
            </a:r>
            <a:r>
              <a:rPr lang="en-US" dirty="0"/>
              <a:t> that can arise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354320" y="1197360"/>
              <a:ext cx="7381440" cy="3185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4960" y="1188000"/>
                <a:ext cx="7400160" cy="320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329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756" y="-132348"/>
            <a:ext cx="6289506" cy="1032060"/>
          </a:xfrm>
        </p:spPr>
        <p:txBody>
          <a:bodyPr>
            <a:normAutofit fontScale="90000"/>
          </a:bodyPr>
          <a:lstStyle/>
          <a:p>
            <a:br>
              <a:rPr lang="en-US"/>
            </a:br>
            <a:r>
              <a:rPr lang="en-US"/>
              <a:t>Contents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73" y="1383318"/>
            <a:ext cx="8277727" cy="480059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Software Engineering &amp; Computer (</a:t>
            </a:r>
            <a:r>
              <a:rPr lang="en-US" dirty="0">
                <a:solidFill>
                  <a:srgbClr val="FF0000"/>
                </a:solidFill>
              </a:rPr>
              <a:t>hardware</a:t>
            </a:r>
            <a:r>
              <a:rPr lang="en-US" dirty="0"/>
              <a:t>) Engineering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Why is requirement engineering?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Software requirements defined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Requirements development and management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When bad requirements happen to good people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Benefits from a high-quality requirements process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266200" y="1877040"/>
              <a:ext cx="1943640" cy="52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6840" y="1867680"/>
                <a:ext cx="1962360" cy="7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765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756" y="858617"/>
            <a:ext cx="8645236" cy="4704348"/>
          </a:xfrm>
        </p:spPr>
        <p:txBody>
          <a:bodyPr/>
          <a:lstStyle/>
          <a:p>
            <a:r>
              <a:rPr lang="en-US" dirty="0"/>
              <a:t>Engineering =/= technique, technology</a:t>
            </a:r>
          </a:p>
          <a:p>
            <a:r>
              <a:rPr lang="en-US" dirty="0"/>
              <a:t>Software engineering JOBS: </a:t>
            </a:r>
            <a:r>
              <a:rPr lang="en-US" sz="1500" dirty="0">
                <a:hlinkClick r:id="rId2"/>
              </a:rPr>
              <a:t>https://en.wikipedia.org/wiki/Software_engineering</a:t>
            </a:r>
            <a:endParaRPr lang="en-US" sz="1500" dirty="0"/>
          </a:p>
          <a:p>
            <a:r>
              <a:rPr lang="en-US" dirty="0"/>
              <a:t>Software development process &amp; Testing???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https://www.guru99.com/software-development-life-cycle-tutorial.html</a:t>
            </a:r>
            <a:endParaRPr lang="en-US" dirty="0"/>
          </a:p>
          <a:p>
            <a:r>
              <a:rPr lang="en-US" dirty="0"/>
              <a:t>Software process/life cycle/methodology: waterfall, spiral, agile, UP, RUP….  </a:t>
            </a:r>
            <a:r>
              <a:rPr lang="en-US" sz="1700" dirty="0">
                <a:hlinkClick r:id="rId4"/>
              </a:rPr>
              <a:t>https://en.wikipedia.org/wiki/Software_development_process</a:t>
            </a:r>
            <a:endParaRPr lang="en-US" sz="1700" dirty="0"/>
          </a:p>
          <a:p>
            <a:r>
              <a:rPr lang="en-US" dirty="0"/>
              <a:t>Requirement: business analyst</a:t>
            </a:r>
          </a:p>
          <a:p>
            <a:r>
              <a:rPr lang="en-US" dirty="0"/>
              <a:t>Analysis: system analysis</a:t>
            </a:r>
          </a:p>
          <a:p>
            <a:r>
              <a:rPr lang="en-US" dirty="0"/>
              <a:t>Design: software designer/architect</a:t>
            </a:r>
          </a:p>
          <a:p>
            <a:r>
              <a:rPr lang="en-US" dirty="0"/>
              <a:t>Coder: java/</a:t>
            </a:r>
            <a:r>
              <a:rPr lang="en-US" dirty="0" err="1"/>
              <a:t>.Net</a:t>
            </a:r>
            <a:r>
              <a:rPr lang="en-US" dirty="0"/>
              <a:t> technology, web technology… smart phone tech (android, </a:t>
            </a:r>
            <a:r>
              <a:rPr lang="en-US" dirty="0" err="1"/>
              <a:t>iOS</a:t>
            </a:r>
            <a:r>
              <a:rPr lang="en-US" dirty="0"/>
              <a:t>…)</a:t>
            </a:r>
          </a:p>
          <a:p>
            <a:r>
              <a:rPr lang="en-US" dirty="0"/>
              <a:t>Tool: VP </a:t>
            </a:r>
            <a:r>
              <a:rPr lang="en-US" sz="2500" dirty="0">
                <a:hlinkClick r:id="rId5"/>
              </a:rPr>
              <a:t>https://www.visual-paradigm.com/download/</a:t>
            </a:r>
            <a:endParaRPr lang="en-US" sz="2500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2410920" y="4045320"/>
              <a:ext cx="3983040" cy="562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01560" y="4035960"/>
                <a:ext cx="4001760" cy="58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3524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586" y="1600099"/>
            <a:ext cx="6883754" cy="4575069"/>
          </a:xfrm>
        </p:spPr>
      </p:pic>
      <p:sp>
        <p:nvSpPr>
          <p:cNvPr id="4" name="AutoShape 2" descr="Software Engineering — Software Process and Software Process Models (Part  2) | by Omar Elgabry | OmarElgabry's Blog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1044720" y="1625040"/>
              <a:ext cx="2429280" cy="15811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5360" y="1615680"/>
                <a:ext cx="2448000" cy="159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775080" y="1200960"/>
              <a:ext cx="3281760" cy="2535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5720" y="1191600"/>
                <a:ext cx="3300480" cy="255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479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+mn-lt"/>
              </a:rPr>
              <a:t>The More You Know </a:t>
            </a:r>
            <a:br>
              <a:rPr lang="en-US" sz="3000" dirty="0">
                <a:latin typeface="+mn-lt"/>
              </a:rPr>
            </a:br>
            <a:r>
              <a:rPr lang="en-US" sz="3000" dirty="0">
                <a:latin typeface="+mn-lt"/>
              </a:rPr>
              <a:t>The More You Realize You Don’t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“The More You Know The More You Realize You Don’t Know” Aristotle</a:t>
            </a:r>
          </a:p>
          <a:p>
            <a:pPr marL="0" indent="0">
              <a:buNone/>
            </a:pPr>
            <a:r>
              <a:rPr lang="en-US" dirty="0"/>
              <a:t>===</a:t>
            </a:r>
          </a:p>
          <a:p>
            <a:pPr marL="0" indent="0">
              <a:buNone/>
            </a:pPr>
            <a:r>
              <a:rPr lang="en-US" dirty="0"/>
              <a:t>You should discover this link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https://ardalis.com/the-more-you-know-the-more-you-realize-you-dont-know</a:t>
            </a:r>
            <a:endParaRPr lang="en-US" dirty="0"/>
          </a:p>
          <a:p>
            <a:r>
              <a:rPr lang="en-US" dirty="0"/>
              <a:t>How to study the subject? Slide/BOOK reading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3335040" y="3116520"/>
              <a:ext cx="4608360" cy="2710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25680" y="3107160"/>
                <a:ext cx="4627080" cy="272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6942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>
          <a:xfrm>
            <a:off x="2229738" y="26568"/>
            <a:ext cx="5982890" cy="422672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Why is requirement engineering?</a:t>
            </a:r>
          </a:p>
        </p:txBody>
      </p:sp>
      <p:sp>
        <p:nvSpPr>
          <p:cNvPr id="8195" name="Rectangle 37"/>
          <p:cNvSpPr txBox="1">
            <a:spLocks noChangeArrowheads="1"/>
          </p:cNvSpPr>
          <p:nvPr/>
        </p:nvSpPr>
        <p:spPr bwMode="auto">
          <a:xfrm>
            <a:off x="1769500" y="1743261"/>
            <a:ext cx="3282554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0713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8838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716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300"/>
              </a:spcBef>
              <a:buClr>
                <a:schemeClr val="accent1"/>
              </a:buClr>
              <a:buSzPct val="68000"/>
            </a:pPr>
            <a:r>
              <a:rPr lang="en-CA" sz="1500" b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Distribution of Defects</a:t>
            </a:r>
          </a:p>
        </p:txBody>
      </p:sp>
      <p:sp>
        <p:nvSpPr>
          <p:cNvPr id="8196" name="Rectangle 38"/>
          <p:cNvSpPr txBox="1">
            <a:spLocks noChangeArrowheads="1"/>
          </p:cNvSpPr>
          <p:nvPr/>
        </p:nvSpPr>
        <p:spPr bwMode="auto">
          <a:xfrm>
            <a:off x="5337646" y="1792046"/>
            <a:ext cx="339090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0713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8838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716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3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en-CA" sz="1350" b="1"/>
              <a:t>Distribution of Effort to Fix Defects</a:t>
            </a:r>
          </a:p>
        </p:txBody>
      </p:sp>
      <p:grpSp>
        <p:nvGrpSpPr>
          <p:cNvPr id="8197" name="Group 39"/>
          <p:cNvGrpSpPr>
            <a:grpSpLocks/>
          </p:cNvGrpSpPr>
          <p:nvPr/>
        </p:nvGrpSpPr>
        <p:grpSpPr bwMode="auto">
          <a:xfrm>
            <a:off x="1679520" y="2761713"/>
            <a:ext cx="3155292" cy="2521125"/>
            <a:chOff x="611" y="1820"/>
            <a:chExt cx="2138" cy="1708"/>
          </a:xfrm>
        </p:grpSpPr>
        <p:grpSp>
          <p:nvGrpSpPr>
            <p:cNvPr id="8213" name="Group 6"/>
            <p:cNvGrpSpPr>
              <a:grpSpLocks/>
            </p:cNvGrpSpPr>
            <p:nvPr/>
          </p:nvGrpSpPr>
          <p:grpSpPr bwMode="auto">
            <a:xfrm>
              <a:off x="624" y="2147"/>
              <a:ext cx="2125" cy="1069"/>
              <a:chOff x="863" y="1569"/>
              <a:chExt cx="2774" cy="971"/>
            </a:xfrm>
          </p:grpSpPr>
          <p:sp>
            <p:nvSpPr>
              <p:cNvPr id="8218" name="Freeform 7"/>
              <p:cNvSpPr>
                <a:spLocks/>
              </p:cNvSpPr>
              <p:nvPr/>
            </p:nvSpPr>
            <p:spPr bwMode="auto">
              <a:xfrm>
                <a:off x="2316" y="1593"/>
                <a:ext cx="468" cy="569"/>
              </a:xfrm>
              <a:custGeom>
                <a:avLst/>
                <a:gdLst>
                  <a:gd name="T0" fmla="*/ 0 w 468"/>
                  <a:gd name="T1" fmla="*/ 264 h 569"/>
                  <a:gd name="T2" fmla="*/ 468 w 468"/>
                  <a:gd name="T3" fmla="*/ 0 h 569"/>
                  <a:gd name="T4" fmla="*/ 468 w 468"/>
                  <a:gd name="T5" fmla="*/ 306 h 569"/>
                  <a:gd name="T6" fmla="*/ 0 w 468"/>
                  <a:gd name="T7" fmla="*/ 569 h 569"/>
                  <a:gd name="T8" fmla="*/ 0 w 468"/>
                  <a:gd name="T9" fmla="*/ 264 h 5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68" h="569">
                    <a:moveTo>
                      <a:pt x="0" y="264"/>
                    </a:moveTo>
                    <a:lnTo>
                      <a:pt x="468" y="0"/>
                    </a:lnTo>
                    <a:lnTo>
                      <a:pt x="468" y="306"/>
                    </a:lnTo>
                    <a:lnTo>
                      <a:pt x="0" y="569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004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19" name="Freeform 8"/>
              <p:cNvSpPr>
                <a:spLocks/>
              </p:cNvSpPr>
              <p:nvPr/>
            </p:nvSpPr>
            <p:spPr bwMode="auto">
              <a:xfrm>
                <a:off x="2316" y="1569"/>
                <a:ext cx="468" cy="288"/>
              </a:xfrm>
              <a:custGeom>
                <a:avLst/>
                <a:gdLst>
                  <a:gd name="T0" fmla="*/ 0 w 468"/>
                  <a:gd name="T1" fmla="*/ 0 h 288"/>
                  <a:gd name="T2" fmla="*/ 18 w 468"/>
                  <a:gd name="T3" fmla="*/ 0 h 288"/>
                  <a:gd name="T4" fmla="*/ 36 w 468"/>
                  <a:gd name="T5" fmla="*/ 0 h 288"/>
                  <a:gd name="T6" fmla="*/ 78 w 468"/>
                  <a:gd name="T7" fmla="*/ 0 h 288"/>
                  <a:gd name="T8" fmla="*/ 96 w 468"/>
                  <a:gd name="T9" fmla="*/ 0 h 288"/>
                  <a:gd name="T10" fmla="*/ 114 w 468"/>
                  <a:gd name="T11" fmla="*/ 0 h 288"/>
                  <a:gd name="T12" fmla="*/ 132 w 468"/>
                  <a:gd name="T13" fmla="*/ 0 h 288"/>
                  <a:gd name="T14" fmla="*/ 156 w 468"/>
                  <a:gd name="T15" fmla="*/ 0 h 288"/>
                  <a:gd name="T16" fmla="*/ 192 w 468"/>
                  <a:gd name="T17" fmla="*/ 0 h 288"/>
                  <a:gd name="T18" fmla="*/ 210 w 468"/>
                  <a:gd name="T19" fmla="*/ 6 h 288"/>
                  <a:gd name="T20" fmla="*/ 228 w 468"/>
                  <a:gd name="T21" fmla="*/ 6 h 288"/>
                  <a:gd name="T22" fmla="*/ 252 w 468"/>
                  <a:gd name="T23" fmla="*/ 6 h 288"/>
                  <a:gd name="T24" fmla="*/ 270 w 468"/>
                  <a:gd name="T25" fmla="*/ 6 h 288"/>
                  <a:gd name="T26" fmla="*/ 288 w 468"/>
                  <a:gd name="T27" fmla="*/ 6 h 288"/>
                  <a:gd name="T28" fmla="*/ 324 w 468"/>
                  <a:gd name="T29" fmla="*/ 12 h 288"/>
                  <a:gd name="T30" fmla="*/ 342 w 468"/>
                  <a:gd name="T31" fmla="*/ 12 h 288"/>
                  <a:gd name="T32" fmla="*/ 360 w 468"/>
                  <a:gd name="T33" fmla="*/ 12 h 288"/>
                  <a:gd name="T34" fmla="*/ 378 w 468"/>
                  <a:gd name="T35" fmla="*/ 18 h 288"/>
                  <a:gd name="T36" fmla="*/ 396 w 468"/>
                  <a:gd name="T37" fmla="*/ 18 h 288"/>
                  <a:gd name="T38" fmla="*/ 432 w 468"/>
                  <a:gd name="T39" fmla="*/ 24 h 288"/>
                  <a:gd name="T40" fmla="*/ 450 w 468"/>
                  <a:gd name="T41" fmla="*/ 24 h 288"/>
                  <a:gd name="T42" fmla="*/ 468 w 468"/>
                  <a:gd name="T43" fmla="*/ 24 h 288"/>
                  <a:gd name="T44" fmla="*/ 0 w 468"/>
                  <a:gd name="T45" fmla="*/ 288 h 288"/>
                  <a:gd name="T46" fmla="*/ 0 w 468"/>
                  <a:gd name="T47" fmla="*/ 0 h 28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68" h="288">
                    <a:moveTo>
                      <a:pt x="0" y="0"/>
                    </a:moveTo>
                    <a:lnTo>
                      <a:pt x="18" y="0"/>
                    </a:lnTo>
                    <a:lnTo>
                      <a:pt x="36" y="0"/>
                    </a:lnTo>
                    <a:lnTo>
                      <a:pt x="78" y="0"/>
                    </a:lnTo>
                    <a:lnTo>
                      <a:pt x="96" y="0"/>
                    </a:lnTo>
                    <a:lnTo>
                      <a:pt x="114" y="0"/>
                    </a:lnTo>
                    <a:lnTo>
                      <a:pt x="132" y="0"/>
                    </a:lnTo>
                    <a:lnTo>
                      <a:pt x="156" y="0"/>
                    </a:lnTo>
                    <a:lnTo>
                      <a:pt x="192" y="0"/>
                    </a:lnTo>
                    <a:lnTo>
                      <a:pt x="210" y="6"/>
                    </a:lnTo>
                    <a:lnTo>
                      <a:pt x="228" y="6"/>
                    </a:lnTo>
                    <a:lnTo>
                      <a:pt x="252" y="6"/>
                    </a:lnTo>
                    <a:lnTo>
                      <a:pt x="270" y="6"/>
                    </a:lnTo>
                    <a:lnTo>
                      <a:pt x="288" y="6"/>
                    </a:lnTo>
                    <a:lnTo>
                      <a:pt x="324" y="12"/>
                    </a:lnTo>
                    <a:lnTo>
                      <a:pt x="342" y="12"/>
                    </a:lnTo>
                    <a:lnTo>
                      <a:pt x="360" y="12"/>
                    </a:lnTo>
                    <a:lnTo>
                      <a:pt x="378" y="18"/>
                    </a:lnTo>
                    <a:lnTo>
                      <a:pt x="396" y="18"/>
                    </a:lnTo>
                    <a:lnTo>
                      <a:pt x="432" y="24"/>
                    </a:lnTo>
                    <a:lnTo>
                      <a:pt x="450" y="24"/>
                    </a:lnTo>
                    <a:lnTo>
                      <a:pt x="468" y="24"/>
                    </a:lnTo>
                    <a:lnTo>
                      <a:pt x="0" y="2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20" name="Freeform 9"/>
              <p:cNvSpPr>
                <a:spLocks/>
              </p:cNvSpPr>
              <p:nvPr/>
            </p:nvSpPr>
            <p:spPr bwMode="auto">
              <a:xfrm>
                <a:off x="2448" y="1737"/>
                <a:ext cx="973" cy="443"/>
              </a:xfrm>
              <a:custGeom>
                <a:avLst/>
                <a:gdLst>
                  <a:gd name="T0" fmla="*/ 0 w 973"/>
                  <a:gd name="T1" fmla="*/ 138 h 443"/>
                  <a:gd name="T2" fmla="*/ 973 w 973"/>
                  <a:gd name="T3" fmla="*/ 0 h 443"/>
                  <a:gd name="T4" fmla="*/ 973 w 973"/>
                  <a:gd name="T5" fmla="*/ 306 h 443"/>
                  <a:gd name="T6" fmla="*/ 0 w 973"/>
                  <a:gd name="T7" fmla="*/ 443 h 443"/>
                  <a:gd name="T8" fmla="*/ 0 w 973"/>
                  <a:gd name="T9" fmla="*/ 138 h 4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3" h="443">
                    <a:moveTo>
                      <a:pt x="0" y="138"/>
                    </a:moveTo>
                    <a:lnTo>
                      <a:pt x="973" y="0"/>
                    </a:lnTo>
                    <a:lnTo>
                      <a:pt x="973" y="306"/>
                    </a:lnTo>
                    <a:lnTo>
                      <a:pt x="0" y="443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rgbClr val="80804D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21" name="Freeform 10"/>
              <p:cNvSpPr>
                <a:spLocks/>
              </p:cNvSpPr>
              <p:nvPr/>
            </p:nvSpPr>
            <p:spPr bwMode="auto">
              <a:xfrm>
                <a:off x="2448" y="1611"/>
                <a:ext cx="973" cy="264"/>
              </a:xfrm>
              <a:custGeom>
                <a:avLst/>
                <a:gdLst>
                  <a:gd name="T0" fmla="*/ 468 w 973"/>
                  <a:gd name="T1" fmla="*/ 0 h 264"/>
                  <a:gd name="T2" fmla="*/ 486 w 973"/>
                  <a:gd name="T3" fmla="*/ 6 h 264"/>
                  <a:gd name="T4" fmla="*/ 523 w 973"/>
                  <a:gd name="T5" fmla="*/ 6 h 264"/>
                  <a:gd name="T6" fmla="*/ 541 w 973"/>
                  <a:gd name="T7" fmla="*/ 12 h 264"/>
                  <a:gd name="T8" fmla="*/ 559 w 973"/>
                  <a:gd name="T9" fmla="*/ 12 h 264"/>
                  <a:gd name="T10" fmla="*/ 589 w 973"/>
                  <a:gd name="T11" fmla="*/ 18 h 264"/>
                  <a:gd name="T12" fmla="*/ 607 w 973"/>
                  <a:gd name="T13" fmla="*/ 24 h 264"/>
                  <a:gd name="T14" fmla="*/ 625 w 973"/>
                  <a:gd name="T15" fmla="*/ 24 h 264"/>
                  <a:gd name="T16" fmla="*/ 655 w 973"/>
                  <a:gd name="T17" fmla="*/ 30 h 264"/>
                  <a:gd name="T18" fmla="*/ 673 w 973"/>
                  <a:gd name="T19" fmla="*/ 36 h 264"/>
                  <a:gd name="T20" fmla="*/ 685 w 973"/>
                  <a:gd name="T21" fmla="*/ 36 h 264"/>
                  <a:gd name="T22" fmla="*/ 715 w 973"/>
                  <a:gd name="T23" fmla="*/ 42 h 264"/>
                  <a:gd name="T24" fmla="*/ 733 w 973"/>
                  <a:gd name="T25" fmla="*/ 48 h 264"/>
                  <a:gd name="T26" fmla="*/ 745 w 973"/>
                  <a:gd name="T27" fmla="*/ 48 h 264"/>
                  <a:gd name="T28" fmla="*/ 775 w 973"/>
                  <a:gd name="T29" fmla="*/ 54 h 264"/>
                  <a:gd name="T30" fmla="*/ 787 w 973"/>
                  <a:gd name="T31" fmla="*/ 60 h 264"/>
                  <a:gd name="T32" fmla="*/ 805 w 973"/>
                  <a:gd name="T33" fmla="*/ 66 h 264"/>
                  <a:gd name="T34" fmla="*/ 829 w 973"/>
                  <a:gd name="T35" fmla="*/ 72 h 264"/>
                  <a:gd name="T36" fmla="*/ 841 w 973"/>
                  <a:gd name="T37" fmla="*/ 72 h 264"/>
                  <a:gd name="T38" fmla="*/ 853 w 973"/>
                  <a:gd name="T39" fmla="*/ 78 h 264"/>
                  <a:gd name="T40" fmla="*/ 877 w 973"/>
                  <a:gd name="T41" fmla="*/ 84 h 264"/>
                  <a:gd name="T42" fmla="*/ 889 w 973"/>
                  <a:gd name="T43" fmla="*/ 90 h 264"/>
                  <a:gd name="T44" fmla="*/ 901 w 973"/>
                  <a:gd name="T45" fmla="*/ 96 h 264"/>
                  <a:gd name="T46" fmla="*/ 925 w 973"/>
                  <a:gd name="T47" fmla="*/ 102 h 264"/>
                  <a:gd name="T48" fmla="*/ 937 w 973"/>
                  <a:gd name="T49" fmla="*/ 108 h 264"/>
                  <a:gd name="T50" fmla="*/ 943 w 973"/>
                  <a:gd name="T51" fmla="*/ 114 h 264"/>
                  <a:gd name="T52" fmla="*/ 967 w 973"/>
                  <a:gd name="T53" fmla="*/ 120 h 264"/>
                  <a:gd name="T54" fmla="*/ 973 w 973"/>
                  <a:gd name="T55" fmla="*/ 126 h 264"/>
                  <a:gd name="T56" fmla="*/ 0 w 973"/>
                  <a:gd name="T57" fmla="*/ 264 h 264"/>
                  <a:gd name="T58" fmla="*/ 468 w 973"/>
                  <a:gd name="T59" fmla="*/ 0 h 264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973" h="264">
                    <a:moveTo>
                      <a:pt x="468" y="0"/>
                    </a:moveTo>
                    <a:lnTo>
                      <a:pt x="486" y="6"/>
                    </a:lnTo>
                    <a:lnTo>
                      <a:pt x="523" y="6"/>
                    </a:lnTo>
                    <a:lnTo>
                      <a:pt x="541" y="12"/>
                    </a:lnTo>
                    <a:lnTo>
                      <a:pt x="559" y="12"/>
                    </a:lnTo>
                    <a:lnTo>
                      <a:pt x="589" y="18"/>
                    </a:lnTo>
                    <a:lnTo>
                      <a:pt x="607" y="24"/>
                    </a:lnTo>
                    <a:lnTo>
                      <a:pt x="625" y="24"/>
                    </a:lnTo>
                    <a:lnTo>
                      <a:pt x="655" y="30"/>
                    </a:lnTo>
                    <a:lnTo>
                      <a:pt x="673" y="36"/>
                    </a:lnTo>
                    <a:lnTo>
                      <a:pt x="685" y="36"/>
                    </a:lnTo>
                    <a:lnTo>
                      <a:pt x="715" y="42"/>
                    </a:lnTo>
                    <a:lnTo>
                      <a:pt x="733" y="48"/>
                    </a:lnTo>
                    <a:lnTo>
                      <a:pt x="745" y="48"/>
                    </a:lnTo>
                    <a:lnTo>
                      <a:pt x="775" y="54"/>
                    </a:lnTo>
                    <a:lnTo>
                      <a:pt x="787" y="60"/>
                    </a:lnTo>
                    <a:lnTo>
                      <a:pt x="805" y="66"/>
                    </a:lnTo>
                    <a:lnTo>
                      <a:pt x="829" y="72"/>
                    </a:lnTo>
                    <a:lnTo>
                      <a:pt x="841" y="72"/>
                    </a:lnTo>
                    <a:lnTo>
                      <a:pt x="853" y="78"/>
                    </a:lnTo>
                    <a:lnTo>
                      <a:pt x="877" y="84"/>
                    </a:lnTo>
                    <a:lnTo>
                      <a:pt x="889" y="90"/>
                    </a:lnTo>
                    <a:lnTo>
                      <a:pt x="901" y="96"/>
                    </a:lnTo>
                    <a:lnTo>
                      <a:pt x="925" y="102"/>
                    </a:lnTo>
                    <a:lnTo>
                      <a:pt x="937" y="108"/>
                    </a:lnTo>
                    <a:lnTo>
                      <a:pt x="943" y="114"/>
                    </a:lnTo>
                    <a:lnTo>
                      <a:pt x="967" y="120"/>
                    </a:lnTo>
                    <a:lnTo>
                      <a:pt x="973" y="126"/>
                    </a:lnTo>
                    <a:lnTo>
                      <a:pt x="0" y="264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22" name="Freeform 11"/>
              <p:cNvSpPr>
                <a:spLocks/>
              </p:cNvSpPr>
              <p:nvPr/>
            </p:nvSpPr>
            <p:spPr bwMode="auto">
              <a:xfrm>
                <a:off x="2934" y="1953"/>
                <a:ext cx="703" cy="575"/>
              </a:xfrm>
              <a:custGeom>
                <a:avLst/>
                <a:gdLst>
                  <a:gd name="T0" fmla="*/ 703 w 703"/>
                  <a:gd name="T1" fmla="*/ 6 h 575"/>
                  <a:gd name="T2" fmla="*/ 697 w 703"/>
                  <a:gd name="T3" fmla="*/ 24 h 575"/>
                  <a:gd name="T4" fmla="*/ 691 w 703"/>
                  <a:gd name="T5" fmla="*/ 36 h 575"/>
                  <a:gd name="T6" fmla="*/ 685 w 703"/>
                  <a:gd name="T7" fmla="*/ 48 h 575"/>
                  <a:gd name="T8" fmla="*/ 679 w 703"/>
                  <a:gd name="T9" fmla="*/ 60 h 575"/>
                  <a:gd name="T10" fmla="*/ 661 w 703"/>
                  <a:gd name="T11" fmla="*/ 78 h 575"/>
                  <a:gd name="T12" fmla="*/ 655 w 703"/>
                  <a:gd name="T13" fmla="*/ 84 h 575"/>
                  <a:gd name="T14" fmla="*/ 637 w 703"/>
                  <a:gd name="T15" fmla="*/ 102 h 575"/>
                  <a:gd name="T16" fmla="*/ 613 w 703"/>
                  <a:gd name="T17" fmla="*/ 114 h 575"/>
                  <a:gd name="T18" fmla="*/ 595 w 703"/>
                  <a:gd name="T19" fmla="*/ 126 h 575"/>
                  <a:gd name="T20" fmla="*/ 571 w 703"/>
                  <a:gd name="T21" fmla="*/ 138 h 575"/>
                  <a:gd name="T22" fmla="*/ 541 w 703"/>
                  <a:gd name="T23" fmla="*/ 150 h 575"/>
                  <a:gd name="T24" fmla="*/ 523 w 703"/>
                  <a:gd name="T25" fmla="*/ 162 h 575"/>
                  <a:gd name="T26" fmla="*/ 487 w 703"/>
                  <a:gd name="T27" fmla="*/ 173 h 575"/>
                  <a:gd name="T28" fmla="*/ 451 w 703"/>
                  <a:gd name="T29" fmla="*/ 185 h 575"/>
                  <a:gd name="T30" fmla="*/ 427 w 703"/>
                  <a:gd name="T31" fmla="*/ 191 h 575"/>
                  <a:gd name="T32" fmla="*/ 391 w 703"/>
                  <a:gd name="T33" fmla="*/ 203 h 575"/>
                  <a:gd name="T34" fmla="*/ 349 w 703"/>
                  <a:gd name="T35" fmla="*/ 215 h 575"/>
                  <a:gd name="T36" fmla="*/ 319 w 703"/>
                  <a:gd name="T37" fmla="*/ 221 h 575"/>
                  <a:gd name="T38" fmla="*/ 271 w 703"/>
                  <a:gd name="T39" fmla="*/ 227 h 575"/>
                  <a:gd name="T40" fmla="*/ 223 w 703"/>
                  <a:gd name="T41" fmla="*/ 239 h 575"/>
                  <a:gd name="T42" fmla="*/ 193 w 703"/>
                  <a:gd name="T43" fmla="*/ 245 h 575"/>
                  <a:gd name="T44" fmla="*/ 145 w 703"/>
                  <a:gd name="T45" fmla="*/ 251 h 575"/>
                  <a:gd name="T46" fmla="*/ 91 w 703"/>
                  <a:gd name="T47" fmla="*/ 257 h 575"/>
                  <a:gd name="T48" fmla="*/ 55 w 703"/>
                  <a:gd name="T49" fmla="*/ 263 h 575"/>
                  <a:gd name="T50" fmla="*/ 0 w 703"/>
                  <a:gd name="T51" fmla="*/ 269 h 575"/>
                  <a:gd name="T52" fmla="*/ 19 w 703"/>
                  <a:gd name="T53" fmla="*/ 575 h 575"/>
                  <a:gd name="T54" fmla="*/ 73 w 703"/>
                  <a:gd name="T55" fmla="*/ 569 h 575"/>
                  <a:gd name="T56" fmla="*/ 127 w 703"/>
                  <a:gd name="T57" fmla="*/ 563 h 575"/>
                  <a:gd name="T58" fmla="*/ 163 w 703"/>
                  <a:gd name="T59" fmla="*/ 557 h 575"/>
                  <a:gd name="T60" fmla="*/ 211 w 703"/>
                  <a:gd name="T61" fmla="*/ 545 h 575"/>
                  <a:gd name="T62" fmla="*/ 259 w 703"/>
                  <a:gd name="T63" fmla="*/ 539 h 575"/>
                  <a:gd name="T64" fmla="*/ 289 w 703"/>
                  <a:gd name="T65" fmla="*/ 533 h 575"/>
                  <a:gd name="T66" fmla="*/ 331 w 703"/>
                  <a:gd name="T67" fmla="*/ 521 h 575"/>
                  <a:gd name="T68" fmla="*/ 373 w 703"/>
                  <a:gd name="T69" fmla="*/ 515 h 575"/>
                  <a:gd name="T70" fmla="*/ 403 w 703"/>
                  <a:gd name="T71" fmla="*/ 503 h 575"/>
                  <a:gd name="T72" fmla="*/ 439 w 703"/>
                  <a:gd name="T73" fmla="*/ 491 h 575"/>
                  <a:gd name="T74" fmla="*/ 475 w 703"/>
                  <a:gd name="T75" fmla="*/ 479 h 575"/>
                  <a:gd name="T76" fmla="*/ 499 w 703"/>
                  <a:gd name="T77" fmla="*/ 473 h 575"/>
                  <a:gd name="T78" fmla="*/ 529 w 703"/>
                  <a:gd name="T79" fmla="*/ 461 h 575"/>
                  <a:gd name="T80" fmla="*/ 559 w 703"/>
                  <a:gd name="T81" fmla="*/ 449 h 575"/>
                  <a:gd name="T82" fmla="*/ 577 w 703"/>
                  <a:gd name="T83" fmla="*/ 437 h 575"/>
                  <a:gd name="T84" fmla="*/ 607 w 703"/>
                  <a:gd name="T85" fmla="*/ 425 h 575"/>
                  <a:gd name="T86" fmla="*/ 625 w 703"/>
                  <a:gd name="T87" fmla="*/ 413 h 575"/>
                  <a:gd name="T88" fmla="*/ 643 w 703"/>
                  <a:gd name="T89" fmla="*/ 401 h 575"/>
                  <a:gd name="T90" fmla="*/ 661 w 703"/>
                  <a:gd name="T91" fmla="*/ 389 h 575"/>
                  <a:gd name="T92" fmla="*/ 673 w 703"/>
                  <a:gd name="T93" fmla="*/ 371 h 575"/>
                  <a:gd name="T94" fmla="*/ 679 w 703"/>
                  <a:gd name="T95" fmla="*/ 365 h 575"/>
                  <a:gd name="T96" fmla="*/ 691 w 703"/>
                  <a:gd name="T97" fmla="*/ 347 h 575"/>
                  <a:gd name="T98" fmla="*/ 697 w 703"/>
                  <a:gd name="T99" fmla="*/ 329 h 575"/>
                  <a:gd name="T100" fmla="*/ 697 w 703"/>
                  <a:gd name="T101" fmla="*/ 323 h 575"/>
                  <a:gd name="T102" fmla="*/ 703 w 703"/>
                  <a:gd name="T103" fmla="*/ 305 h 575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703" h="575">
                    <a:moveTo>
                      <a:pt x="703" y="0"/>
                    </a:moveTo>
                    <a:lnTo>
                      <a:pt x="703" y="6"/>
                    </a:lnTo>
                    <a:lnTo>
                      <a:pt x="697" y="18"/>
                    </a:lnTo>
                    <a:lnTo>
                      <a:pt x="697" y="24"/>
                    </a:lnTo>
                    <a:lnTo>
                      <a:pt x="691" y="36"/>
                    </a:lnTo>
                    <a:lnTo>
                      <a:pt x="691" y="42"/>
                    </a:lnTo>
                    <a:lnTo>
                      <a:pt x="685" y="48"/>
                    </a:lnTo>
                    <a:lnTo>
                      <a:pt x="679" y="60"/>
                    </a:lnTo>
                    <a:lnTo>
                      <a:pt x="673" y="66"/>
                    </a:lnTo>
                    <a:lnTo>
                      <a:pt x="661" y="78"/>
                    </a:lnTo>
                    <a:lnTo>
                      <a:pt x="661" y="84"/>
                    </a:lnTo>
                    <a:lnTo>
                      <a:pt x="655" y="84"/>
                    </a:lnTo>
                    <a:lnTo>
                      <a:pt x="643" y="96"/>
                    </a:lnTo>
                    <a:lnTo>
                      <a:pt x="637" y="102"/>
                    </a:lnTo>
                    <a:lnTo>
                      <a:pt x="625" y="108"/>
                    </a:lnTo>
                    <a:lnTo>
                      <a:pt x="613" y="114"/>
                    </a:lnTo>
                    <a:lnTo>
                      <a:pt x="607" y="120"/>
                    </a:lnTo>
                    <a:lnTo>
                      <a:pt x="595" y="126"/>
                    </a:lnTo>
                    <a:lnTo>
                      <a:pt x="577" y="132"/>
                    </a:lnTo>
                    <a:lnTo>
                      <a:pt x="571" y="138"/>
                    </a:lnTo>
                    <a:lnTo>
                      <a:pt x="559" y="144"/>
                    </a:lnTo>
                    <a:lnTo>
                      <a:pt x="541" y="150"/>
                    </a:lnTo>
                    <a:lnTo>
                      <a:pt x="529" y="156"/>
                    </a:lnTo>
                    <a:lnTo>
                      <a:pt x="523" y="162"/>
                    </a:lnTo>
                    <a:lnTo>
                      <a:pt x="499" y="167"/>
                    </a:lnTo>
                    <a:lnTo>
                      <a:pt x="487" y="173"/>
                    </a:lnTo>
                    <a:lnTo>
                      <a:pt x="475" y="173"/>
                    </a:lnTo>
                    <a:lnTo>
                      <a:pt x="451" y="185"/>
                    </a:lnTo>
                    <a:lnTo>
                      <a:pt x="439" y="185"/>
                    </a:lnTo>
                    <a:lnTo>
                      <a:pt x="427" y="191"/>
                    </a:lnTo>
                    <a:lnTo>
                      <a:pt x="403" y="197"/>
                    </a:lnTo>
                    <a:lnTo>
                      <a:pt x="391" y="203"/>
                    </a:lnTo>
                    <a:lnTo>
                      <a:pt x="373" y="209"/>
                    </a:lnTo>
                    <a:lnTo>
                      <a:pt x="349" y="215"/>
                    </a:lnTo>
                    <a:lnTo>
                      <a:pt x="331" y="215"/>
                    </a:lnTo>
                    <a:lnTo>
                      <a:pt x="319" y="221"/>
                    </a:lnTo>
                    <a:lnTo>
                      <a:pt x="289" y="227"/>
                    </a:lnTo>
                    <a:lnTo>
                      <a:pt x="271" y="227"/>
                    </a:lnTo>
                    <a:lnTo>
                      <a:pt x="259" y="233"/>
                    </a:lnTo>
                    <a:lnTo>
                      <a:pt x="223" y="239"/>
                    </a:lnTo>
                    <a:lnTo>
                      <a:pt x="211" y="239"/>
                    </a:lnTo>
                    <a:lnTo>
                      <a:pt x="193" y="245"/>
                    </a:lnTo>
                    <a:lnTo>
                      <a:pt x="163" y="251"/>
                    </a:lnTo>
                    <a:lnTo>
                      <a:pt x="145" y="251"/>
                    </a:lnTo>
                    <a:lnTo>
                      <a:pt x="127" y="257"/>
                    </a:lnTo>
                    <a:lnTo>
                      <a:pt x="91" y="257"/>
                    </a:lnTo>
                    <a:lnTo>
                      <a:pt x="73" y="263"/>
                    </a:lnTo>
                    <a:lnTo>
                      <a:pt x="55" y="263"/>
                    </a:lnTo>
                    <a:lnTo>
                      <a:pt x="19" y="269"/>
                    </a:lnTo>
                    <a:lnTo>
                      <a:pt x="0" y="269"/>
                    </a:lnTo>
                    <a:lnTo>
                      <a:pt x="0" y="575"/>
                    </a:lnTo>
                    <a:lnTo>
                      <a:pt x="19" y="575"/>
                    </a:lnTo>
                    <a:lnTo>
                      <a:pt x="55" y="569"/>
                    </a:lnTo>
                    <a:lnTo>
                      <a:pt x="73" y="569"/>
                    </a:lnTo>
                    <a:lnTo>
                      <a:pt x="91" y="563"/>
                    </a:lnTo>
                    <a:lnTo>
                      <a:pt x="127" y="563"/>
                    </a:lnTo>
                    <a:lnTo>
                      <a:pt x="145" y="557"/>
                    </a:lnTo>
                    <a:lnTo>
                      <a:pt x="163" y="557"/>
                    </a:lnTo>
                    <a:lnTo>
                      <a:pt x="193" y="551"/>
                    </a:lnTo>
                    <a:lnTo>
                      <a:pt x="211" y="545"/>
                    </a:lnTo>
                    <a:lnTo>
                      <a:pt x="223" y="545"/>
                    </a:lnTo>
                    <a:lnTo>
                      <a:pt x="259" y="539"/>
                    </a:lnTo>
                    <a:lnTo>
                      <a:pt x="271" y="533"/>
                    </a:lnTo>
                    <a:lnTo>
                      <a:pt x="289" y="533"/>
                    </a:lnTo>
                    <a:lnTo>
                      <a:pt x="319" y="527"/>
                    </a:lnTo>
                    <a:lnTo>
                      <a:pt x="331" y="521"/>
                    </a:lnTo>
                    <a:lnTo>
                      <a:pt x="349" y="521"/>
                    </a:lnTo>
                    <a:lnTo>
                      <a:pt x="373" y="515"/>
                    </a:lnTo>
                    <a:lnTo>
                      <a:pt x="391" y="509"/>
                    </a:lnTo>
                    <a:lnTo>
                      <a:pt x="403" y="503"/>
                    </a:lnTo>
                    <a:lnTo>
                      <a:pt x="427" y="497"/>
                    </a:lnTo>
                    <a:lnTo>
                      <a:pt x="439" y="491"/>
                    </a:lnTo>
                    <a:lnTo>
                      <a:pt x="451" y="491"/>
                    </a:lnTo>
                    <a:lnTo>
                      <a:pt x="475" y="479"/>
                    </a:lnTo>
                    <a:lnTo>
                      <a:pt x="487" y="479"/>
                    </a:lnTo>
                    <a:lnTo>
                      <a:pt x="499" y="473"/>
                    </a:lnTo>
                    <a:lnTo>
                      <a:pt x="523" y="467"/>
                    </a:lnTo>
                    <a:lnTo>
                      <a:pt x="529" y="461"/>
                    </a:lnTo>
                    <a:lnTo>
                      <a:pt x="541" y="455"/>
                    </a:lnTo>
                    <a:lnTo>
                      <a:pt x="559" y="449"/>
                    </a:lnTo>
                    <a:lnTo>
                      <a:pt x="571" y="443"/>
                    </a:lnTo>
                    <a:lnTo>
                      <a:pt x="577" y="437"/>
                    </a:lnTo>
                    <a:lnTo>
                      <a:pt x="595" y="431"/>
                    </a:lnTo>
                    <a:lnTo>
                      <a:pt x="607" y="425"/>
                    </a:lnTo>
                    <a:lnTo>
                      <a:pt x="613" y="419"/>
                    </a:lnTo>
                    <a:lnTo>
                      <a:pt x="625" y="413"/>
                    </a:lnTo>
                    <a:lnTo>
                      <a:pt x="637" y="407"/>
                    </a:lnTo>
                    <a:lnTo>
                      <a:pt x="643" y="401"/>
                    </a:lnTo>
                    <a:lnTo>
                      <a:pt x="655" y="389"/>
                    </a:lnTo>
                    <a:lnTo>
                      <a:pt x="661" y="389"/>
                    </a:lnTo>
                    <a:lnTo>
                      <a:pt x="661" y="383"/>
                    </a:lnTo>
                    <a:lnTo>
                      <a:pt x="673" y="371"/>
                    </a:lnTo>
                    <a:lnTo>
                      <a:pt x="679" y="365"/>
                    </a:lnTo>
                    <a:lnTo>
                      <a:pt x="685" y="353"/>
                    </a:lnTo>
                    <a:lnTo>
                      <a:pt x="691" y="347"/>
                    </a:lnTo>
                    <a:lnTo>
                      <a:pt x="691" y="341"/>
                    </a:lnTo>
                    <a:lnTo>
                      <a:pt x="697" y="329"/>
                    </a:lnTo>
                    <a:lnTo>
                      <a:pt x="697" y="323"/>
                    </a:lnTo>
                    <a:lnTo>
                      <a:pt x="703" y="311"/>
                    </a:lnTo>
                    <a:lnTo>
                      <a:pt x="703" y="305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1A1A4D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23" name="Freeform 12"/>
              <p:cNvSpPr>
                <a:spLocks/>
              </p:cNvSpPr>
              <p:nvPr/>
            </p:nvSpPr>
            <p:spPr bwMode="auto">
              <a:xfrm>
                <a:off x="2520" y="1953"/>
                <a:ext cx="414" cy="575"/>
              </a:xfrm>
              <a:custGeom>
                <a:avLst/>
                <a:gdLst>
                  <a:gd name="T0" fmla="*/ 0 w 414"/>
                  <a:gd name="T1" fmla="*/ 0 h 575"/>
                  <a:gd name="T2" fmla="*/ 414 w 414"/>
                  <a:gd name="T3" fmla="*/ 269 h 575"/>
                  <a:gd name="T4" fmla="*/ 414 w 414"/>
                  <a:gd name="T5" fmla="*/ 575 h 575"/>
                  <a:gd name="T6" fmla="*/ 0 w 414"/>
                  <a:gd name="T7" fmla="*/ 305 h 575"/>
                  <a:gd name="T8" fmla="*/ 0 w 414"/>
                  <a:gd name="T9" fmla="*/ 0 h 5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4" h="575">
                    <a:moveTo>
                      <a:pt x="0" y="0"/>
                    </a:moveTo>
                    <a:lnTo>
                      <a:pt x="414" y="269"/>
                    </a:lnTo>
                    <a:lnTo>
                      <a:pt x="414" y="575"/>
                    </a:lnTo>
                    <a:lnTo>
                      <a:pt x="0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A1A4D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24" name="Freeform 13"/>
              <p:cNvSpPr>
                <a:spLocks/>
              </p:cNvSpPr>
              <p:nvPr/>
            </p:nvSpPr>
            <p:spPr bwMode="auto">
              <a:xfrm>
                <a:off x="2520" y="1815"/>
                <a:ext cx="1117" cy="407"/>
              </a:xfrm>
              <a:custGeom>
                <a:avLst/>
                <a:gdLst>
                  <a:gd name="T0" fmla="*/ 985 w 1117"/>
                  <a:gd name="T1" fmla="*/ 0 h 407"/>
                  <a:gd name="T2" fmla="*/ 1009 w 1117"/>
                  <a:gd name="T3" fmla="*/ 18 h 407"/>
                  <a:gd name="T4" fmla="*/ 1027 w 1117"/>
                  <a:gd name="T5" fmla="*/ 24 h 407"/>
                  <a:gd name="T6" fmla="*/ 1051 w 1117"/>
                  <a:gd name="T7" fmla="*/ 42 h 407"/>
                  <a:gd name="T8" fmla="*/ 1069 w 1117"/>
                  <a:gd name="T9" fmla="*/ 54 h 407"/>
                  <a:gd name="T10" fmla="*/ 1075 w 1117"/>
                  <a:gd name="T11" fmla="*/ 66 h 407"/>
                  <a:gd name="T12" fmla="*/ 1093 w 1117"/>
                  <a:gd name="T13" fmla="*/ 78 h 407"/>
                  <a:gd name="T14" fmla="*/ 1099 w 1117"/>
                  <a:gd name="T15" fmla="*/ 90 h 407"/>
                  <a:gd name="T16" fmla="*/ 1105 w 1117"/>
                  <a:gd name="T17" fmla="*/ 102 h 407"/>
                  <a:gd name="T18" fmla="*/ 1111 w 1117"/>
                  <a:gd name="T19" fmla="*/ 120 h 407"/>
                  <a:gd name="T20" fmla="*/ 1117 w 1117"/>
                  <a:gd name="T21" fmla="*/ 132 h 407"/>
                  <a:gd name="T22" fmla="*/ 1117 w 1117"/>
                  <a:gd name="T23" fmla="*/ 144 h 407"/>
                  <a:gd name="T24" fmla="*/ 1111 w 1117"/>
                  <a:gd name="T25" fmla="*/ 156 h 407"/>
                  <a:gd name="T26" fmla="*/ 1111 w 1117"/>
                  <a:gd name="T27" fmla="*/ 168 h 407"/>
                  <a:gd name="T28" fmla="*/ 1099 w 1117"/>
                  <a:gd name="T29" fmla="*/ 186 h 407"/>
                  <a:gd name="T30" fmla="*/ 1093 w 1117"/>
                  <a:gd name="T31" fmla="*/ 198 h 407"/>
                  <a:gd name="T32" fmla="*/ 1081 w 1117"/>
                  <a:gd name="T33" fmla="*/ 210 h 407"/>
                  <a:gd name="T34" fmla="*/ 1075 w 1117"/>
                  <a:gd name="T35" fmla="*/ 222 h 407"/>
                  <a:gd name="T36" fmla="*/ 1057 w 1117"/>
                  <a:gd name="T37" fmla="*/ 234 h 407"/>
                  <a:gd name="T38" fmla="*/ 1039 w 1117"/>
                  <a:gd name="T39" fmla="*/ 246 h 407"/>
                  <a:gd name="T40" fmla="*/ 1021 w 1117"/>
                  <a:gd name="T41" fmla="*/ 258 h 407"/>
                  <a:gd name="T42" fmla="*/ 991 w 1117"/>
                  <a:gd name="T43" fmla="*/ 270 h 407"/>
                  <a:gd name="T44" fmla="*/ 973 w 1117"/>
                  <a:gd name="T45" fmla="*/ 282 h 407"/>
                  <a:gd name="T46" fmla="*/ 943 w 1117"/>
                  <a:gd name="T47" fmla="*/ 294 h 407"/>
                  <a:gd name="T48" fmla="*/ 925 w 1117"/>
                  <a:gd name="T49" fmla="*/ 300 h 407"/>
                  <a:gd name="T50" fmla="*/ 889 w 1117"/>
                  <a:gd name="T51" fmla="*/ 311 h 407"/>
                  <a:gd name="T52" fmla="*/ 853 w 1117"/>
                  <a:gd name="T53" fmla="*/ 323 h 407"/>
                  <a:gd name="T54" fmla="*/ 829 w 1117"/>
                  <a:gd name="T55" fmla="*/ 335 h 407"/>
                  <a:gd name="T56" fmla="*/ 787 w 1117"/>
                  <a:gd name="T57" fmla="*/ 347 h 407"/>
                  <a:gd name="T58" fmla="*/ 763 w 1117"/>
                  <a:gd name="T59" fmla="*/ 353 h 407"/>
                  <a:gd name="T60" fmla="*/ 715 w 1117"/>
                  <a:gd name="T61" fmla="*/ 359 h 407"/>
                  <a:gd name="T62" fmla="*/ 685 w 1117"/>
                  <a:gd name="T63" fmla="*/ 365 h 407"/>
                  <a:gd name="T64" fmla="*/ 637 w 1117"/>
                  <a:gd name="T65" fmla="*/ 377 h 407"/>
                  <a:gd name="T66" fmla="*/ 589 w 1117"/>
                  <a:gd name="T67" fmla="*/ 383 h 407"/>
                  <a:gd name="T68" fmla="*/ 559 w 1117"/>
                  <a:gd name="T69" fmla="*/ 389 h 407"/>
                  <a:gd name="T70" fmla="*/ 505 w 1117"/>
                  <a:gd name="T71" fmla="*/ 395 h 407"/>
                  <a:gd name="T72" fmla="*/ 469 w 1117"/>
                  <a:gd name="T73" fmla="*/ 401 h 407"/>
                  <a:gd name="T74" fmla="*/ 414 w 1117"/>
                  <a:gd name="T75" fmla="*/ 407 h 407"/>
                  <a:gd name="T76" fmla="*/ 973 w 1117"/>
                  <a:gd name="T77" fmla="*/ 0 h 40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17" h="407">
                    <a:moveTo>
                      <a:pt x="973" y="0"/>
                    </a:moveTo>
                    <a:lnTo>
                      <a:pt x="985" y="0"/>
                    </a:lnTo>
                    <a:lnTo>
                      <a:pt x="1003" y="12"/>
                    </a:lnTo>
                    <a:lnTo>
                      <a:pt x="1009" y="18"/>
                    </a:lnTo>
                    <a:lnTo>
                      <a:pt x="1021" y="24"/>
                    </a:lnTo>
                    <a:lnTo>
                      <a:pt x="1027" y="24"/>
                    </a:lnTo>
                    <a:lnTo>
                      <a:pt x="1039" y="36"/>
                    </a:lnTo>
                    <a:lnTo>
                      <a:pt x="1051" y="42"/>
                    </a:lnTo>
                    <a:lnTo>
                      <a:pt x="1057" y="42"/>
                    </a:lnTo>
                    <a:lnTo>
                      <a:pt x="1069" y="54"/>
                    </a:lnTo>
                    <a:lnTo>
                      <a:pt x="1075" y="60"/>
                    </a:lnTo>
                    <a:lnTo>
                      <a:pt x="1075" y="66"/>
                    </a:lnTo>
                    <a:lnTo>
                      <a:pt x="1087" y="72"/>
                    </a:lnTo>
                    <a:lnTo>
                      <a:pt x="1093" y="78"/>
                    </a:lnTo>
                    <a:lnTo>
                      <a:pt x="1093" y="84"/>
                    </a:lnTo>
                    <a:lnTo>
                      <a:pt x="1099" y="90"/>
                    </a:lnTo>
                    <a:lnTo>
                      <a:pt x="1105" y="102"/>
                    </a:lnTo>
                    <a:lnTo>
                      <a:pt x="1111" y="108"/>
                    </a:lnTo>
                    <a:lnTo>
                      <a:pt x="1111" y="120"/>
                    </a:lnTo>
                    <a:lnTo>
                      <a:pt x="1111" y="126"/>
                    </a:lnTo>
                    <a:lnTo>
                      <a:pt x="1117" y="132"/>
                    </a:lnTo>
                    <a:lnTo>
                      <a:pt x="1117" y="144"/>
                    </a:lnTo>
                    <a:lnTo>
                      <a:pt x="1117" y="150"/>
                    </a:lnTo>
                    <a:lnTo>
                      <a:pt x="1111" y="156"/>
                    </a:lnTo>
                    <a:lnTo>
                      <a:pt x="1111" y="162"/>
                    </a:lnTo>
                    <a:lnTo>
                      <a:pt x="1111" y="168"/>
                    </a:lnTo>
                    <a:lnTo>
                      <a:pt x="1105" y="174"/>
                    </a:lnTo>
                    <a:lnTo>
                      <a:pt x="1099" y="186"/>
                    </a:lnTo>
                    <a:lnTo>
                      <a:pt x="1099" y="192"/>
                    </a:lnTo>
                    <a:lnTo>
                      <a:pt x="1093" y="198"/>
                    </a:lnTo>
                    <a:lnTo>
                      <a:pt x="1081" y="210"/>
                    </a:lnTo>
                    <a:lnTo>
                      <a:pt x="1075" y="216"/>
                    </a:lnTo>
                    <a:lnTo>
                      <a:pt x="1075" y="222"/>
                    </a:lnTo>
                    <a:lnTo>
                      <a:pt x="1063" y="228"/>
                    </a:lnTo>
                    <a:lnTo>
                      <a:pt x="1057" y="234"/>
                    </a:lnTo>
                    <a:lnTo>
                      <a:pt x="1051" y="240"/>
                    </a:lnTo>
                    <a:lnTo>
                      <a:pt x="1039" y="246"/>
                    </a:lnTo>
                    <a:lnTo>
                      <a:pt x="1027" y="252"/>
                    </a:lnTo>
                    <a:lnTo>
                      <a:pt x="1021" y="258"/>
                    </a:lnTo>
                    <a:lnTo>
                      <a:pt x="1009" y="264"/>
                    </a:lnTo>
                    <a:lnTo>
                      <a:pt x="991" y="270"/>
                    </a:lnTo>
                    <a:lnTo>
                      <a:pt x="985" y="276"/>
                    </a:lnTo>
                    <a:lnTo>
                      <a:pt x="973" y="282"/>
                    </a:lnTo>
                    <a:lnTo>
                      <a:pt x="967" y="288"/>
                    </a:lnTo>
                    <a:lnTo>
                      <a:pt x="943" y="294"/>
                    </a:lnTo>
                    <a:lnTo>
                      <a:pt x="937" y="300"/>
                    </a:lnTo>
                    <a:lnTo>
                      <a:pt x="925" y="300"/>
                    </a:lnTo>
                    <a:lnTo>
                      <a:pt x="901" y="311"/>
                    </a:lnTo>
                    <a:lnTo>
                      <a:pt x="889" y="311"/>
                    </a:lnTo>
                    <a:lnTo>
                      <a:pt x="877" y="317"/>
                    </a:lnTo>
                    <a:lnTo>
                      <a:pt x="853" y="323"/>
                    </a:lnTo>
                    <a:lnTo>
                      <a:pt x="841" y="329"/>
                    </a:lnTo>
                    <a:lnTo>
                      <a:pt x="829" y="335"/>
                    </a:lnTo>
                    <a:lnTo>
                      <a:pt x="817" y="335"/>
                    </a:lnTo>
                    <a:lnTo>
                      <a:pt x="787" y="347"/>
                    </a:lnTo>
                    <a:lnTo>
                      <a:pt x="775" y="347"/>
                    </a:lnTo>
                    <a:lnTo>
                      <a:pt x="763" y="353"/>
                    </a:lnTo>
                    <a:lnTo>
                      <a:pt x="733" y="359"/>
                    </a:lnTo>
                    <a:lnTo>
                      <a:pt x="715" y="359"/>
                    </a:lnTo>
                    <a:lnTo>
                      <a:pt x="703" y="365"/>
                    </a:lnTo>
                    <a:lnTo>
                      <a:pt x="685" y="365"/>
                    </a:lnTo>
                    <a:lnTo>
                      <a:pt x="655" y="371"/>
                    </a:lnTo>
                    <a:lnTo>
                      <a:pt x="637" y="377"/>
                    </a:lnTo>
                    <a:lnTo>
                      <a:pt x="625" y="377"/>
                    </a:lnTo>
                    <a:lnTo>
                      <a:pt x="589" y="383"/>
                    </a:lnTo>
                    <a:lnTo>
                      <a:pt x="577" y="389"/>
                    </a:lnTo>
                    <a:lnTo>
                      <a:pt x="559" y="389"/>
                    </a:lnTo>
                    <a:lnTo>
                      <a:pt x="523" y="395"/>
                    </a:lnTo>
                    <a:lnTo>
                      <a:pt x="505" y="395"/>
                    </a:lnTo>
                    <a:lnTo>
                      <a:pt x="487" y="401"/>
                    </a:lnTo>
                    <a:lnTo>
                      <a:pt x="469" y="401"/>
                    </a:lnTo>
                    <a:lnTo>
                      <a:pt x="433" y="407"/>
                    </a:lnTo>
                    <a:lnTo>
                      <a:pt x="414" y="407"/>
                    </a:lnTo>
                    <a:lnTo>
                      <a:pt x="0" y="138"/>
                    </a:lnTo>
                    <a:lnTo>
                      <a:pt x="973" y="0"/>
                    </a:lnTo>
                    <a:close/>
                  </a:path>
                </a:pathLst>
              </a:custGeom>
              <a:solidFill>
                <a:srgbClr val="333399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25" name="Freeform 14"/>
              <p:cNvSpPr>
                <a:spLocks/>
              </p:cNvSpPr>
              <p:nvPr/>
            </p:nvSpPr>
            <p:spPr bwMode="auto">
              <a:xfrm>
                <a:off x="863" y="1941"/>
                <a:ext cx="1531" cy="599"/>
              </a:xfrm>
              <a:custGeom>
                <a:avLst/>
                <a:gdLst>
                  <a:gd name="T0" fmla="*/ 1477 w 1531"/>
                  <a:gd name="T1" fmla="*/ 275 h 599"/>
                  <a:gd name="T2" fmla="*/ 1405 w 1531"/>
                  <a:gd name="T3" fmla="*/ 281 h 599"/>
                  <a:gd name="T4" fmla="*/ 1327 w 1531"/>
                  <a:gd name="T5" fmla="*/ 287 h 599"/>
                  <a:gd name="T6" fmla="*/ 1249 w 1531"/>
                  <a:gd name="T7" fmla="*/ 287 h 599"/>
                  <a:gd name="T8" fmla="*/ 1171 w 1531"/>
                  <a:gd name="T9" fmla="*/ 293 h 599"/>
                  <a:gd name="T10" fmla="*/ 1099 w 1531"/>
                  <a:gd name="T11" fmla="*/ 293 h 599"/>
                  <a:gd name="T12" fmla="*/ 1021 w 1531"/>
                  <a:gd name="T13" fmla="*/ 293 h 599"/>
                  <a:gd name="T14" fmla="*/ 943 w 1531"/>
                  <a:gd name="T15" fmla="*/ 287 h 599"/>
                  <a:gd name="T16" fmla="*/ 865 w 1531"/>
                  <a:gd name="T17" fmla="*/ 287 h 599"/>
                  <a:gd name="T18" fmla="*/ 787 w 1531"/>
                  <a:gd name="T19" fmla="*/ 281 h 599"/>
                  <a:gd name="T20" fmla="*/ 715 w 1531"/>
                  <a:gd name="T21" fmla="*/ 275 h 599"/>
                  <a:gd name="T22" fmla="*/ 643 w 1531"/>
                  <a:gd name="T23" fmla="*/ 263 h 599"/>
                  <a:gd name="T24" fmla="*/ 577 w 1531"/>
                  <a:gd name="T25" fmla="*/ 257 h 599"/>
                  <a:gd name="T26" fmla="*/ 505 w 1531"/>
                  <a:gd name="T27" fmla="*/ 245 h 599"/>
                  <a:gd name="T28" fmla="*/ 445 w 1531"/>
                  <a:gd name="T29" fmla="*/ 233 h 599"/>
                  <a:gd name="T30" fmla="*/ 384 w 1531"/>
                  <a:gd name="T31" fmla="*/ 221 h 599"/>
                  <a:gd name="T32" fmla="*/ 324 w 1531"/>
                  <a:gd name="T33" fmla="*/ 209 h 599"/>
                  <a:gd name="T34" fmla="*/ 270 w 1531"/>
                  <a:gd name="T35" fmla="*/ 191 h 599"/>
                  <a:gd name="T36" fmla="*/ 222 w 1531"/>
                  <a:gd name="T37" fmla="*/ 174 h 599"/>
                  <a:gd name="T38" fmla="*/ 180 w 1531"/>
                  <a:gd name="T39" fmla="*/ 162 h 599"/>
                  <a:gd name="T40" fmla="*/ 138 w 1531"/>
                  <a:gd name="T41" fmla="*/ 144 h 599"/>
                  <a:gd name="T42" fmla="*/ 102 w 1531"/>
                  <a:gd name="T43" fmla="*/ 126 h 599"/>
                  <a:gd name="T44" fmla="*/ 72 w 1531"/>
                  <a:gd name="T45" fmla="*/ 108 h 599"/>
                  <a:gd name="T46" fmla="*/ 48 w 1531"/>
                  <a:gd name="T47" fmla="*/ 84 h 599"/>
                  <a:gd name="T48" fmla="*/ 30 w 1531"/>
                  <a:gd name="T49" fmla="*/ 66 h 599"/>
                  <a:gd name="T50" fmla="*/ 12 w 1531"/>
                  <a:gd name="T51" fmla="*/ 48 h 599"/>
                  <a:gd name="T52" fmla="*/ 0 w 1531"/>
                  <a:gd name="T53" fmla="*/ 24 h 599"/>
                  <a:gd name="T54" fmla="*/ 0 w 1531"/>
                  <a:gd name="T55" fmla="*/ 6 h 599"/>
                  <a:gd name="T56" fmla="*/ 0 w 1531"/>
                  <a:gd name="T57" fmla="*/ 311 h 599"/>
                  <a:gd name="T58" fmla="*/ 0 w 1531"/>
                  <a:gd name="T59" fmla="*/ 329 h 599"/>
                  <a:gd name="T60" fmla="*/ 12 w 1531"/>
                  <a:gd name="T61" fmla="*/ 353 h 599"/>
                  <a:gd name="T62" fmla="*/ 30 w 1531"/>
                  <a:gd name="T63" fmla="*/ 371 h 599"/>
                  <a:gd name="T64" fmla="*/ 48 w 1531"/>
                  <a:gd name="T65" fmla="*/ 389 h 599"/>
                  <a:gd name="T66" fmla="*/ 72 w 1531"/>
                  <a:gd name="T67" fmla="*/ 413 h 599"/>
                  <a:gd name="T68" fmla="*/ 102 w 1531"/>
                  <a:gd name="T69" fmla="*/ 431 h 599"/>
                  <a:gd name="T70" fmla="*/ 138 w 1531"/>
                  <a:gd name="T71" fmla="*/ 449 h 599"/>
                  <a:gd name="T72" fmla="*/ 180 w 1531"/>
                  <a:gd name="T73" fmla="*/ 467 h 599"/>
                  <a:gd name="T74" fmla="*/ 222 w 1531"/>
                  <a:gd name="T75" fmla="*/ 479 h 599"/>
                  <a:gd name="T76" fmla="*/ 270 w 1531"/>
                  <a:gd name="T77" fmla="*/ 497 h 599"/>
                  <a:gd name="T78" fmla="*/ 324 w 1531"/>
                  <a:gd name="T79" fmla="*/ 515 h 599"/>
                  <a:gd name="T80" fmla="*/ 384 w 1531"/>
                  <a:gd name="T81" fmla="*/ 527 h 599"/>
                  <a:gd name="T82" fmla="*/ 445 w 1531"/>
                  <a:gd name="T83" fmla="*/ 539 h 599"/>
                  <a:gd name="T84" fmla="*/ 505 w 1531"/>
                  <a:gd name="T85" fmla="*/ 551 h 599"/>
                  <a:gd name="T86" fmla="*/ 577 w 1531"/>
                  <a:gd name="T87" fmla="*/ 563 h 599"/>
                  <a:gd name="T88" fmla="*/ 643 w 1531"/>
                  <a:gd name="T89" fmla="*/ 569 h 599"/>
                  <a:gd name="T90" fmla="*/ 715 w 1531"/>
                  <a:gd name="T91" fmla="*/ 581 h 599"/>
                  <a:gd name="T92" fmla="*/ 787 w 1531"/>
                  <a:gd name="T93" fmla="*/ 587 h 599"/>
                  <a:gd name="T94" fmla="*/ 865 w 1531"/>
                  <a:gd name="T95" fmla="*/ 593 h 599"/>
                  <a:gd name="T96" fmla="*/ 943 w 1531"/>
                  <a:gd name="T97" fmla="*/ 593 h 599"/>
                  <a:gd name="T98" fmla="*/ 1021 w 1531"/>
                  <a:gd name="T99" fmla="*/ 599 h 599"/>
                  <a:gd name="T100" fmla="*/ 1099 w 1531"/>
                  <a:gd name="T101" fmla="*/ 599 h 599"/>
                  <a:gd name="T102" fmla="*/ 1171 w 1531"/>
                  <a:gd name="T103" fmla="*/ 599 h 599"/>
                  <a:gd name="T104" fmla="*/ 1249 w 1531"/>
                  <a:gd name="T105" fmla="*/ 593 h 599"/>
                  <a:gd name="T106" fmla="*/ 1327 w 1531"/>
                  <a:gd name="T107" fmla="*/ 593 h 599"/>
                  <a:gd name="T108" fmla="*/ 1405 w 1531"/>
                  <a:gd name="T109" fmla="*/ 587 h 599"/>
                  <a:gd name="T110" fmla="*/ 1477 w 1531"/>
                  <a:gd name="T111" fmla="*/ 581 h 599"/>
                  <a:gd name="T112" fmla="*/ 1531 w 1531"/>
                  <a:gd name="T113" fmla="*/ 269 h 59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531" h="599">
                    <a:moveTo>
                      <a:pt x="1531" y="269"/>
                    </a:moveTo>
                    <a:lnTo>
                      <a:pt x="1513" y="275"/>
                    </a:lnTo>
                    <a:lnTo>
                      <a:pt x="1477" y="275"/>
                    </a:lnTo>
                    <a:lnTo>
                      <a:pt x="1459" y="275"/>
                    </a:lnTo>
                    <a:lnTo>
                      <a:pt x="1441" y="281"/>
                    </a:lnTo>
                    <a:lnTo>
                      <a:pt x="1405" y="281"/>
                    </a:lnTo>
                    <a:lnTo>
                      <a:pt x="1387" y="281"/>
                    </a:lnTo>
                    <a:lnTo>
                      <a:pt x="1369" y="287"/>
                    </a:lnTo>
                    <a:lnTo>
                      <a:pt x="1327" y="287"/>
                    </a:lnTo>
                    <a:lnTo>
                      <a:pt x="1309" y="287"/>
                    </a:lnTo>
                    <a:lnTo>
                      <a:pt x="1291" y="287"/>
                    </a:lnTo>
                    <a:lnTo>
                      <a:pt x="1249" y="287"/>
                    </a:lnTo>
                    <a:lnTo>
                      <a:pt x="1231" y="287"/>
                    </a:lnTo>
                    <a:lnTo>
                      <a:pt x="1213" y="293"/>
                    </a:lnTo>
                    <a:lnTo>
                      <a:pt x="1171" y="293"/>
                    </a:lnTo>
                    <a:lnTo>
                      <a:pt x="1153" y="293"/>
                    </a:lnTo>
                    <a:lnTo>
                      <a:pt x="1135" y="293"/>
                    </a:lnTo>
                    <a:lnTo>
                      <a:pt x="1099" y="293"/>
                    </a:lnTo>
                    <a:lnTo>
                      <a:pt x="1075" y="293"/>
                    </a:lnTo>
                    <a:lnTo>
                      <a:pt x="1057" y="293"/>
                    </a:lnTo>
                    <a:lnTo>
                      <a:pt x="1021" y="293"/>
                    </a:lnTo>
                    <a:lnTo>
                      <a:pt x="997" y="287"/>
                    </a:lnTo>
                    <a:lnTo>
                      <a:pt x="979" y="287"/>
                    </a:lnTo>
                    <a:lnTo>
                      <a:pt x="943" y="287"/>
                    </a:lnTo>
                    <a:lnTo>
                      <a:pt x="919" y="287"/>
                    </a:lnTo>
                    <a:lnTo>
                      <a:pt x="901" y="287"/>
                    </a:lnTo>
                    <a:lnTo>
                      <a:pt x="865" y="287"/>
                    </a:lnTo>
                    <a:lnTo>
                      <a:pt x="847" y="281"/>
                    </a:lnTo>
                    <a:lnTo>
                      <a:pt x="829" y="281"/>
                    </a:lnTo>
                    <a:lnTo>
                      <a:pt x="787" y="281"/>
                    </a:lnTo>
                    <a:lnTo>
                      <a:pt x="769" y="275"/>
                    </a:lnTo>
                    <a:lnTo>
                      <a:pt x="751" y="275"/>
                    </a:lnTo>
                    <a:lnTo>
                      <a:pt x="715" y="275"/>
                    </a:lnTo>
                    <a:lnTo>
                      <a:pt x="697" y="269"/>
                    </a:lnTo>
                    <a:lnTo>
                      <a:pt x="679" y="269"/>
                    </a:lnTo>
                    <a:lnTo>
                      <a:pt x="643" y="263"/>
                    </a:lnTo>
                    <a:lnTo>
                      <a:pt x="625" y="263"/>
                    </a:lnTo>
                    <a:lnTo>
                      <a:pt x="607" y="257"/>
                    </a:lnTo>
                    <a:lnTo>
                      <a:pt x="577" y="257"/>
                    </a:lnTo>
                    <a:lnTo>
                      <a:pt x="559" y="251"/>
                    </a:lnTo>
                    <a:lnTo>
                      <a:pt x="541" y="251"/>
                    </a:lnTo>
                    <a:lnTo>
                      <a:pt x="505" y="245"/>
                    </a:lnTo>
                    <a:lnTo>
                      <a:pt x="493" y="239"/>
                    </a:lnTo>
                    <a:lnTo>
                      <a:pt x="475" y="239"/>
                    </a:lnTo>
                    <a:lnTo>
                      <a:pt x="445" y="233"/>
                    </a:lnTo>
                    <a:lnTo>
                      <a:pt x="427" y="227"/>
                    </a:lnTo>
                    <a:lnTo>
                      <a:pt x="415" y="227"/>
                    </a:lnTo>
                    <a:lnTo>
                      <a:pt x="384" y="221"/>
                    </a:lnTo>
                    <a:lnTo>
                      <a:pt x="366" y="215"/>
                    </a:lnTo>
                    <a:lnTo>
                      <a:pt x="354" y="215"/>
                    </a:lnTo>
                    <a:lnTo>
                      <a:pt x="324" y="209"/>
                    </a:lnTo>
                    <a:lnTo>
                      <a:pt x="312" y="203"/>
                    </a:lnTo>
                    <a:lnTo>
                      <a:pt x="300" y="197"/>
                    </a:lnTo>
                    <a:lnTo>
                      <a:pt x="270" y="191"/>
                    </a:lnTo>
                    <a:lnTo>
                      <a:pt x="258" y="185"/>
                    </a:lnTo>
                    <a:lnTo>
                      <a:pt x="246" y="185"/>
                    </a:lnTo>
                    <a:lnTo>
                      <a:pt x="222" y="174"/>
                    </a:lnTo>
                    <a:lnTo>
                      <a:pt x="210" y="174"/>
                    </a:lnTo>
                    <a:lnTo>
                      <a:pt x="198" y="168"/>
                    </a:lnTo>
                    <a:lnTo>
                      <a:pt x="180" y="162"/>
                    </a:lnTo>
                    <a:lnTo>
                      <a:pt x="168" y="156"/>
                    </a:lnTo>
                    <a:lnTo>
                      <a:pt x="156" y="150"/>
                    </a:lnTo>
                    <a:lnTo>
                      <a:pt x="138" y="144"/>
                    </a:lnTo>
                    <a:lnTo>
                      <a:pt x="132" y="138"/>
                    </a:lnTo>
                    <a:lnTo>
                      <a:pt x="120" y="132"/>
                    </a:lnTo>
                    <a:lnTo>
                      <a:pt x="102" y="126"/>
                    </a:lnTo>
                    <a:lnTo>
                      <a:pt x="96" y="120"/>
                    </a:lnTo>
                    <a:lnTo>
                      <a:pt x="90" y="114"/>
                    </a:lnTo>
                    <a:lnTo>
                      <a:pt x="72" y="108"/>
                    </a:lnTo>
                    <a:lnTo>
                      <a:pt x="66" y="102"/>
                    </a:lnTo>
                    <a:lnTo>
                      <a:pt x="60" y="96"/>
                    </a:lnTo>
                    <a:lnTo>
                      <a:pt x="48" y="84"/>
                    </a:lnTo>
                    <a:lnTo>
                      <a:pt x="42" y="84"/>
                    </a:lnTo>
                    <a:lnTo>
                      <a:pt x="36" y="78"/>
                    </a:lnTo>
                    <a:lnTo>
                      <a:pt x="30" y="66"/>
                    </a:lnTo>
                    <a:lnTo>
                      <a:pt x="24" y="60"/>
                    </a:lnTo>
                    <a:lnTo>
                      <a:pt x="18" y="60"/>
                    </a:lnTo>
                    <a:lnTo>
                      <a:pt x="12" y="48"/>
                    </a:lnTo>
                    <a:lnTo>
                      <a:pt x="12" y="42"/>
                    </a:lnTo>
                    <a:lnTo>
                      <a:pt x="6" y="36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0" y="305"/>
                    </a:lnTo>
                    <a:lnTo>
                      <a:pt x="0" y="311"/>
                    </a:lnTo>
                    <a:lnTo>
                      <a:pt x="0" y="323"/>
                    </a:lnTo>
                    <a:lnTo>
                      <a:pt x="0" y="329"/>
                    </a:lnTo>
                    <a:lnTo>
                      <a:pt x="6" y="341"/>
                    </a:lnTo>
                    <a:lnTo>
                      <a:pt x="12" y="347"/>
                    </a:lnTo>
                    <a:lnTo>
                      <a:pt x="12" y="353"/>
                    </a:lnTo>
                    <a:lnTo>
                      <a:pt x="18" y="365"/>
                    </a:lnTo>
                    <a:lnTo>
                      <a:pt x="24" y="365"/>
                    </a:lnTo>
                    <a:lnTo>
                      <a:pt x="30" y="371"/>
                    </a:lnTo>
                    <a:lnTo>
                      <a:pt x="36" y="383"/>
                    </a:lnTo>
                    <a:lnTo>
                      <a:pt x="42" y="389"/>
                    </a:lnTo>
                    <a:lnTo>
                      <a:pt x="48" y="389"/>
                    </a:lnTo>
                    <a:lnTo>
                      <a:pt x="60" y="401"/>
                    </a:lnTo>
                    <a:lnTo>
                      <a:pt x="66" y="407"/>
                    </a:lnTo>
                    <a:lnTo>
                      <a:pt x="72" y="413"/>
                    </a:lnTo>
                    <a:lnTo>
                      <a:pt x="90" y="419"/>
                    </a:lnTo>
                    <a:lnTo>
                      <a:pt x="96" y="425"/>
                    </a:lnTo>
                    <a:lnTo>
                      <a:pt x="102" y="431"/>
                    </a:lnTo>
                    <a:lnTo>
                      <a:pt x="120" y="437"/>
                    </a:lnTo>
                    <a:lnTo>
                      <a:pt x="132" y="443"/>
                    </a:lnTo>
                    <a:lnTo>
                      <a:pt x="138" y="449"/>
                    </a:lnTo>
                    <a:lnTo>
                      <a:pt x="156" y="455"/>
                    </a:lnTo>
                    <a:lnTo>
                      <a:pt x="168" y="461"/>
                    </a:lnTo>
                    <a:lnTo>
                      <a:pt x="180" y="467"/>
                    </a:lnTo>
                    <a:lnTo>
                      <a:pt x="198" y="473"/>
                    </a:lnTo>
                    <a:lnTo>
                      <a:pt x="210" y="479"/>
                    </a:lnTo>
                    <a:lnTo>
                      <a:pt x="222" y="479"/>
                    </a:lnTo>
                    <a:lnTo>
                      <a:pt x="246" y="491"/>
                    </a:lnTo>
                    <a:lnTo>
                      <a:pt x="258" y="491"/>
                    </a:lnTo>
                    <a:lnTo>
                      <a:pt x="270" y="497"/>
                    </a:lnTo>
                    <a:lnTo>
                      <a:pt x="300" y="503"/>
                    </a:lnTo>
                    <a:lnTo>
                      <a:pt x="312" y="509"/>
                    </a:lnTo>
                    <a:lnTo>
                      <a:pt x="324" y="515"/>
                    </a:lnTo>
                    <a:lnTo>
                      <a:pt x="354" y="521"/>
                    </a:lnTo>
                    <a:lnTo>
                      <a:pt x="366" y="521"/>
                    </a:lnTo>
                    <a:lnTo>
                      <a:pt x="384" y="527"/>
                    </a:lnTo>
                    <a:lnTo>
                      <a:pt x="415" y="533"/>
                    </a:lnTo>
                    <a:lnTo>
                      <a:pt x="427" y="533"/>
                    </a:lnTo>
                    <a:lnTo>
                      <a:pt x="445" y="539"/>
                    </a:lnTo>
                    <a:lnTo>
                      <a:pt x="475" y="545"/>
                    </a:lnTo>
                    <a:lnTo>
                      <a:pt x="493" y="545"/>
                    </a:lnTo>
                    <a:lnTo>
                      <a:pt x="505" y="551"/>
                    </a:lnTo>
                    <a:lnTo>
                      <a:pt x="541" y="557"/>
                    </a:lnTo>
                    <a:lnTo>
                      <a:pt x="559" y="557"/>
                    </a:lnTo>
                    <a:lnTo>
                      <a:pt x="577" y="563"/>
                    </a:lnTo>
                    <a:lnTo>
                      <a:pt x="607" y="563"/>
                    </a:lnTo>
                    <a:lnTo>
                      <a:pt x="625" y="569"/>
                    </a:lnTo>
                    <a:lnTo>
                      <a:pt x="643" y="569"/>
                    </a:lnTo>
                    <a:lnTo>
                      <a:pt x="679" y="575"/>
                    </a:lnTo>
                    <a:lnTo>
                      <a:pt x="697" y="575"/>
                    </a:lnTo>
                    <a:lnTo>
                      <a:pt x="715" y="581"/>
                    </a:lnTo>
                    <a:lnTo>
                      <a:pt x="751" y="581"/>
                    </a:lnTo>
                    <a:lnTo>
                      <a:pt x="769" y="581"/>
                    </a:lnTo>
                    <a:lnTo>
                      <a:pt x="787" y="587"/>
                    </a:lnTo>
                    <a:lnTo>
                      <a:pt x="829" y="587"/>
                    </a:lnTo>
                    <a:lnTo>
                      <a:pt x="847" y="587"/>
                    </a:lnTo>
                    <a:lnTo>
                      <a:pt x="865" y="593"/>
                    </a:lnTo>
                    <a:lnTo>
                      <a:pt x="901" y="593"/>
                    </a:lnTo>
                    <a:lnTo>
                      <a:pt x="919" y="593"/>
                    </a:lnTo>
                    <a:lnTo>
                      <a:pt x="943" y="593"/>
                    </a:lnTo>
                    <a:lnTo>
                      <a:pt x="979" y="593"/>
                    </a:lnTo>
                    <a:lnTo>
                      <a:pt x="997" y="593"/>
                    </a:lnTo>
                    <a:lnTo>
                      <a:pt x="1021" y="599"/>
                    </a:lnTo>
                    <a:lnTo>
                      <a:pt x="1057" y="599"/>
                    </a:lnTo>
                    <a:lnTo>
                      <a:pt x="1075" y="599"/>
                    </a:lnTo>
                    <a:lnTo>
                      <a:pt x="1099" y="599"/>
                    </a:lnTo>
                    <a:lnTo>
                      <a:pt x="1135" y="599"/>
                    </a:lnTo>
                    <a:lnTo>
                      <a:pt x="1153" y="599"/>
                    </a:lnTo>
                    <a:lnTo>
                      <a:pt x="1171" y="599"/>
                    </a:lnTo>
                    <a:lnTo>
                      <a:pt x="1213" y="599"/>
                    </a:lnTo>
                    <a:lnTo>
                      <a:pt x="1231" y="593"/>
                    </a:lnTo>
                    <a:lnTo>
                      <a:pt x="1249" y="593"/>
                    </a:lnTo>
                    <a:lnTo>
                      <a:pt x="1291" y="593"/>
                    </a:lnTo>
                    <a:lnTo>
                      <a:pt x="1309" y="593"/>
                    </a:lnTo>
                    <a:lnTo>
                      <a:pt x="1327" y="593"/>
                    </a:lnTo>
                    <a:lnTo>
                      <a:pt x="1369" y="593"/>
                    </a:lnTo>
                    <a:lnTo>
                      <a:pt x="1387" y="587"/>
                    </a:lnTo>
                    <a:lnTo>
                      <a:pt x="1405" y="587"/>
                    </a:lnTo>
                    <a:lnTo>
                      <a:pt x="1441" y="587"/>
                    </a:lnTo>
                    <a:lnTo>
                      <a:pt x="1459" y="581"/>
                    </a:lnTo>
                    <a:lnTo>
                      <a:pt x="1477" y="581"/>
                    </a:lnTo>
                    <a:lnTo>
                      <a:pt x="1513" y="581"/>
                    </a:lnTo>
                    <a:lnTo>
                      <a:pt x="1531" y="575"/>
                    </a:lnTo>
                    <a:lnTo>
                      <a:pt x="1531" y="269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26" name="Freeform 15"/>
              <p:cNvSpPr>
                <a:spLocks/>
              </p:cNvSpPr>
              <p:nvPr/>
            </p:nvSpPr>
            <p:spPr bwMode="auto">
              <a:xfrm>
                <a:off x="863" y="1653"/>
                <a:ext cx="1531" cy="581"/>
              </a:xfrm>
              <a:custGeom>
                <a:avLst/>
                <a:gdLst>
                  <a:gd name="T0" fmla="*/ 1477 w 1531"/>
                  <a:gd name="T1" fmla="*/ 563 h 581"/>
                  <a:gd name="T2" fmla="*/ 1405 w 1531"/>
                  <a:gd name="T3" fmla="*/ 569 h 581"/>
                  <a:gd name="T4" fmla="*/ 1327 w 1531"/>
                  <a:gd name="T5" fmla="*/ 575 h 581"/>
                  <a:gd name="T6" fmla="*/ 1249 w 1531"/>
                  <a:gd name="T7" fmla="*/ 575 h 581"/>
                  <a:gd name="T8" fmla="*/ 1195 w 1531"/>
                  <a:gd name="T9" fmla="*/ 581 h 581"/>
                  <a:gd name="T10" fmla="*/ 1117 w 1531"/>
                  <a:gd name="T11" fmla="*/ 581 h 581"/>
                  <a:gd name="T12" fmla="*/ 1039 w 1531"/>
                  <a:gd name="T13" fmla="*/ 581 h 581"/>
                  <a:gd name="T14" fmla="*/ 961 w 1531"/>
                  <a:gd name="T15" fmla="*/ 575 h 581"/>
                  <a:gd name="T16" fmla="*/ 883 w 1531"/>
                  <a:gd name="T17" fmla="*/ 575 h 581"/>
                  <a:gd name="T18" fmla="*/ 805 w 1531"/>
                  <a:gd name="T19" fmla="*/ 569 h 581"/>
                  <a:gd name="T20" fmla="*/ 733 w 1531"/>
                  <a:gd name="T21" fmla="*/ 563 h 581"/>
                  <a:gd name="T22" fmla="*/ 661 w 1531"/>
                  <a:gd name="T23" fmla="*/ 557 h 581"/>
                  <a:gd name="T24" fmla="*/ 589 w 1531"/>
                  <a:gd name="T25" fmla="*/ 545 h 581"/>
                  <a:gd name="T26" fmla="*/ 523 w 1531"/>
                  <a:gd name="T27" fmla="*/ 533 h 581"/>
                  <a:gd name="T28" fmla="*/ 457 w 1531"/>
                  <a:gd name="T29" fmla="*/ 521 h 581"/>
                  <a:gd name="T30" fmla="*/ 396 w 1531"/>
                  <a:gd name="T31" fmla="*/ 509 h 581"/>
                  <a:gd name="T32" fmla="*/ 342 w 1531"/>
                  <a:gd name="T33" fmla="*/ 497 h 581"/>
                  <a:gd name="T34" fmla="*/ 288 w 1531"/>
                  <a:gd name="T35" fmla="*/ 485 h 581"/>
                  <a:gd name="T36" fmla="*/ 234 w 1531"/>
                  <a:gd name="T37" fmla="*/ 467 h 581"/>
                  <a:gd name="T38" fmla="*/ 192 w 1531"/>
                  <a:gd name="T39" fmla="*/ 450 h 581"/>
                  <a:gd name="T40" fmla="*/ 150 w 1531"/>
                  <a:gd name="T41" fmla="*/ 438 h 581"/>
                  <a:gd name="T42" fmla="*/ 114 w 1531"/>
                  <a:gd name="T43" fmla="*/ 420 h 581"/>
                  <a:gd name="T44" fmla="*/ 78 w 1531"/>
                  <a:gd name="T45" fmla="*/ 396 h 581"/>
                  <a:gd name="T46" fmla="*/ 54 w 1531"/>
                  <a:gd name="T47" fmla="*/ 378 h 581"/>
                  <a:gd name="T48" fmla="*/ 30 w 1531"/>
                  <a:gd name="T49" fmla="*/ 360 h 581"/>
                  <a:gd name="T50" fmla="*/ 18 w 1531"/>
                  <a:gd name="T51" fmla="*/ 342 h 581"/>
                  <a:gd name="T52" fmla="*/ 6 w 1531"/>
                  <a:gd name="T53" fmla="*/ 318 h 581"/>
                  <a:gd name="T54" fmla="*/ 0 w 1531"/>
                  <a:gd name="T55" fmla="*/ 300 h 581"/>
                  <a:gd name="T56" fmla="*/ 0 w 1531"/>
                  <a:gd name="T57" fmla="*/ 282 h 581"/>
                  <a:gd name="T58" fmla="*/ 6 w 1531"/>
                  <a:gd name="T59" fmla="*/ 258 h 581"/>
                  <a:gd name="T60" fmla="*/ 12 w 1531"/>
                  <a:gd name="T61" fmla="*/ 246 h 581"/>
                  <a:gd name="T62" fmla="*/ 30 w 1531"/>
                  <a:gd name="T63" fmla="*/ 222 h 581"/>
                  <a:gd name="T64" fmla="*/ 48 w 1531"/>
                  <a:gd name="T65" fmla="*/ 204 h 581"/>
                  <a:gd name="T66" fmla="*/ 72 w 1531"/>
                  <a:gd name="T67" fmla="*/ 186 h 581"/>
                  <a:gd name="T68" fmla="*/ 102 w 1531"/>
                  <a:gd name="T69" fmla="*/ 168 h 581"/>
                  <a:gd name="T70" fmla="*/ 138 w 1531"/>
                  <a:gd name="T71" fmla="*/ 150 h 581"/>
                  <a:gd name="T72" fmla="*/ 180 w 1531"/>
                  <a:gd name="T73" fmla="*/ 132 h 581"/>
                  <a:gd name="T74" fmla="*/ 222 w 1531"/>
                  <a:gd name="T75" fmla="*/ 114 h 581"/>
                  <a:gd name="T76" fmla="*/ 270 w 1531"/>
                  <a:gd name="T77" fmla="*/ 96 h 581"/>
                  <a:gd name="T78" fmla="*/ 324 w 1531"/>
                  <a:gd name="T79" fmla="*/ 84 h 581"/>
                  <a:gd name="T80" fmla="*/ 384 w 1531"/>
                  <a:gd name="T81" fmla="*/ 72 h 581"/>
                  <a:gd name="T82" fmla="*/ 445 w 1531"/>
                  <a:gd name="T83" fmla="*/ 60 h 581"/>
                  <a:gd name="T84" fmla="*/ 505 w 1531"/>
                  <a:gd name="T85" fmla="*/ 48 h 581"/>
                  <a:gd name="T86" fmla="*/ 577 w 1531"/>
                  <a:gd name="T87" fmla="*/ 36 h 581"/>
                  <a:gd name="T88" fmla="*/ 643 w 1531"/>
                  <a:gd name="T89" fmla="*/ 24 h 581"/>
                  <a:gd name="T90" fmla="*/ 715 w 1531"/>
                  <a:gd name="T91" fmla="*/ 18 h 581"/>
                  <a:gd name="T92" fmla="*/ 787 w 1531"/>
                  <a:gd name="T93" fmla="*/ 12 h 581"/>
                  <a:gd name="T94" fmla="*/ 865 w 1531"/>
                  <a:gd name="T95" fmla="*/ 6 h 581"/>
                  <a:gd name="T96" fmla="*/ 943 w 1531"/>
                  <a:gd name="T97" fmla="*/ 0 h 581"/>
                  <a:gd name="T98" fmla="*/ 1021 w 1531"/>
                  <a:gd name="T99" fmla="*/ 0 h 581"/>
                  <a:gd name="T100" fmla="*/ 1099 w 1531"/>
                  <a:gd name="T101" fmla="*/ 0 h 581"/>
                  <a:gd name="T102" fmla="*/ 1531 w 1531"/>
                  <a:gd name="T103" fmla="*/ 557 h 58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531" h="581">
                    <a:moveTo>
                      <a:pt x="1531" y="557"/>
                    </a:moveTo>
                    <a:lnTo>
                      <a:pt x="1513" y="563"/>
                    </a:lnTo>
                    <a:lnTo>
                      <a:pt x="1477" y="563"/>
                    </a:lnTo>
                    <a:lnTo>
                      <a:pt x="1459" y="563"/>
                    </a:lnTo>
                    <a:lnTo>
                      <a:pt x="1441" y="569"/>
                    </a:lnTo>
                    <a:lnTo>
                      <a:pt x="1405" y="569"/>
                    </a:lnTo>
                    <a:lnTo>
                      <a:pt x="1387" y="569"/>
                    </a:lnTo>
                    <a:lnTo>
                      <a:pt x="1369" y="575"/>
                    </a:lnTo>
                    <a:lnTo>
                      <a:pt x="1327" y="575"/>
                    </a:lnTo>
                    <a:lnTo>
                      <a:pt x="1309" y="575"/>
                    </a:lnTo>
                    <a:lnTo>
                      <a:pt x="1291" y="575"/>
                    </a:lnTo>
                    <a:lnTo>
                      <a:pt x="1249" y="575"/>
                    </a:lnTo>
                    <a:lnTo>
                      <a:pt x="1231" y="575"/>
                    </a:lnTo>
                    <a:lnTo>
                      <a:pt x="1213" y="581"/>
                    </a:lnTo>
                    <a:lnTo>
                      <a:pt x="1195" y="581"/>
                    </a:lnTo>
                    <a:lnTo>
                      <a:pt x="1153" y="581"/>
                    </a:lnTo>
                    <a:lnTo>
                      <a:pt x="1135" y="581"/>
                    </a:lnTo>
                    <a:lnTo>
                      <a:pt x="1117" y="581"/>
                    </a:lnTo>
                    <a:lnTo>
                      <a:pt x="1075" y="581"/>
                    </a:lnTo>
                    <a:lnTo>
                      <a:pt x="1057" y="581"/>
                    </a:lnTo>
                    <a:lnTo>
                      <a:pt x="1039" y="581"/>
                    </a:lnTo>
                    <a:lnTo>
                      <a:pt x="997" y="575"/>
                    </a:lnTo>
                    <a:lnTo>
                      <a:pt x="979" y="575"/>
                    </a:lnTo>
                    <a:lnTo>
                      <a:pt x="961" y="575"/>
                    </a:lnTo>
                    <a:lnTo>
                      <a:pt x="919" y="575"/>
                    </a:lnTo>
                    <a:lnTo>
                      <a:pt x="901" y="575"/>
                    </a:lnTo>
                    <a:lnTo>
                      <a:pt x="883" y="575"/>
                    </a:lnTo>
                    <a:lnTo>
                      <a:pt x="847" y="569"/>
                    </a:lnTo>
                    <a:lnTo>
                      <a:pt x="829" y="569"/>
                    </a:lnTo>
                    <a:lnTo>
                      <a:pt x="805" y="569"/>
                    </a:lnTo>
                    <a:lnTo>
                      <a:pt x="769" y="563"/>
                    </a:lnTo>
                    <a:lnTo>
                      <a:pt x="751" y="563"/>
                    </a:lnTo>
                    <a:lnTo>
                      <a:pt x="733" y="563"/>
                    </a:lnTo>
                    <a:lnTo>
                      <a:pt x="697" y="557"/>
                    </a:lnTo>
                    <a:lnTo>
                      <a:pt x="679" y="557"/>
                    </a:lnTo>
                    <a:lnTo>
                      <a:pt x="661" y="557"/>
                    </a:lnTo>
                    <a:lnTo>
                      <a:pt x="625" y="551"/>
                    </a:lnTo>
                    <a:lnTo>
                      <a:pt x="607" y="545"/>
                    </a:lnTo>
                    <a:lnTo>
                      <a:pt x="589" y="545"/>
                    </a:lnTo>
                    <a:lnTo>
                      <a:pt x="577" y="545"/>
                    </a:lnTo>
                    <a:lnTo>
                      <a:pt x="541" y="539"/>
                    </a:lnTo>
                    <a:lnTo>
                      <a:pt x="523" y="533"/>
                    </a:lnTo>
                    <a:lnTo>
                      <a:pt x="505" y="533"/>
                    </a:lnTo>
                    <a:lnTo>
                      <a:pt x="475" y="527"/>
                    </a:lnTo>
                    <a:lnTo>
                      <a:pt x="457" y="521"/>
                    </a:lnTo>
                    <a:lnTo>
                      <a:pt x="445" y="521"/>
                    </a:lnTo>
                    <a:lnTo>
                      <a:pt x="415" y="515"/>
                    </a:lnTo>
                    <a:lnTo>
                      <a:pt x="396" y="509"/>
                    </a:lnTo>
                    <a:lnTo>
                      <a:pt x="384" y="509"/>
                    </a:lnTo>
                    <a:lnTo>
                      <a:pt x="354" y="503"/>
                    </a:lnTo>
                    <a:lnTo>
                      <a:pt x="342" y="497"/>
                    </a:lnTo>
                    <a:lnTo>
                      <a:pt x="324" y="497"/>
                    </a:lnTo>
                    <a:lnTo>
                      <a:pt x="300" y="485"/>
                    </a:lnTo>
                    <a:lnTo>
                      <a:pt x="288" y="485"/>
                    </a:lnTo>
                    <a:lnTo>
                      <a:pt x="270" y="479"/>
                    </a:lnTo>
                    <a:lnTo>
                      <a:pt x="246" y="473"/>
                    </a:lnTo>
                    <a:lnTo>
                      <a:pt x="234" y="467"/>
                    </a:lnTo>
                    <a:lnTo>
                      <a:pt x="222" y="462"/>
                    </a:lnTo>
                    <a:lnTo>
                      <a:pt x="198" y="456"/>
                    </a:lnTo>
                    <a:lnTo>
                      <a:pt x="192" y="450"/>
                    </a:lnTo>
                    <a:lnTo>
                      <a:pt x="180" y="450"/>
                    </a:lnTo>
                    <a:lnTo>
                      <a:pt x="156" y="438"/>
                    </a:lnTo>
                    <a:lnTo>
                      <a:pt x="150" y="438"/>
                    </a:lnTo>
                    <a:lnTo>
                      <a:pt x="138" y="432"/>
                    </a:lnTo>
                    <a:lnTo>
                      <a:pt x="132" y="426"/>
                    </a:lnTo>
                    <a:lnTo>
                      <a:pt x="114" y="420"/>
                    </a:lnTo>
                    <a:lnTo>
                      <a:pt x="102" y="414"/>
                    </a:lnTo>
                    <a:lnTo>
                      <a:pt x="96" y="408"/>
                    </a:lnTo>
                    <a:lnTo>
                      <a:pt x="78" y="396"/>
                    </a:lnTo>
                    <a:lnTo>
                      <a:pt x="72" y="396"/>
                    </a:lnTo>
                    <a:lnTo>
                      <a:pt x="66" y="390"/>
                    </a:lnTo>
                    <a:lnTo>
                      <a:pt x="54" y="378"/>
                    </a:lnTo>
                    <a:lnTo>
                      <a:pt x="48" y="372"/>
                    </a:lnTo>
                    <a:lnTo>
                      <a:pt x="42" y="372"/>
                    </a:lnTo>
                    <a:lnTo>
                      <a:pt x="30" y="360"/>
                    </a:lnTo>
                    <a:lnTo>
                      <a:pt x="30" y="354"/>
                    </a:lnTo>
                    <a:lnTo>
                      <a:pt x="24" y="348"/>
                    </a:lnTo>
                    <a:lnTo>
                      <a:pt x="18" y="342"/>
                    </a:lnTo>
                    <a:lnTo>
                      <a:pt x="12" y="336"/>
                    </a:lnTo>
                    <a:lnTo>
                      <a:pt x="12" y="330"/>
                    </a:lnTo>
                    <a:lnTo>
                      <a:pt x="6" y="318"/>
                    </a:lnTo>
                    <a:lnTo>
                      <a:pt x="0" y="312"/>
                    </a:lnTo>
                    <a:lnTo>
                      <a:pt x="0" y="300"/>
                    </a:lnTo>
                    <a:lnTo>
                      <a:pt x="0" y="294"/>
                    </a:lnTo>
                    <a:lnTo>
                      <a:pt x="0" y="288"/>
                    </a:lnTo>
                    <a:lnTo>
                      <a:pt x="0" y="282"/>
                    </a:lnTo>
                    <a:lnTo>
                      <a:pt x="0" y="276"/>
                    </a:lnTo>
                    <a:lnTo>
                      <a:pt x="0" y="270"/>
                    </a:lnTo>
                    <a:lnTo>
                      <a:pt x="6" y="258"/>
                    </a:lnTo>
                    <a:lnTo>
                      <a:pt x="6" y="252"/>
                    </a:lnTo>
                    <a:lnTo>
                      <a:pt x="12" y="252"/>
                    </a:lnTo>
                    <a:lnTo>
                      <a:pt x="12" y="246"/>
                    </a:lnTo>
                    <a:lnTo>
                      <a:pt x="18" y="234"/>
                    </a:lnTo>
                    <a:lnTo>
                      <a:pt x="24" y="228"/>
                    </a:lnTo>
                    <a:lnTo>
                      <a:pt x="30" y="222"/>
                    </a:lnTo>
                    <a:lnTo>
                      <a:pt x="36" y="216"/>
                    </a:lnTo>
                    <a:lnTo>
                      <a:pt x="42" y="210"/>
                    </a:lnTo>
                    <a:lnTo>
                      <a:pt x="48" y="204"/>
                    </a:lnTo>
                    <a:lnTo>
                      <a:pt x="60" y="192"/>
                    </a:lnTo>
                    <a:lnTo>
                      <a:pt x="66" y="192"/>
                    </a:lnTo>
                    <a:lnTo>
                      <a:pt x="72" y="186"/>
                    </a:lnTo>
                    <a:lnTo>
                      <a:pt x="90" y="174"/>
                    </a:lnTo>
                    <a:lnTo>
                      <a:pt x="96" y="174"/>
                    </a:lnTo>
                    <a:lnTo>
                      <a:pt x="102" y="168"/>
                    </a:lnTo>
                    <a:lnTo>
                      <a:pt x="120" y="156"/>
                    </a:lnTo>
                    <a:lnTo>
                      <a:pt x="132" y="150"/>
                    </a:lnTo>
                    <a:lnTo>
                      <a:pt x="138" y="150"/>
                    </a:lnTo>
                    <a:lnTo>
                      <a:pt x="156" y="138"/>
                    </a:lnTo>
                    <a:lnTo>
                      <a:pt x="168" y="138"/>
                    </a:lnTo>
                    <a:lnTo>
                      <a:pt x="180" y="132"/>
                    </a:lnTo>
                    <a:lnTo>
                      <a:pt x="198" y="120"/>
                    </a:lnTo>
                    <a:lnTo>
                      <a:pt x="210" y="120"/>
                    </a:lnTo>
                    <a:lnTo>
                      <a:pt x="222" y="114"/>
                    </a:lnTo>
                    <a:lnTo>
                      <a:pt x="246" y="108"/>
                    </a:lnTo>
                    <a:lnTo>
                      <a:pt x="258" y="102"/>
                    </a:lnTo>
                    <a:lnTo>
                      <a:pt x="270" y="96"/>
                    </a:lnTo>
                    <a:lnTo>
                      <a:pt x="288" y="96"/>
                    </a:lnTo>
                    <a:lnTo>
                      <a:pt x="312" y="90"/>
                    </a:lnTo>
                    <a:lnTo>
                      <a:pt x="324" y="84"/>
                    </a:lnTo>
                    <a:lnTo>
                      <a:pt x="342" y="78"/>
                    </a:lnTo>
                    <a:lnTo>
                      <a:pt x="366" y="72"/>
                    </a:lnTo>
                    <a:lnTo>
                      <a:pt x="384" y="72"/>
                    </a:lnTo>
                    <a:lnTo>
                      <a:pt x="396" y="66"/>
                    </a:lnTo>
                    <a:lnTo>
                      <a:pt x="427" y="60"/>
                    </a:lnTo>
                    <a:lnTo>
                      <a:pt x="445" y="60"/>
                    </a:lnTo>
                    <a:lnTo>
                      <a:pt x="457" y="54"/>
                    </a:lnTo>
                    <a:lnTo>
                      <a:pt x="493" y="48"/>
                    </a:lnTo>
                    <a:lnTo>
                      <a:pt x="505" y="48"/>
                    </a:lnTo>
                    <a:lnTo>
                      <a:pt x="523" y="42"/>
                    </a:lnTo>
                    <a:lnTo>
                      <a:pt x="559" y="36"/>
                    </a:lnTo>
                    <a:lnTo>
                      <a:pt x="577" y="36"/>
                    </a:lnTo>
                    <a:lnTo>
                      <a:pt x="589" y="30"/>
                    </a:lnTo>
                    <a:lnTo>
                      <a:pt x="625" y="30"/>
                    </a:lnTo>
                    <a:lnTo>
                      <a:pt x="643" y="24"/>
                    </a:lnTo>
                    <a:lnTo>
                      <a:pt x="661" y="24"/>
                    </a:lnTo>
                    <a:lnTo>
                      <a:pt x="697" y="18"/>
                    </a:lnTo>
                    <a:lnTo>
                      <a:pt x="715" y="18"/>
                    </a:lnTo>
                    <a:lnTo>
                      <a:pt x="733" y="18"/>
                    </a:lnTo>
                    <a:lnTo>
                      <a:pt x="769" y="12"/>
                    </a:lnTo>
                    <a:lnTo>
                      <a:pt x="787" y="12"/>
                    </a:lnTo>
                    <a:lnTo>
                      <a:pt x="805" y="12"/>
                    </a:lnTo>
                    <a:lnTo>
                      <a:pt x="829" y="6"/>
                    </a:lnTo>
                    <a:lnTo>
                      <a:pt x="865" y="6"/>
                    </a:lnTo>
                    <a:lnTo>
                      <a:pt x="883" y="6"/>
                    </a:lnTo>
                    <a:lnTo>
                      <a:pt x="901" y="6"/>
                    </a:lnTo>
                    <a:lnTo>
                      <a:pt x="943" y="0"/>
                    </a:lnTo>
                    <a:lnTo>
                      <a:pt x="961" y="0"/>
                    </a:lnTo>
                    <a:lnTo>
                      <a:pt x="979" y="0"/>
                    </a:lnTo>
                    <a:lnTo>
                      <a:pt x="1021" y="0"/>
                    </a:lnTo>
                    <a:lnTo>
                      <a:pt x="1039" y="0"/>
                    </a:lnTo>
                    <a:lnTo>
                      <a:pt x="1057" y="0"/>
                    </a:lnTo>
                    <a:lnTo>
                      <a:pt x="1099" y="0"/>
                    </a:lnTo>
                    <a:lnTo>
                      <a:pt x="1117" y="0"/>
                    </a:lnTo>
                    <a:lnTo>
                      <a:pt x="1117" y="288"/>
                    </a:lnTo>
                    <a:lnTo>
                      <a:pt x="1531" y="55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8214" name="Rectangle 16"/>
            <p:cNvSpPr>
              <a:spLocks noChangeArrowheads="1"/>
            </p:cNvSpPr>
            <p:nvPr/>
          </p:nvSpPr>
          <p:spPr bwMode="auto">
            <a:xfrm>
              <a:off x="1790" y="1820"/>
              <a:ext cx="28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Code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7%</a:t>
              </a:r>
            </a:p>
          </p:txBody>
        </p:sp>
        <p:sp>
          <p:nvSpPr>
            <p:cNvPr id="8215" name="Rectangle 17"/>
            <p:cNvSpPr>
              <a:spLocks noChangeArrowheads="1"/>
            </p:cNvSpPr>
            <p:nvPr/>
          </p:nvSpPr>
          <p:spPr bwMode="auto">
            <a:xfrm>
              <a:off x="2379" y="1992"/>
              <a:ext cx="293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Other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10%</a:t>
              </a:r>
            </a:p>
          </p:txBody>
        </p:sp>
        <p:sp>
          <p:nvSpPr>
            <p:cNvPr id="8216" name="Rectangle 18"/>
            <p:cNvSpPr>
              <a:spLocks noChangeArrowheads="1"/>
            </p:cNvSpPr>
            <p:nvPr/>
          </p:nvSpPr>
          <p:spPr bwMode="auto">
            <a:xfrm>
              <a:off x="2272" y="3247"/>
              <a:ext cx="365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Design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27%</a:t>
              </a:r>
            </a:p>
          </p:txBody>
        </p:sp>
        <p:sp>
          <p:nvSpPr>
            <p:cNvPr id="8217" name="Rectangle 19"/>
            <p:cNvSpPr>
              <a:spLocks noChangeArrowheads="1"/>
            </p:cNvSpPr>
            <p:nvPr/>
          </p:nvSpPr>
          <p:spPr bwMode="auto">
            <a:xfrm>
              <a:off x="611" y="1944"/>
              <a:ext cx="73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Requirements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56%</a:t>
              </a:r>
              <a:endParaRPr lang="en-US" sz="2700">
                <a:latin typeface="Futura Lt BT"/>
              </a:endParaRPr>
            </a:p>
          </p:txBody>
        </p:sp>
      </p:grpSp>
      <p:grpSp>
        <p:nvGrpSpPr>
          <p:cNvPr id="8198" name="Group 40"/>
          <p:cNvGrpSpPr>
            <a:grpSpLocks/>
          </p:cNvGrpSpPr>
          <p:nvPr/>
        </p:nvGrpSpPr>
        <p:grpSpPr bwMode="auto">
          <a:xfrm>
            <a:off x="5371252" y="2791421"/>
            <a:ext cx="3297135" cy="2237184"/>
            <a:chOff x="3385" y="1776"/>
            <a:chExt cx="2112" cy="1433"/>
          </a:xfrm>
        </p:grpSpPr>
        <p:grpSp>
          <p:nvGrpSpPr>
            <p:cNvPr id="8200" name="Group 20"/>
            <p:cNvGrpSpPr>
              <a:grpSpLocks/>
            </p:cNvGrpSpPr>
            <p:nvPr/>
          </p:nvGrpSpPr>
          <p:grpSpPr bwMode="auto">
            <a:xfrm>
              <a:off x="3428" y="2097"/>
              <a:ext cx="2059" cy="1112"/>
              <a:chOff x="3043" y="1724"/>
              <a:chExt cx="2486" cy="1031"/>
            </a:xfrm>
          </p:grpSpPr>
          <p:sp>
            <p:nvSpPr>
              <p:cNvPr id="8205" name="Freeform 21"/>
              <p:cNvSpPr>
                <a:spLocks/>
              </p:cNvSpPr>
              <p:nvPr/>
            </p:nvSpPr>
            <p:spPr bwMode="auto">
              <a:xfrm>
                <a:off x="4334" y="1724"/>
                <a:ext cx="78" cy="605"/>
              </a:xfrm>
              <a:custGeom>
                <a:avLst/>
                <a:gdLst>
                  <a:gd name="T0" fmla="*/ 0 w 78"/>
                  <a:gd name="T1" fmla="*/ 294 h 605"/>
                  <a:gd name="T2" fmla="*/ 78 w 78"/>
                  <a:gd name="T3" fmla="*/ 0 h 605"/>
                  <a:gd name="T4" fmla="*/ 78 w 78"/>
                  <a:gd name="T5" fmla="*/ 312 h 605"/>
                  <a:gd name="T6" fmla="*/ 0 w 78"/>
                  <a:gd name="T7" fmla="*/ 605 h 605"/>
                  <a:gd name="T8" fmla="*/ 0 w 78"/>
                  <a:gd name="T9" fmla="*/ 294 h 6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8" h="605">
                    <a:moveTo>
                      <a:pt x="0" y="294"/>
                    </a:moveTo>
                    <a:lnTo>
                      <a:pt x="78" y="0"/>
                    </a:lnTo>
                    <a:lnTo>
                      <a:pt x="78" y="312"/>
                    </a:lnTo>
                    <a:lnTo>
                      <a:pt x="0" y="605"/>
                    </a:lnTo>
                    <a:lnTo>
                      <a:pt x="0" y="294"/>
                    </a:lnTo>
                    <a:close/>
                  </a:path>
                </a:pathLst>
              </a:custGeom>
              <a:solidFill>
                <a:srgbClr val="004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06" name="Freeform 22"/>
              <p:cNvSpPr>
                <a:spLocks/>
              </p:cNvSpPr>
              <p:nvPr/>
            </p:nvSpPr>
            <p:spPr bwMode="auto">
              <a:xfrm>
                <a:off x="4334" y="1724"/>
                <a:ext cx="78" cy="294"/>
              </a:xfrm>
              <a:custGeom>
                <a:avLst/>
                <a:gdLst>
                  <a:gd name="T0" fmla="*/ 0 w 78"/>
                  <a:gd name="T1" fmla="*/ 0 h 294"/>
                  <a:gd name="T2" fmla="*/ 18 w 78"/>
                  <a:gd name="T3" fmla="*/ 0 h 294"/>
                  <a:gd name="T4" fmla="*/ 60 w 78"/>
                  <a:gd name="T5" fmla="*/ 0 h 294"/>
                  <a:gd name="T6" fmla="*/ 78 w 78"/>
                  <a:gd name="T7" fmla="*/ 0 h 294"/>
                  <a:gd name="T8" fmla="*/ 0 w 78"/>
                  <a:gd name="T9" fmla="*/ 294 h 294"/>
                  <a:gd name="T10" fmla="*/ 0 w 78"/>
                  <a:gd name="T11" fmla="*/ 0 h 29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8" h="294">
                    <a:moveTo>
                      <a:pt x="0" y="0"/>
                    </a:moveTo>
                    <a:lnTo>
                      <a:pt x="18" y="0"/>
                    </a:lnTo>
                    <a:lnTo>
                      <a:pt x="60" y="0"/>
                    </a:lnTo>
                    <a:lnTo>
                      <a:pt x="78" y="0"/>
                    </a:lnTo>
                    <a:lnTo>
                      <a:pt x="0" y="2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07" name="Freeform 23"/>
              <p:cNvSpPr>
                <a:spLocks/>
              </p:cNvSpPr>
              <p:nvPr/>
            </p:nvSpPr>
            <p:spPr bwMode="auto">
              <a:xfrm>
                <a:off x="4376" y="1742"/>
                <a:ext cx="348" cy="587"/>
              </a:xfrm>
              <a:custGeom>
                <a:avLst/>
                <a:gdLst>
                  <a:gd name="T0" fmla="*/ 0 w 348"/>
                  <a:gd name="T1" fmla="*/ 276 h 587"/>
                  <a:gd name="T2" fmla="*/ 348 w 348"/>
                  <a:gd name="T3" fmla="*/ 0 h 587"/>
                  <a:gd name="T4" fmla="*/ 348 w 348"/>
                  <a:gd name="T5" fmla="*/ 312 h 587"/>
                  <a:gd name="T6" fmla="*/ 0 w 348"/>
                  <a:gd name="T7" fmla="*/ 587 h 587"/>
                  <a:gd name="T8" fmla="*/ 0 w 348"/>
                  <a:gd name="T9" fmla="*/ 276 h 5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8" h="587">
                    <a:moveTo>
                      <a:pt x="0" y="276"/>
                    </a:moveTo>
                    <a:lnTo>
                      <a:pt x="348" y="0"/>
                    </a:lnTo>
                    <a:lnTo>
                      <a:pt x="348" y="312"/>
                    </a:lnTo>
                    <a:lnTo>
                      <a:pt x="0" y="587"/>
                    </a:lnTo>
                    <a:lnTo>
                      <a:pt x="0" y="276"/>
                    </a:lnTo>
                    <a:close/>
                  </a:path>
                </a:pathLst>
              </a:custGeom>
              <a:solidFill>
                <a:srgbClr val="80804D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08" name="Freeform 24"/>
              <p:cNvSpPr>
                <a:spLocks/>
              </p:cNvSpPr>
              <p:nvPr/>
            </p:nvSpPr>
            <p:spPr bwMode="auto">
              <a:xfrm>
                <a:off x="4376" y="1724"/>
                <a:ext cx="348" cy="294"/>
              </a:xfrm>
              <a:custGeom>
                <a:avLst/>
                <a:gdLst>
                  <a:gd name="T0" fmla="*/ 78 w 348"/>
                  <a:gd name="T1" fmla="*/ 0 h 294"/>
                  <a:gd name="T2" fmla="*/ 96 w 348"/>
                  <a:gd name="T3" fmla="*/ 0 h 294"/>
                  <a:gd name="T4" fmla="*/ 114 w 348"/>
                  <a:gd name="T5" fmla="*/ 0 h 294"/>
                  <a:gd name="T6" fmla="*/ 156 w 348"/>
                  <a:gd name="T7" fmla="*/ 0 h 294"/>
                  <a:gd name="T8" fmla="*/ 174 w 348"/>
                  <a:gd name="T9" fmla="*/ 0 h 294"/>
                  <a:gd name="T10" fmla="*/ 192 w 348"/>
                  <a:gd name="T11" fmla="*/ 0 h 294"/>
                  <a:gd name="T12" fmla="*/ 216 w 348"/>
                  <a:gd name="T13" fmla="*/ 6 h 294"/>
                  <a:gd name="T14" fmla="*/ 234 w 348"/>
                  <a:gd name="T15" fmla="*/ 6 h 294"/>
                  <a:gd name="T16" fmla="*/ 252 w 348"/>
                  <a:gd name="T17" fmla="*/ 6 h 294"/>
                  <a:gd name="T18" fmla="*/ 288 w 348"/>
                  <a:gd name="T19" fmla="*/ 6 h 294"/>
                  <a:gd name="T20" fmla="*/ 312 w 348"/>
                  <a:gd name="T21" fmla="*/ 12 h 294"/>
                  <a:gd name="T22" fmla="*/ 330 w 348"/>
                  <a:gd name="T23" fmla="*/ 12 h 294"/>
                  <a:gd name="T24" fmla="*/ 348 w 348"/>
                  <a:gd name="T25" fmla="*/ 12 h 294"/>
                  <a:gd name="T26" fmla="*/ 0 w 348"/>
                  <a:gd name="T27" fmla="*/ 294 h 294"/>
                  <a:gd name="T28" fmla="*/ 78 w 348"/>
                  <a:gd name="T29" fmla="*/ 0 h 29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48" h="294">
                    <a:moveTo>
                      <a:pt x="78" y="0"/>
                    </a:moveTo>
                    <a:lnTo>
                      <a:pt x="96" y="0"/>
                    </a:lnTo>
                    <a:lnTo>
                      <a:pt x="114" y="0"/>
                    </a:lnTo>
                    <a:lnTo>
                      <a:pt x="156" y="0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216" y="6"/>
                    </a:lnTo>
                    <a:lnTo>
                      <a:pt x="234" y="6"/>
                    </a:lnTo>
                    <a:lnTo>
                      <a:pt x="252" y="6"/>
                    </a:lnTo>
                    <a:lnTo>
                      <a:pt x="288" y="6"/>
                    </a:lnTo>
                    <a:lnTo>
                      <a:pt x="312" y="12"/>
                    </a:lnTo>
                    <a:lnTo>
                      <a:pt x="330" y="12"/>
                    </a:lnTo>
                    <a:lnTo>
                      <a:pt x="348" y="12"/>
                    </a:lnTo>
                    <a:lnTo>
                      <a:pt x="0" y="294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09" name="Freeform 25"/>
              <p:cNvSpPr>
                <a:spLocks/>
              </p:cNvSpPr>
              <p:nvPr/>
            </p:nvSpPr>
            <p:spPr bwMode="auto">
              <a:xfrm>
                <a:off x="4508" y="1916"/>
                <a:ext cx="1021" cy="431"/>
              </a:xfrm>
              <a:custGeom>
                <a:avLst/>
                <a:gdLst>
                  <a:gd name="T0" fmla="*/ 0 w 1021"/>
                  <a:gd name="T1" fmla="*/ 120 h 431"/>
                  <a:gd name="T2" fmla="*/ 1021 w 1021"/>
                  <a:gd name="T3" fmla="*/ 0 h 431"/>
                  <a:gd name="T4" fmla="*/ 1021 w 1021"/>
                  <a:gd name="T5" fmla="*/ 312 h 431"/>
                  <a:gd name="T6" fmla="*/ 0 w 1021"/>
                  <a:gd name="T7" fmla="*/ 431 h 431"/>
                  <a:gd name="T8" fmla="*/ 0 w 1021"/>
                  <a:gd name="T9" fmla="*/ 120 h 4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21" h="431">
                    <a:moveTo>
                      <a:pt x="0" y="120"/>
                    </a:moveTo>
                    <a:lnTo>
                      <a:pt x="1021" y="0"/>
                    </a:lnTo>
                    <a:lnTo>
                      <a:pt x="1021" y="312"/>
                    </a:lnTo>
                    <a:lnTo>
                      <a:pt x="0" y="431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1A1A4D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10" name="Freeform 26"/>
              <p:cNvSpPr>
                <a:spLocks/>
              </p:cNvSpPr>
              <p:nvPr/>
            </p:nvSpPr>
            <p:spPr bwMode="auto">
              <a:xfrm>
                <a:off x="4508" y="1754"/>
                <a:ext cx="1021" cy="282"/>
              </a:xfrm>
              <a:custGeom>
                <a:avLst/>
                <a:gdLst>
                  <a:gd name="T0" fmla="*/ 348 w 1021"/>
                  <a:gd name="T1" fmla="*/ 0 h 282"/>
                  <a:gd name="T2" fmla="*/ 366 w 1021"/>
                  <a:gd name="T3" fmla="*/ 0 h 282"/>
                  <a:gd name="T4" fmla="*/ 402 w 1021"/>
                  <a:gd name="T5" fmla="*/ 6 h 282"/>
                  <a:gd name="T6" fmla="*/ 420 w 1021"/>
                  <a:gd name="T7" fmla="*/ 6 h 282"/>
                  <a:gd name="T8" fmla="*/ 438 w 1021"/>
                  <a:gd name="T9" fmla="*/ 12 h 282"/>
                  <a:gd name="T10" fmla="*/ 474 w 1021"/>
                  <a:gd name="T11" fmla="*/ 12 h 282"/>
                  <a:gd name="T12" fmla="*/ 492 w 1021"/>
                  <a:gd name="T13" fmla="*/ 18 h 282"/>
                  <a:gd name="T14" fmla="*/ 511 w 1021"/>
                  <a:gd name="T15" fmla="*/ 18 h 282"/>
                  <a:gd name="T16" fmla="*/ 529 w 1021"/>
                  <a:gd name="T17" fmla="*/ 18 h 282"/>
                  <a:gd name="T18" fmla="*/ 565 w 1021"/>
                  <a:gd name="T19" fmla="*/ 24 h 282"/>
                  <a:gd name="T20" fmla="*/ 583 w 1021"/>
                  <a:gd name="T21" fmla="*/ 30 h 282"/>
                  <a:gd name="T22" fmla="*/ 595 w 1021"/>
                  <a:gd name="T23" fmla="*/ 30 h 282"/>
                  <a:gd name="T24" fmla="*/ 631 w 1021"/>
                  <a:gd name="T25" fmla="*/ 36 h 282"/>
                  <a:gd name="T26" fmla="*/ 649 w 1021"/>
                  <a:gd name="T27" fmla="*/ 42 h 282"/>
                  <a:gd name="T28" fmla="*/ 661 w 1021"/>
                  <a:gd name="T29" fmla="*/ 42 h 282"/>
                  <a:gd name="T30" fmla="*/ 691 w 1021"/>
                  <a:gd name="T31" fmla="*/ 48 h 282"/>
                  <a:gd name="T32" fmla="*/ 709 w 1021"/>
                  <a:gd name="T33" fmla="*/ 54 h 282"/>
                  <a:gd name="T34" fmla="*/ 727 w 1021"/>
                  <a:gd name="T35" fmla="*/ 54 h 282"/>
                  <a:gd name="T36" fmla="*/ 757 w 1021"/>
                  <a:gd name="T37" fmla="*/ 60 h 282"/>
                  <a:gd name="T38" fmla="*/ 769 w 1021"/>
                  <a:gd name="T39" fmla="*/ 66 h 282"/>
                  <a:gd name="T40" fmla="*/ 781 w 1021"/>
                  <a:gd name="T41" fmla="*/ 72 h 282"/>
                  <a:gd name="T42" fmla="*/ 799 w 1021"/>
                  <a:gd name="T43" fmla="*/ 72 h 282"/>
                  <a:gd name="T44" fmla="*/ 823 w 1021"/>
                  <a:gd name="T45" fmla="*/ 78 h 282"/>
                  <a:gd name="T46" fmla="*/ 835 w 1021"/>
                  <a:gd name="T47" fmla="*/ 84 h 282"/>
                  <a:gd name="T48" fmla="*/ 853 w 1021"/>
                  <a:gd name="T49" fmla="*/ 90 h 282"/>
                  <a:gd name="T50" fmla="*/ 877 w 1021"/>
                  <a:gd name="T51" fmla="*/ 96 h 282"/>
                  <a:gd name="T52" fmla="*/ 889 w 1021"/>
                  <a:gd name="T53" fmla="*/ 102 h 282"/>
                  <a:gd name="T54" fmla="*/ 901 w 1021"/>
                  <a:gd name="T55" fmla="*/ 102 h 282"/>
                  <a:gd name="T56" fmla="*/ 925 w 1021"/>
                  <a:gd name="T57" fmla="*/ 114 h 282"/>
                  <a:gd name="T58" fmla="*/ 937 w 1021"/>
                  <a:gd name="T59" fmla="*/ 114 h 282"/>
                  <a:gd name="T60" fmla="*/ 943 w 1021"/>
                  <a:gd name="T61" fmla="*/ 120 h 282"/>
                  <a:gd name="T62" fmla="*/ 955 w 1021"/>
                  <a:gd name="T63" fmla="*/ 126 h 282"/>
                  <a:gd name="T64" fmla="*/ 979 w 1021"/>
                  <a:gd name="T65" fmla="*/ 132 h 282"/>
                  <a:gd name="T66" fmla="*/ 985 w 1021"/>
                  <a:gd name="T67" fmla="*/ 138 h 282"/>
                  <a:gd name="T68" fmla="*/ 997 w 1021"/>
                  <a:gd name="T69" fmla="*/ 144 h 282"/>
                  <a:gd name="T70" fmla="*/ 1015 w 1021"/>
                  <a:gd name="T71" fmla="*/ 150 h 282"/>
                  <a:gd name="T72" fmla="*/ 1021 w 1021"/>
                  <a:gd name="T73" fmla="*/ 156 h 282"/>
                  <a:gd name="T74" fmla="*/ 0 w 1021"/>
                  <a:gd name="T75" fmla="*/ 282 h 282"/>
                  <a:gd name="T76" fmla="*/ 348 w 1021"/>
                  <a:gd name="T77" fmla="*/ 0 h 28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21" h="282">
                    <a:moveTo>
                      <a:pt x="348" y="0"/>
                    </a:moveTo>
                    <a:lnTo>
                      <a:pt x="366" y="0"/>
                    </a:lnTo>
                    <a:lnTo>
                      <a:pt x="402" y="6"/>
                    </a:lnTo>
                    <a:lnTo>
                      <a:pt x="420" y="6"/>
                    </a:lnTo>
                    <a:lnTo>
                      <a:pt x="438" y="12"/>
                    </a:lnTo>
                    <a:lnTo>
                      <a:pt x="474" y="12"/>
                    </a:lnTo>
                    <a:lnTo>
                      <a:pt x="492" y="18"/>
                    </a:lnTo>
                    <a:lnTo>
                      <a:pt x="511" y="18"/>
                    </a:lnTo>
                    <a:lnTo>
                      <a:pt x="529" y="18"/>
                    </a:lnTo>
                    <a:lnTo>
                      <a:pt x="565" y="24"/>
                    </a:lnTo>
                    <a:lnTo>
                      <a:pt x="583" y="30"/>
                    </a:lnTo>
                    <a:lnTo>
                      <a:pt x="595" y="30"/>
                    </a:lnTo>
                    <a:lnTo>
                      <a:pt x="631" y="36"/>
                    </a:lnTo>
                    <a:lnTo>
                      <a:pt x="649" y="42"/>
                    </a:lnTo>
                    <a:lnTo>
                      <a:pt x="661" y="42"/>
                    </a:lnTo>
                    <a:lnTo>
                      <a:pt x="691" y="48"/>
                    </a:lnTo>
                    <a:lnTo>
                      <a:pt x="709" y="54"/>
                    </a:lnTo>
                    <a:lnTo>
                      <a:pt x="727" y="54"/>
                    </a:lnTo>
                    <a:lnTo>
                      <a:pt x="757" y="60"/>
                    </a:lnTo>
                    <a:lnTo>
                      <a:pt x="769" y="66"/>
                    </a:lnTo>
                    <a:lnTo>
                      <a:pt x="781" y="72"/>
                    </a:lnTo>
                    <a:lnTo>
                      <a:pt x="799" y="72"/>
                    </a:lnTo>
                    <a:lnTo>
                      <a:pt x="823" y="78"/>
                    </a:lnTo>
                    <a:lnTo>
                      <a:pt x="835" y="84"/>
                    </a:lnTo>
                    <a:lnTo>
                      <a:pt x="853" y="90"/>
                    </a:lnTo>
                    <a:lnTo>
                      <a:pt x="877" y="96"/>
                    </a:lnTo>
                    <a:lnTo>
                      <a:pt x="889" y="102"/>
                    </a:lnTo>
                    <a:lnTo>
                      <a:pt x="901" y="102"/>
                    </a:lnTo>
                    <a:lnTo>
                      <a:pt x="925" y="114"/>
                    </a:lnTo>
                    <a:lnTo>
                      <a:pt x="937" y="114"/>
                    </a:lnTo>
                    <a:lnTo>
                      <a:pt x="943" y="120"/>
                    </a:lnTo>
                    <a:lnTo>
                      <a:pt x="955" y="126"/>
                    </a:lnTo>
                    <a:lnTo>
                      <a:pt x="979" y="132"/>
                    </a:lnTo>
                    <a:lnTo>
                      <a:pt x="985" y="138"/>
                    </a:lnTo>
                    <a:lnTo>
                      <a:pt x="997" y="144"/>
                    </a:lnTo>
                    <a:lnTo>
                      <a:pt x="1015" y="150"/>
                    </a:lnTo>
                    <a:lnTo>
                      <a:pt x="1021" y="156"/>
                    </a:lnTo>
                    <a:lnTo>
                      <a:pt x="0" y="282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rgbClr val="333399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11" name="Freeform 27"/>
              <p:cNvSpPr>
                <a:spLocks/>
              </p:cNvSpPr>
              <p:nvPr/>
            </p:nvSpPr>
            <p:spPr bwMode="auto">
              <a:xfrm>
                <a:off x="3043" y="2150"/>
                <a:ext cx="2258" cy="605"/>
              </a:xfrm>
              <a:custGeom>
                <a:avLst/>
                <a:gdLst>
                  <a:gd name="T0" fmla="*/ 2252 w 2258"/>
                  <a:gd name="T1" fmla="*/ 24 h 605"/>
                  <a:gd name="T2" fmla="*/ 2234 w 2258"/>
                  <a:gd name="T3" fmla="*/ 60 h 605"/>
                  <a:gd name="T4" fmla="*/ 2198 w 2258"/>
                  <a:gd name="T5" fmla="*/ 96 h 605"/>
                  <a:gd name="T6" fmla="*/ 2150 w 2258"/>
                  <a:gd name="T7" fmla="*/ 120 h 605"/>
                  <a:gd name="T8" fmla="*/ 2084 w 2258"/>
                  <a:gd name="T9" fmla="*/ 155 h 605"/>
                  <a:gd name="T10" fmla="*/ 2006 w 2258"/>
                  <a:gd name="T11" fmla="*/ 185 h 605"/>
                  <a:gd name="T12" fmla="*/ 1927 w 2258"/>
                  <a:gd name="T13" fmla="*/ 203 h 605"/>
                  <a:gd name="T14" fmla="*/ 1819 w 2258"/>
                  <a:gd name="T15" fmla="*/ 227 h 605"/>
                  <a:gd name="T16" fmla="*/ 1711 w 2258"/>
                  <a:gd name="T17" fmla="*/ 251 h 605"/>
                  <a:gd name="T18" fmla="*/ 1603 w 2258"/>
                  <a:gd name="T19" fmla="*/ 263 h 605"/>
                  <a:gd name="T20" fmla="*/ 1477 w 2258"/>
                  <a:gd name="T21" fmla="*/ 275 h 605"/>
                  <a:gd name="T22" fmla="*/ 1345 w 2258"/>
                  <a:gd name="T23" fmla="*/ 287 h 605"/>
                  <a:gd name="T24" fmla="*/ 1225 w 2258"/>
                  <a:gd name="T25" fmla="*/ 293 h 605"/>
                  <a:gd name="T26" fmla="*/ 1087 w 2258"/>
                  <a:gd name="T27" fmla="*/ 293 h 605"/>
                  <a:gd name="T28" fmla="*/ 949 w 2258"/>
                  <a:gd name="T29" fmla="*/ 287 h 605"/>
                  <a:gd name="T30" fmla="*/ 835 w 2258"/>
                  <a:gd name="T31" fmla="*/ 281 h 605"/>
                  <a:gd name="T32" fmla="*/ 703 w 2258"/>
                  <a:gd name="T33" fmla="*/ 269 h 605"/>
                  <a:gd name="T34" fmla="*/ 583 w 2258"/>
                  <a:gd name="T35" fmla="*/ 257 h 605"/>
                  <a:gd name="T36" fmla="*/ 481 w 2258"/>
                  <a:gd name="T37" fmla="*/ 239 h 605"/>
                  <a:gd name="T38" fmla="*/ 373 w 2258"/>
                  <a:gd name="T39" fmla="*/ 215 h 605"/>
                  <a:gd name="T40" fmla="*/ 276 w 2258"/>
                  <a:gd name="T41" fmla="*/ 191 h 605"/>
                  <a:gd name="T42" fmla="*/ 204 w 2258"/>
                  <a:gd name="T43" fmla="*/ 167 h 605"/>
                  <a:gd name="T44" fmla="*/ 132 w 2258"/>
                  <a:gd name="T45" fmla="*/ 137 h 605"/>
                  <a:gd name="T46" fmla="*/ 72 w 2258"/>
                  <a:gd name="T47" fmla="*/ 102 h 605"/>
                  <a:gd name="T48" fmla="*/ 36 w 2258"/>
                  <a:gd name="T49" fmla="*/ 72 h 605"/>
                  <a:gd name="T50" fmla="*/ 12 w 2258"/>
                  <a:gd name="T51" fmla="*/ 42 h 605"/>
                  <a:gd name="T52" fmla="*/ 0 w 2258"/>
                  <a:gd name="T53" fmla="*/ 6 h 605"/>
                  <a:gd name="T54" fmla="*/ 0 w 2258"/>
                  <a:gd name="T55" fmla="*/ 329 h 605"/>
                  <a:gd name="T56" fmla="*/ 18 w 2258"/>
                  <a:gd name="T57" fmla="*/ 365 h 605"/>
                  <a:gd name="T58" fmla="*/ 48 w 2258"/>
                  <a:gd name="T59" fmla="*/ 395 h 605"/>
                  <a:gd name="T60" fmla="*/ 96 w 2258"/>
                  <a:gd name="T61" fmla="*/ 431 h 605"/>
                  <a:gd name="T62" fmla="*/ 162 w 2258"/>
                  <a:gd name="T63" fmla="*/ 461 h 605"/>
                  <a:gd name="T64" fmla="*/ 228 w 2258"/>
                  <a:gd name="T65" fmla="*/ 485 h 605"/>
                  <a:gd name="T66" fmla="*/ 319 w 2258"/>
                  <a:gd name="T67" fmla="*/ 515 h 605"/>
                  <a:gd name="T68" fmla="*/ 415 w 2258"/>
                  <a:gd name="T69" fmla="*/ 539 h 605"/>
                  <a:gd name="T70" fmla="*/ 511 w 2258"/>
                  <a:gd name="T71" fmla="*/ 557 h 605"/>
                  <a:gd name="T72" fmla="*/ 631 w 2258"/>
                  <a:gd name="T73" fmla="*/ 575 h 605"/>
                  <a:gd name="T74" fmla="*/ 763 w 2258"/>
                  <a:gd name="T75" fmla="*/ 587 h 605"/>
                  <a:gd name="T76" fmla="*/ 871 w 2258"/>
                  <a:gd name="T77" fmla="*/ 593 h 605"/>
                  <a:gd name="T78" fmla="*/ 1009 w 2258"/>
                  <a:gd name="T79" fmla="*/ 599 h 605"/>
                  <a:gd name="T80" fmla="*/ 1147 w 2258"/>
                  <a:gd name="T81" fmla="*/ 605 h 605"/>
                  <a:gd name="T82" fmla="*/ 1267 w 2258"/>
                  <a:gd name="T83" fmla="*/ 599 h 605"/>
                  <a:gd name="T84" fmla="*/ 1399 w 2258"/>
                  <a:gd name="T85" fmla="*/ 593 h 605"/>
                  <a:gd name="T86" fmla="*/ 1531 w 2258"/>
                  <a:gd name="T87" fmla="*/ 581 h 605"/>
                  <a:gd name="T88" fmla="*/ 1639 w 2258"/>
                  <a:gd name="T89" fmla="*/ 569 h 605"/>
                  <a:gd name="T90" fmla="*/ 1759 w 2258"/>
                  <a:gd name="T91" fmla="*/ 551 h 605"/>
                  <a:gd name="T92" fmla="*/ 1867 w 2258"/>
                  <a:gd name="T93" fmla="*/ 533 h 605"/>
                  <a:gd name="T94" fmla="*/ 1951 w 2258"/>
                  <a:gd name="T95" fmla="*/ 509 h 605"/>
                  <a:gd name="T96" fmla="*/ 2042 w 2258"/>
                  <a:gd name="T97" fmla="*/ 485 h 605"/>
                  <a:gd name="T98" fmla="*/ 2114 w 2258"/>
                  <a:gd name="T99" fmla="*/ 455 h 605"/>
                  <a:gd name="T100" fmla="*/ 2168 w 2258"/>
                  <a:gd name="T101" fmla="*/ 425 h 605"/>
                  <a:gd name="T102" fmla="*/ 2210 w 2258"/>
                  <a:gd name="T103" fmla="*/ 389 h 605"/>
                  <a:gd name="T104" fmla="*/ 2240 w 2258"/>
                  <a:gd name="T105" fmla="*/ 353 h 605"/>
                  <a:gd name="T106" fmla="*/ 2252 w 2258"/>
                  <a:gd name="T107" fmla="*/ 323 h 605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2258" h="605">
                    <a:moveTo>
                      <a:pt x="2258" y="0"/>
                    </a:moveTo>
                    <a:lnTo>
                      <a:pt x="2258" y="6"/>
                    </a:lnTo>
                    <a:lnTo>
                      <a:pt x="2252" y="12"/>
                    </a:lnTo>
                    <a:lnTo>
                      <a:pt x="2252" y="18"/>
                    </a:lnTo>
                    <a:lnTo>
                      <a:pt x="2252" y="24"/>
                    </a:lnTo>
                    <a:lnTo>
                      <a:pt x="2246" y="36"/>
                    </a:lnTo>
                    <a:lnTo>
                      <a:pt x="2246" y="42"/>
                    </a:lnTo>
                    <a:lnTo>
                      <a:pt x="2240" y="42"/>
                    </a:lnTo>
                    <a:lnTo>
                      <a:pt x="2234" y="54"/>
                    </a:lnTo>
                    <a:lnTo>
                      <a:pt x="2234" y="60"/>
                    </a:lnTo>
                    <a:lnTo>
                      <a:pt x="2228" y="66"/>
                    </a:lnTo>
                    <a:lnTo>
                      <a:pt x="2216" y="72"/>
                    </a:lnTo>
                    <a:lnTo>
                      <a:pt x="2210" y="78"/>
                    </a:lnTo>
                    <a:lnTo>
                      <a:pt x="2210" y="84"/>
                    </a:lnTo>
                    <a:lnTo>
                      <a:pt x="2198" y="96"/>
                    </a:lnTo>
                    <a:lnTo>
                      <a:pt x="2186" y="102"/>
                    </a:lnTo>
                    <a:lnTo>
                      <a:pt x="2180" y="102"/>
                    </a:lnTo>
                    <a:lnTo>
                      <a:pt x="2168" y="114"/>
                    </a:lnTo>
                    <a:lnTo>
                      <a:pt x="2156" y="120"/>
                    </a:lnTo>
                    <a:lnTo>
                      <a:pt x="2150" y="120"/>
                    </a:lnTo>
                    <a:lnTo>
                      <a:pt x="2132" y="131"/>
                    </a:lnTo>
                    <a:lnTo>
                      <a:pt x="2126" y="137"/>
                    </a:lnTo>
                    <a:lnTo>
                      <a:pt x="2114" y="143"/>
                    </a:lnTo>
                    <a:lnTo>
                      <a:pt x="2096" y="149"/>
                    </a:lnTo>
                    <a:lnTo>
                      <a:pt x="2084" y="155"/>
                    </a:lnTo>
                    <a:lnTo>
                      <a:pt x="2072" y="155"/>
                    </a:lnTo>
                    <a:lnTo>
                      <a:pt x="2054" y="167"/>
                    </a:lnTo>
                    <a:lnTo>
                      <a:pt x="2042" y="173"/>
                    </a:lnTo>
                    <a:lnTo>
                      <a:pt x="2030" y="173"/>
                    </a:lnTo>
                    <a:lnTo>
                      <a:pt x="2006" y="185"/>
                    </a:lnTo>
                    <a:lnTo>
                      <a:pt x="1994" y="185"/>
                    </a:lnTo>
                    <a:lnTo>
                      <a:pt x="1982" y="191"/>
                    </a:lnTo>
                    <a:lnTo>
                      <a:pt x="1951" y="197"/>
                    </a:lnTo>
                    <a:lnTo>
                      <a:pt x="1939" y="203"/>
                    </a:lnTo>
                    <a:lnTo>
                      <a:pt x="1927" y="203"/>
                    </a:lnTo>
                    <a:lnTo>
                      <a:pt x="1897" y="215"/>
                    </a:lnTo>
                    <a:lnTo>
                      <a:pt x="1885" y="215"/>
                    </a:lnTo>
                    <a:lnTo>
                      <a:pt x="1867" y="221"/>
                    </a:lnTo>
                    <a:lnTo>
                      <a:pt x="1837" y="227"/>
                    </a:lnTo>
                    <a:lnTo>
                      <a:pt x="1819" y="227"/>
                    </a:lnTo>
                    <a:lnTo>
                      <a:pt x="1807" y="233"/>
                    </a:lnTo>
                    <a:lnTo>
                      <a:pt x="1777" y="239"/>
                    </a:lnTo>
                    <a:lnTo>
                      <a:pt x="1759" y="239"/>
                    </a:lnTo>
                    <a:lnTo>
                      <a:pt x="1741" y="245"/>
                    </a:lnTo>
                    <a:lnTo>
                      <a:pt x="1711" y="251"/>
                    </a:lnTo>
                    <a:lnTo>
                      <a:pt x="1693" y="251"/>
                    </a:lnTo>
                    <a:lnTo>
                      <a:pt x="1675" y="257"/>
                    </a:lnTo>
                    <a:lnTo>
                      <a:pt x="1639" y="257"/>
                    </a:lnTo>
                    <a:lnTo>
                      <a:pt x="1621" y="263"/>
                    </a:lnTo>
                    <a:lnTo>
                      <a:pt x="1603" y="263"/>
                    </a:lnTo>
                    <a:lnTo>
                      <a:pt x="1567" y="269"/>
                    </a:lnTo>
                    <a:lnTo>
                      <a:pt x="1549" y="269"/>
                    </a:lnTo>
                    <a:lnTo>
                      <a:pt x="1531" y="269"/>
                    </a:lnTo>
                    <a:lnTo>
                      <a:pt x="1495" y="275"/>
                    </a:lnTo>
                    <a:lnTo>
                      <a:pt x="1477" y="275"/>
                    </a:lnTo>
                    <a:lnTo>
                      <a:pt x="1459" y="281"/>
                    </a:lnTo>
                    <a:lnTo>
                      <a:pt x="1417" y="281"/>
                    </a:lnTo>
                    <a:lnTo>
                      <a:pt x="1399" y="281"/>
                    </a:lnTo>
                    <a:lnTo>
                      <a:pt x="1381" y="281"/>
                    </a:lnTo>
                    <a:lnTo>
                      <a:pt x="1345" y="287"/>
                    </a:lnTo>
                    <a:lnTo>
                      <a:pt x="1321" y="287"/>
                    </a:lnTo>
                    <a:lnTo>
                      <a:pt x="1303" y="287"/>
                    </a:lnTo>
                    <a:lnTo>
                      <a:pt x="1267" y="287"/>
                    </a:lnTo>
                    <a:lnTo>
                      <a:pt x="1243" y="287"/>
                    </a:lnTo>
                    <a:lnTo>
                      <a:pt x="1225" y="293"/>
                    </a:lnTo>
                    <a:lnTo>
                      <a:pt x="1189" y="293"/>
                    </a:lnTo>
                    <a:lnTo>
                      <a:pt x="1165" y="293"/>
                    </a:lnTo>
                    <a:lnTo>
                      <a:pt x="1147" y="293"/>
                    </a:lnTo>
                    <a:lnTo>
                      <a:pt x="1105" y="293"/>
                    </a:lnTo>
                    <a:lnTo>
                      <a:pt x="1087" y="293"/>
                    </a:lnTo>
                    <a:lnTo>
                      <a:pt x="1069" y="293"/>
                    </a:lnTo>
                    <a:lnTo>
                      <a:pt x="1027" y="293"/>
                    </a:lnTo>
                    <a:lnTo>
                      <a:pt x="1009" y="287"/>
                    </a:lnTo>
                    <a:lnTo>
                      <a:pt x="991" y="287"/>
                    </a:lnTo>
                    <a:lnTo>
                      <a:pt x="949" y="287"/>
                    </a:lnTo>
                    <a:lnTo>
                      <a:pt x="931" y="287"/>
                    </a:lnTo>
                    <a:lnTo>
                      <a:pt x="913" y="287"/>
                    </a:lnTo>
                    <a:lnTo>
                      <a:pt x="871" y="281"/>
                    </a:lnTo>
                    <a:lnTo>
                      <a:pt x="853" y="281"/>
                    </a:lnTo>
                    <a:lnTo>
                      <a:pt x="835" y="281"/>
                    </a:lnTo>
                    <a:lnTo>
                      <a:pt x="799" y="281"/>
                    </a:lnTo>
                    <a:lnTo>
                      <a:pt x="781" y="275"/>
                    </a:lnTo>
                    <a:lnTo>
                      <a:pt x="763" y="275"/>
                    </a:lnTo>
                    <a:lnTo>
                      <a:pt x="721" y="269"/>
                    </a:lnTo>
                    <a:lnTo>
                      <a:pt x="703" y="269"/>
                    </a:lnTo>
                    <a:lnTo>
                      <a:pt x="685" y="269"/>
                    </a:lnTo>
                    <a:lnTo>
                      <a:pt x="649" y="263"/>
                    </a:lnTo>
                    <a:lnTo>
                      <a:pt x="631" y="263"/>
                    </a:lnTo>
                    <a:lnTo>
                      <a:pt x="613" y="257"/>
                    </a:lnTo>
                    <a:lnTo>
                      <a:pt x="583" y="257"/>
                    </a:lnTo>
                    <a:lnTo>
                      <a:pt x="565" y="251"/>
                    </a:lnTo>
                    <a:lnTo>
                      <a:pt x="547" y="251"/>
                    </a:lnTo>
                    <a:lnTo>
                      <a:pt x="511" y="245"/>
                    </a:lnTo>
                    <a:lnTo>
                      <a:pt x="499" y="239"/>
                    </a:lnTo>
                    <a:lnTo>
                      <a:pt x="481" y="239"/>
                    </a:lnTo>
                    <a:lnTo>
                      <a:pt x="451" y="233"/>
                    </a:lnTo>
                    <a:lnTo>
                      <a:pt x="433" y="227"/>
                    </a:lnTo>
                    <a:lnTo>
                      <a:pt x="415" y="227"/>
                    </a:lnTo>
                    <a:lnTo>
                      <a:pt x="385" y="221"/>
                    </a:lnTo>
                    <a:lnTo>
                      <a:pt x="373" y="215"/>
                    </a:lnTo>
                    <a:lnTo>
                      <a:pt x="361" y="215"/>
                    </a:lnTo>
                    <a:lnTo>
                      <a:pt x="331" y="203"/>
                    </a:lnTo>
                    <a:lnTo>
                      <a:pt x="319" y="203"/>
                    </a:lnTo>
                    <a:lnTo>
                      <a:pt x="301" y="197"/>
                    </a:lnTo>
                    <a:lnTo>
                      <a:pt x="276" y="191"/>
                    </a:lnTo>
                    <a:lnTo>
                      <a:pt x="264" y="185"/>
                    </a:lnTo>
                    <a:lnTo>
                      <a:pt x="252" y="185"/>
                    </a:lnTo>
                    <a:lnTo>
                      <a:pt x="228" y="173"/>
                    </a:lnTo>
                    <a:lnTo>
                      <a:pt x="216" y="173"/>
                    </a:lnTo>
                    <a:lnTo>
                      <a:pt x="204" y="167"/>
                    </a:lnTo>
                    <a:lnTo>
                      <a:pt x="180" y="155"/>
                    </a:lnTo>
                    <a:lnTo>
                      <a:pt x="168" y="155"/>
                    </a:lnTo>
                    <a:lnTo>
                      <a:pt x="162" y="149"/>
                    </a:lnTo>
                    <a:lnTo>
                      <a:pt x="138" y="143"/>
                    </a:lnTo>
                    <a:lnTo>
                      <a:pt x="132" y="137"/>
                    </a:lnTo>
                    <a:lnTo>
                      <a:pt x="120" y="131"/>
                    </a:lnTo>
                    <a:lnTo>
                      <a:pt x="102" y="120"/>
                    </a:lnTo>
                    <a:lnTo>
                      <a:pt x="96" y="120"/>
                    </a:lnTo>
                    <a:lnTo>
                      <a:pt x="90" y="114"/>
                    </a:lnTo>
                    <a:lnTo>
                      <a:pt x="72" y="102"/>
                    </a:lnTo>
                    <a:lnTo>
                      <a:pt x="66" y="102"/>
                    </a:lnTo>
                    <a:lnTo>
                      <a:pt x="60" y="96"/>
                    </a:lnTo>
                    <a:lnTo>
                      <a:pt x="48" y="84"/>
                    </a:lnTo>
                    <a:lnTo>
                      <a:pt x="42" y="78"/>
                    </a:lnTo>
                    <a:lnTo>
                      <a:pt x="36" y="72"/>
                    </a:lnTo>
                    <a:lnTo>
                      <a:pt x="30" y="66"/>
                    </a:lnTo>
                    <a:lnTo>
                      <a:pt x="24" y="60"/>
                    </a:lnTo>
                    <a:lnTo>
                      <a:pt x="18" y="54"/>
                    </a:lnTo>
                    <a:lnTo>
                      <a:pt x="12" y="42"/>
                    </a:lnTo>
                    <a:lnTo>
                      <a:pt x="6" y="36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0" y="311"/>
                    </a:lnTo>
                    <a:lnTo>
                      <a:pt x="0" y="317"/>
                    </a:lnTo>
                    <a:lnTo>
                      <a:pt x="0" y="323"/>
                    </a:lnTo>
                    <a:lnTo>
                      <a:pt x="0" y="329"/>
                    </a:lnTo>
                    <a:lnTo>
                      <a:pt x="0" y="335"/>
                    </a:lnTo>
                    <a:lnTo>
                      <a:pt x="6" y="347"/>
                    </a:lnTo>
                    <a:lnTo>
                      <a:pt x="12" y="353"/>
                    </a:lnTo>
                    <a:lnTo>
                      <a:pt x="18" y="365"/>
                    </a:lnTo>
                    <a:lnTo>
                      <a:pt x="24" y="371"/>
                    </a:lnTo>
                    <a:lnTo>
                      <a:pt x="30" y="377"/>
                    </a:lnTo>
                    <a:lnTo>
                      <a:pt x="36" y="383"/>
                    </a:lnTo>
                    <a:lnTo>
                      <a:pt x="42" y="389"/>
                    </a:lnTo>
                    <a:lnTo>
                      <a:pt x="48" y="395"/>
                    </a:lnTo>
                    <a:lnTo>
                      <a:pt x="60" y="407"/>
                    </a:lnTo>
                    <a:lnTo>
                      <a:pt x="66" y="413"/>
                    </a:lnTo>
                    <a:lnTo>
                      <a:pt x="72" y="413"/>
                    </a:lnTo>
                    <a:lnTo>
                      <a:pt x="90" y="425"/>
                    </a:lnTo>
                    <a:lnTo>
                      <a:pt x="96" y="431"/>
                    </a:lnTo>
                    <a:lnTo>
                      <a:pt x="102" y="431"/>
                    </a:lnTo>
                    <a:lnTo>
                      <a:pt x="120" y="443"/>
                    </a:lnTo>
                    <a:lnTo>
                      <a:pt x="132" y="449"/>
                    </a:lnTo>
                    <a:lnTo>
                      <a:pt x="138" y="455"/>
                    </a:lnTo>
                    <a:lnTo>
                      <a:pt x="162" y="461"/>
                    </a:lnTo>
                    <a:lnTo>
                      <a:pt x="168" y="467"/>
                    </a:lnTo>
                    <a:lnTo>
                      <a:pt x="180" y="467"/>
                    </a:lnTo>
                    <a:lnTo>
                      <a:pt x="204" y="479"/>
                    </a:lnTo>
                    <a:lnTo>
                      <a:pt x="216" y="485"/>
                    </a:lnTo>
                    <a:lnTo>
                      <a:pt x="228" y="485"/>
                    </a:lnTo>
                    <a:lnTo>
                      <a:pt x="252" y="497"/>
                    </a:lnTo>
                    <a:lnTo>
                      <a:pt x="264" y="497"/>
                    </a:lnTo>
                    <a:lnTo>
                      <a:pt x="276" y="503"/>
                    </a:lnTo>
                    <a:lnTo>
                      <a:pt x="301" y="509"/>
                    </a:lnTo>
                    <a:lnTo>
                      <a:pt x="319" y="515"/>
                    </a:lnTo>
                    <a:lnTo>
                      <a:pt x="331" y="515"/>
                    </a:lnTo>
                    <a:lnTo>
                      <a:pt x="361" y="527"/>
                    </a:lnTo>
                    <a:lnTo>
                      <a:pt x="373" y="527"/>
                    </a:lnTo>
                    <a:lnTo>
                      <a:pt x="385" y="533"/>
                    </a:lnTo>
                    <a:lnTo>
                      <a:pt x="415" y="539"/>
                    </a:lnTo>
                    <a:lnTo>
                      <a:pt x="433" y="539"/>
                    </a:lnTo>
                    <a:lnTo>
                      <a:pt x="451" y="545"/>
                    </a:lnTo>
                    <a:lnTo>
                      <a:pt x="481" y="551"/>
                    </a:lnTo>
                    <a:lnTo>
                      <a:pt x="499" y="551"/>
                    </a:lnTo>
                    <a:lnTo>
                      <a:pt x="511" y="557"/>
                    </a:lnTo>
                    <a:lnTo>
                      <a:pt x="547" y="563"/>
                    </a:lnTo>
                    <a:lnTo>
                      <a:pt x="565" y="563"/>
                    </a:lnTo>
                    <a:lnTo>
                      <a:pt x="583" y="569"/>
                    </a:lnTo>
                    <a:lnTo>
                      <a:pt x="613" y="569"/>
                    </a:lnTo>
                    <a:lnTo>
                      <a:pt x="631" y="575"/>
                    </a:lnTo>
                    <a:lnTo>
                      <a:pt x="649" y="575"/>
                    </a:lnTo>
                    <a:lnTo>
                      <a:pt x="685" y="581"/>
                    </a:lnTo>
                    <a:lnTo>
                      <a:pt x="703" y="581"/>
                    </a:lnTo>
                    <a:lnTo>
                      <a:pt x="721" y="581"/>
                    </a:lnTo>
                    <a:lnTo>
                      <a:pt x="763" y="587"/>
                    </a:lnTo>
                    <a:lnTo>
                      <a:pt x="781" y="587"/>
                    </a:lnTo>
                    <a:lnTo>
                      <a:pt x="799" y="593"/>
                    </a:lnTo>
                    <a:lnTo>
                      <a:pt x="835" y="593"/>
                    </a:lnTo>
                    <a:lnTo>
                      <a:pt x="853" y="593"/>
                    </a:lnTo>
                    <a:lnTo>
                      <a:pt x="871" y="593"/>
                    </a:lnTo>
                    <a:lnTo>
                      <a:pt x="913" y="599"/>
                    </a:lnTo>
                    <a:lnTo>
                      <a:pt x="931" y="599"/>
                    </a:lnTo>
                    <a:lnTo>
                      <a:pt x="949" y="599"/>
                    </a:lnTo>
                    <a:lnTo>
                      <a:pt x="991" y="599"/>
                    </a:lnTo>
                    <a:lnTo>
                      <a:pt x="1009" y="599"/>
                    </a:lnTo>
                    <a:lnTo>
                      <a:pt x="1027" y="605"/>
                    </a:lnTo>
                    <a:lnTo>
                      <a:pt x="1069" y="605"/>
                    </a:lnTo>
                    <a:lnTo>
                      <a:pt x="1087" y="605"/>
                    </a:lnTo>
                    <a:lnTo>
                      <a:pt x="1105" y="605"/>
                    </a:lnTo>
                    <a:lnTo>
                      <a:pt x="1147" y="605"/>
                    </a:lnTo>
                    <a:lnTo>
                      <a:pt x="1165" y="605"/>
                    </a:lnTo>
                    <a:lnTo>
                      <a:pt x="1189" y="605"/>
                    </a:lnTo>
                    <a:lnTo>
                      <a:pt x="1225" y="605"/>
                    </a:lnTo>
                    <a:lnTo>
                      <a:pt x="1243" y="599"/>
                    </a:lnTo>
                    <a:lnTo>
                      <a:pt x="1267" y="599"/>
                    </a:lnTo>
                    <a:lnTo>
                      <a:pt x="1303" y="599"/>
                    </a:lnTo>
                    <a:lnTo>
                      <a:pt x="1321" y="599"/>
                    </a:lnTo>
                    <a:lnTo>
                      <a:pt x="1345" y="599"/>
                    </a:lnTo>
                    <a:lnTo>
                      <a:pt x="1381" y="593"/>
                    </a:lnTo>
                    <a:lnTo>
                      <a:pt x="1399" y="593"/>
                    </a:lnTo>
                    <a:lnTo>
                      <a:pt x="1417" y="593"/>
                    </a:lnTo>
                    <a:lnTo>
                      <a:pt x="1459" y="593"/>
                    </a:lnTo>
                    <a:lnTo>
                      <a:pt x="1477" y="587"/>
                    </a:lnTo>
                    <a:lnTo>
                      <a:pt x="1495" y="587"/>
                    </a:lnTo>
                    <a:lnTo>
                      <a:pt x="1531" y="581"/>
                    </a:lnTo>
                    <a:lnTo>
                      <a:pt x="1549" y="581"/>
                    </a:lnTo>
                    <a:lnTo>
                      <a:pt x="1567" y="581"/>
                    </a:lnTo>
                    <a:lnTo>
                      <a:pt x="1603" y="575"/>
                    </a:lnTo>
                    <a:lnTo>
                      <a:pt x="1621" y="575"/>
                    </a:lnTo>
                    <a:lnTo>
                      <a:pt x="1639" y="569"/>
                    </a:lnTo>
                    <a:lnTo>
                      <a:pt x="1675" y="569"/>
                    </a:lnTo>
                    <a:lnTo>
                      <a:pt x="1693" y="563"/>
                    </a:lnTo>
                    <a:lnTo>
                      <a:pt x="1711" y="563"/>
                    </a:lnTo>
                    <a:lnTo>
                      <a:pt x="1741" y="557"/>
                    </a:lnTo>
                    <a:lnTo>
                      <a:pt x="1759" y="551"/>
                    </a:lnTo>
                    <a:lnTo>
                      <a:pt x="1777" y="551"/>
                    </a:lnTo>
                    <a:lnTo>
                      <a:pt x="1807" y="545"/>
                    </a:lnTo>
                    <a:lnTo>
                      <a:pt x="1819" y="539"/>
                    </a:lnTo>
                    <a:lnTo>
                      <a:pt x="1837" y="539"/>
                    </a:lnTo>
                    <a:lnTo>
                      <a:pt x="1867" y="533"/>
                    </a:lnTo>
                    <a:lnTo>
                      <a:pt x="1885" y="527"/>
                    </a:lnTo>
                    <a:lnTo>
                      <a:pt x="1897" y="527"/>
                    </a:lnTo>
                    <a:lnTo>
                      <a:pt x="1927" y="515"/>
                    </a:lnTo>
                    <a:lnTo>
                      <a:pt x="1939" y="515"/>
                    </a:lnTo>
                    <a:lnTo>
                      <a:pt x="1951" y="509"/>
                    </a:lnTo>
                    <a:lnTo>
                      <a:pt x="1982" y="503"/>
                    </a:lnTo>
                    <a:lnTo>
                      <a:pt x="1994" y="497"/>
                    </a:lnTo>
                    <a:lnTo>
                      <a:pt x="2006" y="497"/>
                    </a:lnTo>
                    <a:lnTo>
                      <a:pt x="2030" y="485"/>
                    </a:lnTo>
                    <a:lnTo>
                      <a:pt x="2042" y="485"/>
                    </a:lnTo>
                    <a:lnTo>
                      <a:pt x="2054" y="479"/>
                    </a:lnTo>
                    <a:lnTo>
                      <a:pt x="2072" y="467"/>
                    </a:lnTo>
                    <a:lnTo>
                      <a:pt x="2084" y="467"/>
                    </a:lnTo>
                    <a:lnTo>
                      <a:pt x="2096" y="461"/>
                    </a:lnTo>
                    <a:lnTo>
                      <a:pt x="2114" y="455"/>
                    </a:lnTo>
                    <a:lnTo>
                      <a:pt x="2126" y="449"/>
                    </a:lnTo>
                    <a:lnTo>
                      <a:pt x="2132" y="443"/>
                    </a:lnTo>
                    <a:lnTo>
                      <a:pt x="2150" y="431"/>
                    </a:lnTo>
                    <a:lnTo>
                      <a:pt x="2156" y="431"/>
                    </a:lnTo>
                    <a:lnTo>
                      <a:pt x="2168" y="425"/>
                    </a:lnTo>
                    <a:lnTo>
                      <a:pt x="2180" y="413"/>
                    </a:lnTo>
                    <a:lnTo>
                      <a:pt x="2186" y="413"/>
                    </a:lnTo>
                    <a:lnTo>
                      <a:pt x="2198" y="407"/>
                    </a:lnTo>
                    <a:lnTo>
                      <a:pt x="2210" y="395"/>
                    </a:lnTo>
                    <a:lnTo>
                      <a:pt x="2210" y="389"/>
                    </a:lnTo>
                    <a:lnTo>
                      <a:pt x="2216" y="383"/>
                    </a:lnTo>
                    <a:lnTo>
                      <a:pt x="2228" y="377"/>
                    </a:lnTo>
                    <a:lnTo>
                      <a:pt x="2234" y="371"/>
                    </a:lnTo>
                    <a:lnTo>
                      <a:pt x="2234" y="365"/>
                    </a:lnTo>
                    <a:lnTo>
                      <a:pt x="2240" y="353"/>
                    </a:lnTo>
                    <a:lnTo>
                      <a:pt x="2246" y="353"/>
                    </a:lnTo>
                    <a:lnTo>
                      <a:pt x="2246" y="347"/>
                    </a:lnTo>
                    <a:lnTo>
                      <a:pt x="2252" y="335"/>
                    </a:lnTo>
                    <a:lnTo>
                      <a:pt x="2252" y="329"/>
                    </a:lnTo>
                    <a:lnTo>
                      <a:pt x="2252" y="323"/>
                    </a:lnTo>
                    <a:lnTo>
                      <a:pt x="2258" y="317"/>
                    </a:lnTo>
                    <a:lnTo>
                      <a:pt x="2258" y="311"/>
                    </a:lnTo>
                    <a:lnTo>
                      <a:pt x="2258" y="0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12" name="Freeform 28"/>
              <p:cNvSpPr>
                <a:spLocks/>
              </p:cNvSpPr>
              <p:nvPr/>
            </p:nvSpPr>
            <p:spPr bwMode="auto">
              <a:xfrm>
                <a:off x="3043" y="1856"/>
                <a:ext cx="2258" cy="587"/>
              </a:xfrm>
              <a:custGeom>
                <a:avLst/>
                <a:gdLst>
                  <a:gd name="T0" fmla="*/ 2180 w 2258"/>
                  <a:gd name="T1" fmla="*/ 186 h 587"/>
                  <a:gd name="T2" fmla="*/ 2210 w 2258"/>
                  <a:gd name="T3" fmla="*/ 210 h 587"/>
                  <a:gd name="T4" fmla="*/ 2240 w 2258"/>
                  <a:gd name="T5" fmla="*/ 240 h 587"/>
                  <a:gd name="T6" fmla="*/ 2252 w 2258"/>
                  <a:gd name="T7" fmla="*/ 264 h 587"/>
                  <a:gd name="T8" fmla="*/ 2258 w 2258"/>
                  <a:gd name="T9" fmla="*/ 294 h 587"/>
                  <a:gd name="T10" fmla="*/ 2252 w 2258"/>
                  <a:gd name="T11" fmla="*/ 324 h 587"/>
                  <a:gd name="T12" fmla="*/ 2234 w 2258"/>
                  <a:gd name="T13" fmla="*/ 348 h 587"/>
                  <a:gd name="T14" fmla="*/ 2210 w 2258"/>
                  <a:gd name="T15" fmla="*/ 372 h 587"/>
                  <a:gd name="T16" fmla="*/ 2174 w 2258"/>
                  <a:gd name="T17" fmla="*/ 402 h 587"/>
                  <a:gd name="T18" fmla="*/ 2132 w 2258"/>
                  <a:gd name="T19" fmla="*/ 425 h 587"/>
                  <a:gd name="T20" fmla="*/ 2084 w 2258"/>
                  <a:gd name="T21" fmla="*/ 449 h 587"/>
                  <a:gd name="T22" fmla="*/ 2030 w 2258"/>
                  <a:gd name="T23" fmla="*/ 467 h 587"/>
                  <a:gd name="T24" fmla="*/ 1951 w 2258"/>
                  <a:gd name="T25" fmla="*/ 491 h 587"/>
                  <a:gd name="T26" fmla="*/ 1885 w 2258"/>
                  <a:gd name="T27" fmla="*/ 509 h 587"/>
                  <a:gd name="T28" fmla="*/ 1807 w 2258"/>
                  <a:gd name="T29" fmla="*/ 527 h 587"/>
                  <a:gd name="T30" fmla="*/ 1711 w 2258"/>
                  <a:gd name="T31" fmla="*/ 545 h 587"/>
                  <a:gd name="T32" fmla="*/ 1621 w 2258"/>
                  <a:gd name="T33" fmla="*/ 557 h 587"/>
                  <a:gd name="T34" fmla="*/ 1531 w 2258"/>
                  <a:gd name="T35" fmla="*/ 563 h 587"/>
                  <a:gd name="T36" fmla="*/ 1417 w 2258"/>
                  <a:gd name="T37" fmla="*/ 575 h 587"/>
                  <a:gd name="T38" fmla="*/ 1321 w 2258"/>
                  <a:gd name="T39" fmla="*/ 581 h 587"/>
                  <a:gd name="T40" fmla="*/ 1225 w 2258"/>
                  <a:gd name="T41" fmla="*/ 587 h 587"/>
                  <a:gd name="T42" fmla="*/ 1105 w 2258"/>
                  <a:gd name="T43" fmla="*/ 587 h 587"/>
                  <a:gd name="T44" fmla="*/ 1009 w 2258"/>
                  <a:gd name="T45" fmla="*/ 581 h 587"/>
                  <a:gd name="T46" fmla="*/ 913 w 2258"/>
                  <a:gd name="T47" fmla="*/ 581 h 587"/>
                  <a:gd name="T48" fmla="*/ 799 w 2258"/>
                  <a:gd name="T49" fmla="*/ 575 h 587"/>
                  <a:gd name="T50" fmla="*/ 703 w 2258"/>
                  <a:gd name="T51" fmla="*/ 563 h 587"/>
                  <a:gd name="T52" fmla="*/ 613 w 2258"/>
                  <a:gd name="T53" fmla="*/ 551 h 587"/>
                  <a:gd name="T54" fmla="*/ 511 w 2258"/>
                  <a:gd name="T55" fmla="*/ 539 h 587"/>
                  <a:gd name="T56" fmla="*/ 433 w 2258"/>
                  <a:gd name="T57" fmla="*/ 521 h 587"/>
                  <a:gd name="T58" fmla="*/ 361 w 2258"/>
                  <a:gd name="T59" fmla="*/ 509 h 587"/>
                  <a:gd name="T60" fmla="*/ 289 w 2258"/>
                  <a:gd name="T61" fmla="*/ 491 h 587"/>
                  <a:gd name="T62" fmla="*/ 216 w 2258"/>
                  <a:gd name="T63" fmla="*/ 467 h 587"/>
                  <a:gd name="T64" fmla="*/ 162 w 2258"/>
                  <a:gd name="T65" fmla="*/ 443 h 587"/>
                  <a:gd name="T66" fmla="*/ 114 w 2258"/>
                  <a:gd name="T67" fmla="*/ 420 h 587"/>
                  <a:gd name="T68" fmla="*/ 66 w 2258"/>
                  <a:gd name="T69" fmla="*/ 396 h 587"/>
                  <a:gd name="T70" fmla="*/ 36 w 2258"/>
                  <a:gd name="T71" fmla="*/ 366 h 587"/>
                  <a:gd name="T72" fmla="*/ 18 w 2258"/>
                  <a:gd name="T73" fmla="*/ 342 h 587"/>
                  <a:gd name="T74" fmla="*/ 0 w 2258"/>
                  <a:gd name="T75" fmla="*/ 312 h 587"/>
                  <a:gd name="T76" fmla="*/ 0 w 2258"/>
                  <a:gd name="T77" fmla="*/ 288 h 587"/>
                  <a:gd name="T78" fmla="*/ 6 w 2258"/>
                  <a:gd name="T79" fmla="*/ 264 h 587"/>
                  <a:gd name="T80" fmla="*/ 24 w 2258"/>
                  <a:gd name="T81" fmla="*/ 234 h 587"/>
                  <a:gd name="T82" fmla="*/ 48 w 2258"/>
                  <a:gd name="T83" fmla="*/ 204 h 587"/>
                  <a:gd name="T84" fmla="*/ 78 w 2258"/>
                  <a:gd name="T85" fmla="*/ 180 h 587"/>
                  <a:gd name="T86" fmla="*/ 132 w 2258"/>
                  <a:gd name="T87" fmla="*/ 156 h 587"/>
                  <a:gd name="T88" fmla="*/ 180 w 2258"/>
                  <a:gd name="T89" fmla="*/ 132 h 587"/>
                  <a:gd name="T90" fmla="*/ 240 w 2258"/>
                  <a:gd name="T91" fmla="*/ 114 h 587"/>
                  <a:gd name="T92" fmla="*/ 301 w 2258"/>
                  <a:gd name="T93" fmla="*/ 90 h 587"/>
                  <a:gd name="T94" fmla="*/ 385 w 2258"/>
                  <a:gd name="T95" fmla="*/ 72 h 587"/>
                  <a:gd name="T96" fmla="*/ 463 w 2258"/>
                  <a:gd name="T97" fmla="*/ 54 h 587"/>
                  <a:gd name="T98" fmla="*/ 547 w 2258"/>
                  <a:gd name="T99" fmla="*/ 42 h 587"/>
                  <a:gd name="T100" fmla="*/ 649 w 2258"/>
                  <a:gd name="T101" fmla="*/ 24 h 587"/>
                  <a:gd name="T102" fmla="*/ 739 w 2258"/>
                  <a:gd name="T103" fmla="*/ 18 h 587"/>
                  <a:gd name="T104" fmla="*/ 835 w 2258"/>
                  <a:gd name="T105" fmla="*/ 6 h 587"/>
                  <a:gd name="T106" fmla="*/ 949 w 2258"/>
                  <a:gd name="T107" fmla="*/ 0 h 587"/>
                  <a:gd name="T108" fmla="*/ 1051 w 2258"/>
                  <a:gd name="T109" fmla="*/ 0 h 587"/>
                  <a:gd name="T110" fmla="*/ 1129 w 2258"/>
                  <a:gd name="T111" fmla="*/ 294 h 58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2258" h="587">
                    <a:moveTo>
                      <a:pt x="2150" y="168"/>
                    </a:moveTo>
                    <a:lnTo>
                      <a:pt x="2156" y="174"/>
                    </a:lnTo>
                    <a:lnTo>
                      <a:pt x="2174" y="180"/>
                    </a:lnTo>
                    <a:lnTo>
                      <a:pt x="2180" y="186"/>
                    </a:lnTo>
                    <a:lnTo>
                      <a:pt x="2186" y="192"/>
                    </a:lnTo>
                    <a:lnTo>
                      <a:pt x="2204" y="204"/>
                    </a:lnTo>
                    <a:lnTo>
                      <a:pt x="2210" y="204"/>
                    </a:lnTo>
                    <a:lnTo>
                      <a:pt x="2210" y="210"/>
                    </a:lnTo>
                    <a:lnTo>
                      <a:pt x="2222" y="222"/>
                    </a:lnTo>
                    <a:lnTo>
                      <a:pt x="2228" y="228"/>
                    </a:lnTo>
                    <a:lnTo>
                      <a:pt x="2234" y="234"/>
                    </a:lnTo>
                    <a:lnTo>
                      <a:pt x="2240" y="240"/>
                    </a:lnTo>
                    <a:lnTo>
                      <a:pt x="2240" y="246"/>
                    </a:lnTo>
                    <a:lnTo>
                      <a:pt x="2246" y="252"/>
                    </a:lnTo>
                    <a:lnTo>
                      <a:pt x="2252" y="264"/>
                    </a:lnTo>
                    <a:lnTo>
                      <a:pt x="2252" y="270"/>
                    </a:lnTo>
                    <a:lnTo>
                      <a:pt x="2258" y="282"/>
                    </a:lnTo>
                    <a:lnTo>
                      <a:pt x="2258" y="288"/>
                    </a:lnTo>
                    <a:lnTo>
                      <a:pt x="2258" y="294"/>
                    </a:lnTo>
                    <a:lnTo>
                      <a:pt x="2258" y="300"/>
                    </a:lnTo>
                    <a:lnTo>
                      <a:pt x="2252" y="306"/>
                    </a:lnTo>
                    <a:lnTo>
                      <a:pt x="2252" y="312"/>
                    </a:lnTo>
                    <a:lnTo>
                      <a:pt x="2252" y="324"/>
                    </a:lnTo>
                    <a:lnTo>
                      <a:pt x="2246" y="330"/>
                    </a:lnTo>
                    <a:lnTo>
                      <a:pt x="2246" y="336"/>
                    </a:lnTo>
                    <a:lnTo>
                      <a:pt x="2240" y="342"/>
                    </a:lnTo>
                    <a:lnTo>
                      <a:pt x="2234" y="348"/>
                    </a:lnTo>
                    <a:lnTo>
                      <a:pt x="2234" y="354"/>
                    </a:lnTo>
                    <a:lnTo>
                      <a:pt x="2222" y="366"/>
                    </a:lnTo>
                    <a:lnTo>
                      <a:pt x="2216" y="366"/>
                    </a:lnTo>
                    <a:lnTo>
                      <a:pt x="2210" y="372"/>
                    </a:lnTo>
                    <a:lnTo>
                      <a:pt x="2204" y="384"/>
                    </a:lnTo>
                    <a:lnTo>
                      <a:pt x="2198" y="390"/>
                    </a:lnTo>
                    <a:lnTo>
                      <a:pt x="2186" y="396"/>
                    </a:lnTo>
                    <a:lnTo>
                      <a:pt x="2174" y="402"/>
                    </a:lnTo>
                    <a:lnTo>
                      <a:pt x="2168" y="408"/>
                    </a:lnTo>
                    <a:lnTo>
                      <a:pt x="2156" y="414"/>
                    </a:lnTo>
                    <a:lnTo>
                      <a:pt x="2150" y="414"/>
                    </a:lnTo>
                    <a:lnTo>
                      <a:pt x="2132" y="425"/>
                    </a:lnTo>
                    <a:lnTo>
                      <a:pt x="2126" y="431"/>
                    </a:lnTo>
                    <a:lnTo>
                      <a:pt x="2114" y="437"/>
                    </a:lnTo>
                    <a:lnTo>
                      <a:pt x="2096" y="443"/>
                    </a:lnTo>
                    <a:lnTo>
                      <a:pt x="2084" y="449"/>
                    </a:lnTo>
                    <a:lnTo>
                      <a:pt x="2072" y="449"/>
                    </a:lnTo>
                    <a:lnTo>
                      <a:pt x="2054" y="461"/>
                    </a:lnTo>
                    <a:lnTo>
                      <a:pt x="2042" y="467"/>
                    </a:lnTo>
                    <a:lnTo>
                      <a:pt x="2030" y="467"/>
                    </a:lnTo>
                    <a:lnTo>
                      <a:pt x="2006" y="479"/>
                    </a:lnTo>
                    <a:lnTo>
                      <a:pt x="1994" y="479"/>
                    </a:lnTo>
                    <a:lnTo>
                      <a:pt x="1982" y="485"/>
                    </a:lnTo>
                    <a:lnTo>
                      <a:pt x="1951" y="491"/>
                    </a:lnTo>
                    <a:lnTo>
                      <a:pt x="1939" y="497"/>
                    </a:lnTo>
                    <a:lnTo>
                      <a:pt x="1927" y="497"/>
                    </a:lnTo>
                    <a:lnTo>
                      <a:pt x="1897" y="509"/>
                    </a:lnTo>
                    <a:lnTo>
                      <a:pt x="1885" y="509"/>
                    </a:lnTo>
                    <a:lnTo>
                      <a:pt x="1867" y="515"/>
                    </a:lnTo>
                    <a:lnTo>
                      <a:pt x="1837" y="521"/>
                    </a:lnTo>
                    <a:lnTo>
                      <a:pt x="1819" y="521"/>
                    </a:lnTo>
                    <a:lnTo>
                      <a:pt x="1807" y="527"/>
                    </a:lnTo>
                    <a:lnTo>
                      <a:pt x="1777" y="533"/>
                    </a:lnTo>
                    <a:lnTo>
                      <a:pt x="1759" y="533"/>
                    </a:lnTo>
                    <a:lnTo>
                      <a:pt x="1741" y="539"/>
                    </a:lnTo>
                    <a:lnTo>
                      <a:pt x="1711" y="545"/>
                    </a:lnTo>
                    <a:lnTo>
                      <a:pt x="1693" y="545"/>
                    </a:lnTo>
                    <a:lnTo>
                      <a:pt x="1675" y="551"/>
                    </a:lnTo>
                    <a:lnTo>
                      <a:pt x="1639" y="551"/>
                    </a:lnTo>
                    <a:lnTo>
                      <a:pt x="1621" y="557"/>
                    </a:lnTo>
                    <a:lnTo>
                      <a:pt x="1603" y="557"/>
                    </a:lnTo>
                    <a:lnTo>
                      <a:pt x="1567" y="563"/>
                    </a:lnTo>
                    <a:lnTo>
                      <a:pt x="1549" y="563"/>
                    </a:lnTo>
                    <a:lnTo>
                      <a:pt x="1531" y="563"/>
                    </a:lnTo>
                    <a:lnTo>
                      <a:pt x="1495" y="569"/>
                    </a:lnTo>
                    <a:lnTo>
                      <a:pt x="1477" y="569"/>
                    </a:lnTo>
                    <a:lnTo>
                      <a:pt x="1459" y="575"/>
                    </a:lnTo>
                    <a:lnTo>
                      <a:pt x="1417" y="575"/>
                    </a:lnTo>
                    <a:lnTo>
                      <a:pt x="1399" y="575"/>
                    </a:lnTo>
                    <a:lnTo>
                      <a:pt x="1381" y="575"/>
                    </a:lnTo>
                    <a:lnTo>
                      <a:pt x="1345" y="581"/>
                    </a:lnTo>
                    <a:lnTo>
                      <a:pt x="1321" y="581"/>
                    </a:lnTo>
                    <a:lnTo>
                      <a:pt x="1303" y="581"/>
                    </a:lnTo>
                    <a:lnTo>
                      <a:pt x="1267" y="581"/>
                    </a:lnTo>
                    <a:lnTo>
                      <a:pt x="1243" y="581"/>
                    </a:lnTo>
                    <a:lnTo>
                      <a:pt x="1225" y="587"/>
                    </a:lnTo>
                    <a:lnTo>
                      <a:pt x="1189" y="587"/>
                    </a:lnTo>
                    <a:lnTo>
                      <a:pt x="1165" y="587"/>
                    </a:lnTo>
                    <a:lnTo>
                      <a:pt x="1147" y="587"/>
                    </a:lnTo>
                    <a:lnTo>
                      <a:pt x="1105" y="587"/>
                    </a:lnTo>
                    <a:lnTo>
                      <a:pt x="1087" y="587"/>
                    </a:lnTo>
                    <a:lnTo>
                      <a:pt x="1069" y="587"/>
                    </a:lnTo>
                    <a:lnTo>
                      <a:pt x="1027" y="587"/>
                    </a:lnTo>
                    <a:lnTo>
                      <a:pt x="1009" y="581"/>
                    </a:lnTo>
                    <a:lnTo>
                      <a:pt x="991" y="581"/>
                    </a:lnTo>
                    <a:lnTo>
                      <a:pt x="949" y="581"/>
                    </a:lnTo>
                    <a:lnTo>
                      <a:pt x="931" y="581"/>
                    </a:lnTo>
                    <a:lnTo>
                      <a:pt x="913" y="581"/>
                    </a:lnTo>
                    <a:lnTo>
                      <a:pt x="871" y="575"/>
                    </a:lnTo>
                    <a:lnTo>
                      <a:pt x="853" y="575"/>
                    </a:lnTo>
                    <a:lnTo>
                      <a:pt x="835" y="575"/>
                    </a:lnTo>
                    <a:lnTo>
                      <a:pt x="799" y="575"/>
                    </a:lnTo>
                    <a:lnTo>
                      <a:pt x="781" y="569"/>
                    </a:lnTo>
                    <a:lnTo>
                      <a:pt x="763" y="569"/>
                    </a:lnTo>
                    <a:lnTo>
                      <a:pt x="721" y="563"/>
                    </a:lnTo>
                    <a:lnTo>
                      <a:pt x="703" y="563"/>
                    </a:lnTo>
                    <a:lnTo>
                      <a:pt x="685" y="563"/>
                    </a:lnTo>
                    <a:lnTo>
                      <a:pt x="649" y="557"/>
                    </a:lnTo>
                    <a:lnTo>
                      <a:pt x="631" y="557"/>
                    </a:lnTo>
                    <a:lnTo>
                      <a:pt x="613" y="551"/>
                    </a:lnTo>
                    <a:lnTo>
                      <a:pt x="583" y="551"/>
                    </a:lnTo>
                    <a:lnTo>
                      <a:pt x="565" y="545"/>
                    </a:lnTo>
                    <a:lnTo>
                      <a:pt x="547" y="545"/>
                    </a:lnTo>
                    <a:lnTo>
                      <a:pt x="511" y="539"/>
                    </a:lnTo>
                    <a:lnTo>
                      <a:pt x="499" y="533"/>
                    </a:lnTo>
                    <a:lnTo>
                      <a:pt x="481" y="533"/>
                    </a:lnTo>
                    <a:lnTo>
                      <a:pt x="463" y="527"/>
                    </a:lnTo>
                    <a:lnTo>
                      <a:pt x="433" y="521"/>
                    </a:lnTo>
                    <a:lnTo>
                      <a:pt x="415" y="521"/>
                    </a:lnTo>
                    <a:lnTo>
                      <a:pt x="403" y="515"/>
                    </a:lnTo>
                    <a:lnTo>
                      <a:pt x="373" y="509"/>
                    </a:lnTo>
                    <a:lnTo>
                      <a:pt x="361" y="509"/>
                    </a:lnTo>
                    <a:lnTo>
                      <a:pt x="343" y="503"/>
                    </a:lnTo>
                    <a:lnTo>
                      <a:pt x="319" y="497"/>
                    </a:lnTo>
                    <a:lnTo>
                      <a:pt x="301" y="491"/>
                    </a:lnTo>
                    <a:lnTo>
                      <a:pt x="289" y="491"/>
                    </a:lnTo>
                    <a:lnTo>
                      <a:pt x="264" y="479"/>
                    </a:lnTo>
                    <a:lnTo>
                      <a:pt x="252" y="479"/>
                    </a:lnTo>
                    <a:lnTo>
                      <a:pt x="240" y="473"/>
                    </a:lnTo>
                    <a:lnTo>
                      <a:pt x="216" y="467"/>
                    </a:lnTo>
                    <a:lnTo>
                      <a:pt x="204" y="461"/>
                    </a:lnTo>
                    <a:lnTo>
                      <a:pt x="192" y="455"/>
                    </a:lnTo>
                    <a:lnTo>
                      <a:pt x="168" y="449"/>
                    </a:lnTo>
                    <a:lnTo>
                      <a:pt x="162" y="443"/>
                    </a:lnTo>
                    <a:lnTo>
                      <a:pt x="150" y="437"/>
                    </a:lnTo>
                    <a:lnTo>
                      <a:pt x="132" y="431"/>
                    </a:lnTo>
                    <a:lnTo>
                      <a:pt x="120" y="425"/>
                    </a:lnTo>
                    <a:lnTo>
                      <a:pt x="114" y="420"/>
                    </a:lnTo>
                    <a:lnTo>
                      <a:pt x="96" y="414"/>
                    </a:lnTo>
                    <a:lnTo>
                      <a:pt x="90" y="408"/>
                    </a:lnTo>
                    <a:lnTo>
                      <a:pt x="78" y="402"/>
                    </a:lnTo>
                    <a:lnTo>
                      <a:pt x="66" y="396"/>
                    </a:lnTo>
                    <a:lnTo>
                      <a:pt x="60" y="390"/>
                    </a:lnTo>
                    <a:lnTo>
                      <a:pt x="54" y="384"/>
                    </a:lnTo>
                    <a:lnTo>
                      <a:pt x="42" y="372"/>
                    </a:lnTo>
                    <a:lnTo>
                      <a:pt x="36" y="366"/>
                    </a:lnTo>
                    <a:lnTo>
                      <a:pt x="30" y="366"/>
                    </a:lnTo>
                    <a:lnTo>
                      <a:pt x="24" y="354"/>
                    </a:lnTo>
                    <a:lnTo>
                      <a:pt x="18" y="348"/>
                    </a:lnTo>
                    <a:lnTo>
                      <a:pt x="18" y="342"/>
                    </a:lnTo>
                    <a:lnTo>
                      <a:pt x="12" y="336"/>
                    </a:lnTo>
                    <a:lnTo>
                      <a:pt x="6" y="330"/>
                    </a:lnTo>
                    <a:lnTo>
                      <a:pt x="6" y="324"/>
                    </a:lnTo>
                    <a:lnTo>
                      <a:pt x="0" y="312"/>
                    </a:lnTo>
                    <a:lnTo>
                      <a:pt x="0" y="306"/>
                    </a:lnTo>
                    <a:lnTo>
                      <a:pt x="0" y="300"/>
                    </a:lnTo>
                    <a:lnTo>
                      <a:pt x="0" y="294"/>
                    </a:lnTo>
                    <a:lnTo>
                      <a:pt x="0" y="288"/>
                    </a:lnTo>
                    <a:lnTo>
                      <a:pt x="0" y="282"/>
                    </a:lnTo>
                    <a:lnTo>
                      <a:pt x="0" y="270"/>
                    </a:lnTo>
                    <a:lnTo>
                      <a:pt x="0" y="264"/>
                    </a:lnTo>
                    <a:lnTo>
                      <a:pt x="6" y="264"/>
                    </a:lnTo>
                    <a:lnTo>
                      <a:pt x="12" y="252"/>
                    </a:lnTo>
                    <a:lnTo>
                      <a:pt x="12" y="246"/>
                    </a:lnTo>
                    <a:lnTo>
                      <a:pt x="18" y="240"/>
                    </a:lnTo>
                    <a:lnTo>
                      <a:pt x="24" y="234"/>
                    </a:lnTo>
                    <a:lnTo>
                      <a:pt x="30" y="228"/>
                    </a:lnTo>
                    <a:lnTo>
                      <a:pt x="30" y="222"/>
                    </a:lnTo>
                    <a:lnTo>
                      <a:pt x="42" y="210"/>
                    </a:lnTo>
                    <a:lnTo>
                      <a:pt x="48" y="204"/>
                    </a:lnTo>
                    <a:lnTo>
                      <a:pt x="54" y="204"/>
                    </a:lnTo>
                    <a:lnTo>
                      <a:pt x="66" y="192"/>
                    </a:lnTo>
                    <a:lnTo>
                      <a:pt x="72" y="186"/>
                    </a:lnTo>
                    <a:lnTo>
                      <a:pt x="78" y="180"/>
                    </a:lnTo>
                    <a:lnTo>
                      <a:pt x="96" y="174"/>
                    </a:lnTo>
                    <a:lnTo>
                      <a:pt x="102" y="168"/>
                    </a:lnTo>
                    <a:lnTo>
                      <a:pt x="114" y="162"/>
                    </a:lnTo>
                    <a:lnTo>
                      <a:pt x="132" y="156"/>
                    </a:lnTo>
                    <a:lnTo>
                      <a:pt x="138" y="150"/>
                    </a:lnTo>
                    <a:lnTo>
                      <a:pt x="150" y="144"/>
                    </a:lnTo>
                    <a:lnTo>
                      <a:pt x="168" y="138"/>
                    </a:lnTo>
                    <a:lnTo>
                      <a:pt x="180" y="132"/>
                    </a:lnTo>
                    <a:lnTo>
                      <a:pt x="192" y="126"/>
                    </a:lnTo>
                    <a:lnTo>
                      <a:pt x="216" y="120"/>
                    </a:lnTo>
                    <a:lnTo>
                      <a:pt x="228" y="114"/>
                    </a:lnTo>
                    <a:lnTo>
                      <a:pt x="240" y="114"/>
                    </a:lnTo>
                    <a:lnTo>
                      <a:pt x="264" y="102"/>
                    </a:lnTo>
                    <a:lnTo>
                      <a:pt x="276" y="102"/>
                    </a:lnTo>
                    <a:lnTo>
                      <a:pt x="289" y="96"/>
                    </a:lnTo>
                    <a:lnTo>
                      <a:pt x="301" y="90"/>
                    </a:lnTo>
                    <a:lnTo>
                      <a:pt x="331" y="84"/>
                    </a:lnTo>
                    <a:lnTo>
                      <a:pt x="343" y="84"/>
                    </a:lnTo>
                    <a:lnTo>
                      <a:pt x="361" y="78"/>
                    </a:lnTo>
                    <a:lnTo>
                      <a:pt x="385" y="72"/>
                    </a:lnTo>
                    <a:lnTo>
                      <a:pt x="403" y="66"/>
                    </a:lnTo>
                    <a:lnTo>
                      <a:pt x="415" y="66"/>
                    </a:lnTo>
                    <a:lnTo>
                      <a:pt x="451" y="60"/>
                    </a:lnTo>
                    <a:lnTo>
                      <a:pt x="463" y="54"/>
                    </a:lnTo>
                    <a:lnTo>
                      <a:pt x="481" y="54"/>
                    </a:lnTo>
                    <a:lnTo>
                      <a:pt x="511" y="48"/>
                    </a:lnTo>
                    <a:lnTo>
                      <a:pt x="529" y="42"/>
                    </a:lnTo>
                    <a:lnTo>
                      <a:pt x="547" y="42"/>
                    </a:lnTo>
                    <a:lnTo>
                      <a:pt x="583" y="36"/>
                    </a:lnTo>
                    <a:lnTo>
                      <a:pt x="595" y="30"/>
                    </a:lnTo>
                    <a:lnTo>
                      <a:pt x="613" y="30"/>
                    </a:lnTo>
                    <a:lnTo>
                      <a:pt x="649" y="24"/>
                    </a:lnTo>
                    <a:lnTo>
                      <a:pt x="667" y="24"/>
                    </a:lnTo>
                    <a:lnTo>
                      <a:pt x="685" y="24"/>
                    </a:lnTo>
                    <a:lnTo>
                      <a:pt x="721" y="18"/>
                    </a:lnTo>
                    <a:lnTo>
                      <a:pt x="739" y="18"/>
                    </a:lnTo>
                    <a:lnTo>
                      <a:pt x="763" y="12"/>
                    </a:lnTo>
                    <a:lnTo>
                      <a:pt x="799" y="12"/>
                    </a:lnTo>
                    <a:lnTo>
                      <a:pt x="817" y="12"/>
                    </a:lnTo>
                    <a:lnTo>
                      <a:pt x="835" y="6"/>
                    </a:lnTo>
                    <a:lnTo>
                      <a:pt x="871" y="6"/>
                    </a:lnTo>
                    <a:lnTo>
                      <a:pt x="895" y="6"/>
                    </a:lnTo>
                    <a:lnTo>
                      <a:pt x="913" y="6"/>
                    </a:lnTo>
                    <a:lnTo>
                      <a:pt x="949" y="0"/>
                    </a:lnTo>
                    <a:lnTo>
                      <a:pt x="973" y="0"/>
                    </a:lnTo>
                    <a:lnTo>
                      <a:pt x="991" y="0"/>
                    </a:lnTo>
                    <a:lnTo>
                      <a:pt x="1027" y="0"/>
                    </a:lnTo>
                    <a:lnTo>
                      <a:pt x="1051" y="0"/>
                    </a:lnTo>
                    <a:lnTo>
                      <a:pt x="1069" y="0"/>
                    </a:lnTo>
                    <a:lnTo>
                      <a:pt x="1105" y="0"/>
                    </a:lnTo>
                    <a:lnTo>
                      <a:pt x="1129" y="0"/>
                    </a:lnTo>
                    <a:lnTo>
                      <a:pt x="1129" y="294"/>
                    </a:lnTo>
                    <a:lnTo>
                      <a:pt x="2150" y="16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8201" name="Rectangle 29"/>
            <p:cNvSpPr>
              <a:spLocks noChangeArrowheads="1"/>
            </p:cNvSpPr>
            <p:nvPr/>
          </p:nvSpPr>
          <p:spPr bwMode="auto">
            <a:xfrm>
              <a:off x="4301" y="1776"/>
              <a:ext cx="26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Code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1%</a:t>
              </a:r>
            </a:p>
          </p:txBody>
        </p:sp>
        <p:sp>
          <p:nvSpPr>
            <p:cNvPr id="8202" name="Rectangle 30"/>
            <p:cNvSpPr>
              <a:spLocks noChangeArrowheads="1"/>
            </p:cNvSpPr>
            <p:nvPr/>
          </p:nvSpPr>
          <p:spPr bwMode="auto">
            <a:xfrm>
              <a:off x="4627" y="1835"/>
              <a:ext cx="27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Other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4%</a:t>
              </a:r>
            </a:p>
          </p:txBody>
        </p:sp>
        <p:sp>
          <p:nvSpPr>
            <p:cNvPr id="8203" name="Rectangle 31"/>
            <p:cNvSpPr>
              <a:spLocks noChangeArrowheads="1"/>
            </p:cNvSpPr>
            <p:nvPr/>
          </p:nvSpPr>
          <p:spPr bwMode="auto">
            <a:xfrm>
              <a:off x="5152" y="1876"/>
              <a:ext cx="34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Design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13%</a:t>
              </a:r>
            </a:p>
          </p:txBody>
        </p:sp>
        <p:sp>
          <p:nvSpPr>
            <p:cNvPr id="8204" name="Rectangle 32"/>
            <p:cNvSpPr>
              <a:spLocks noChangeArrowheads="1"/>
            </p:cNvSpPr>
            <p:nvPr/>
          </p:nvSpPr>
          <p:spPr bwMode="auto">
            <a:xfrm>
              <a:off x="3385" y="1989"/>
              <a:ext cx="69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Requirements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82%</a:t>
              </a:r>
            </a:p>
          </p:txBody>
        </p:sp>
      </p:grpSp>
      <p:sp>
        <p:nvSpPr>
          <p:cNvPr id="8199" name="Text Box 36"/>
          <p:cNvSpPr txBox="1">
            <a:spLocks noChangeArrowheads="1"/>
          </p:cNvSpPr>
          <p:nvPr/>
        </p:nvSpPr>
        <p:spPr bwMode="auto">
          <a:xfrm>
            <a:off x="1231107" y="5422106"/>
            <a:ext cx="15440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br>
              <a:rPr lang="en-CA" sz="900">
                <a:latin typeface="Times New Roman" panose="02020603050405020304" pitchFamily="18" charset="0"/>
              </a:rPr>
            </a:br>
            <a:r>
              <a:rPr lang="en-CA" sz="900">
                <a:latin typeface="Times New Roman" panose="02020603050405020304" pitchFamily="18" charset="0"/>
              </a:rPr>
              <a:t> Source: Martin &amp; Leffinwell</a:t>
            </a:r>
          </a:p>
        </p:txBody>
      </p:sp>
    </p:spTree>
    <p:extLst>
      <p:ext uri="{BB962C8B-B14F-4D97-AF65-F5344CB8AC3E}">
        <p14:creationId xmlns:p14="http://schemas.microsoft.com/office/powerpoint/2010/main" val="68927816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E47A677D-E52F-45FC-9090-F05AAD03D818}" vid="{B9C4DED7-E0BA-4BCD-B007-94155436C63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1705</TotalTime>
  <Words>867</Words>
  <Application>Microsoft Office PowerPoint</Application>
  <PresentationFormat>On-screen Show (4:3)</PresentationFormat>
  <Paragraphs>121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Futura Lt BT</vt:lpstr>
      <vt:lpstr>Myriad Pro</vt:lpstr>
      <vt:lpstr>Times New Roman</vt:lpstr>
      <vt:lpstr>Wingdings</vt:lpstr>
      <vt:lpstr>Wingdings 3</vt:lpstr>
      <vt:lpstr>Theme</vt:lpstr>
      <vt:lpstr>Custom Design</vt:lpstr>
      <vt:lpstr>Software Requirement   </vt:lpstr>
      <vt:lpstr>PowerPoint Presentation</vt:lpstr>
      <vt:lpstr>CHAPTER 1 The essential of software requirement </vt:lpstr>
      <vt:lpstr>Objectives</vt:lpstr>
      <vt:lpstr> Contents </vt:lpstr>
      <vt:lpstr>Software engineering</vt:lpstr>
      <vt:lpstr>PowerPoint Presentation</vt:lpstr>
      <vt:lpstr>The More You Know  The More You Realize You Don’t Know</vt:lpstr>
      <vt:lpstr>Why is requirement engineering?</vt:lpstr>
      <vt:lpstr>Software requirements defined</vt:lpstr>
      <vt:lpstr>Terms </vt:lpstr>
      <vt:lpstr>Types of requirements</vt:lpstr>
      <vt:lpstr>Levels and types of requirements </vt:lpstr>
      <vt:lpstr> The participation of stakeholders in requirements development</vt:lpstr>
      <vt:lpstr>Product vs. project requirements </vt:lpstr>
      <vt:lpstr>Requirements development and management</vt:lpstr>
      <vt:lpstr>Requirement Management</vt:lpstr>
      <vt:lpstr>When bad requirements happen to good people </vt:lpstr>
      <vt:lpstr>cost of discovering defect</vt:lpstr>
      <vt:lpstr> https://medium.com/@nerimbarakat/the-cost-of-poor-project-requirements-in-software-development-3c0d23df6e7c</vt:lpstr>
      <vt:lpstr>Self-reading</vt:lpstr>
      <vt:lpstr>Benefits from a high-quality requirements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The essential of software requirement </dc:title>
  <dc:creator>Huong</dc:creator>
  <cp:lastModifiedBy>admin</cp:lastModifiedBy>
  <cp:revision>64</cp:revision>
  <dcterms:created xsi:type="dcterms:W3CDTF">2018-04-12T06:52:22Z</dcterms:created>
  <dcterms:modified xsi:type="dcterms:W3CDTF">2024-01-02T02:29:12Z</dcterms:modified>
</cp:coreProperties>
</file>