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1" r:id="rId3"/>
    <p:sldMasterId id="2147483690" r:id="rId4"/>
  </p:sldMasterIdLst>
  <p:notesMasterIdLst>
    <p:notesMasterId r:id="rId16"/>
  </p:notesMasterIdLst>
  <p:sldIdLst>
    <p:sldId id="256" r:id="rId5"/>
    <p:sldId id="257" r:id="rId6"/>
    <p:sldId id="258" r:id="rId7"/>
    <p:sldId id="265" r:id="rId8"/>
    <p:sldId id="259" r:id="rId9"/>
    <p:sldId id="266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113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53.61256" units="1/cm"/>
          <inkml:channelProperty channel="Y" name="resolution" value="53.33333" units="1/cm"/>
        </inkml:channelProperties>
      </inkml:inkSource>
      <inkml:timestamp xml:id="ts0" timeString="2020-01-09T03:18:40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5209 7218,'50'0,"74"0,-25 0,0 0,25 0,-25 0,-49 0,24 0,-24 0,-25 0,24 0,26 0,-26 0,26 25,49-25,-25 0,-25 0,-24 0,-25 0,0 0,-1 0,1 0,0 0,0 0,0 0,-1 25,1-25,25 0,0 0,49 25,-25-1,-24-24,24 25,-24-25,24 0,-24 25,24 0,1-25,-1 0,0 25,1-1,-1-24,-49 0,0 0,24 0,1 0,-25 0,0 0,0 0</inkml:trace>
  <inkml:trace contextRef="#ctx0" brushRef="#br0" timeOffset="310.9696">8062 7441</inkml:trace>
  <inkml:trace contextRef="#ctx0" brushRef="#br0">8607 7293,'25'0,"0"0,24 0,1 0,0 0,-1 0,26 0,-1 0,1 0,24 0,0 0,0 0,-49 0,24 0,-24 0,-25 0,49 0,-24 0,24 0,-24 0,-26 0,1 0,25 0,-25 0,24 0,1 0,0 0,-26 0,1 0,25 0,-25 0,-1 0,1 0,25 0,-25 0,-1 0,26 0,0 0,-1 0,1 24,-25-24,24 25,-24-25,0 0,0 0,-1 0,1 0,50 0,-26 25,-24-25,25 0,-1 25,26-25,-1 0,-24 0,-1 0,-24 0,0 0,0 0,0 0,-1 0,1 0,0 0,0 0,0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0" timeString="2020-01-05T11:24:49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5631 8434,'0'-75,"-25"-49,25-49,50-448,24 51,1 223,24-75,0-99,-74 199,0 148,-1 100,-24 24,0 0,0 26,0-1,0 0,0 0</inkml:trace>
  <inkml:trace contextRef="#ctx0" brushRef="#br0" timeOffset="321.0413">6077 4812</inkml:trace>
  <inkml:trace contextRef="#ctx0" brushRef="#br0" timeOffset="4602.9769">5333 7838,'0'25,"25"0,0-25,0 25,0-25,-1 24,1-24,-25 25,0 0,25-25,0 25,0-25,-25 50,24-50,-24 24,25 1,0-25,-25 25,0 0,25-25,-25 25,0-1,0 1,0 0,25-25,-1 0,1-25,-25 0,25 1,-25-1,0 0,25 25,-25-25,25 0,-1 1,1-1,-25 0,25 25,-25-25,25 25,0-25,-1 0,-24 1,0-1,25 25,-25-25,25 25,-25-25,25 25,-25-25,25 25,-25-24</inkml:trace>
  <inkml:trace contextRef="#ctx0" brushRef="#br0" timeOffset="7637.7385">5408 3721,'25'0,"-1"0,26 0,-25 25,24-1,26-24,-1 0,1 0,-26 0,26 0,-51 0,1-24,0-1,0 0,-25 0,0 0,0 0,0-24,0-1,0-24,0 24,-25 25,25 1,-25-1,25 0,-49 25,49-25,-25 25,0 0,-25 0,1 0,24 0,0 25,0-25,1 25,-1-25,25 25,-25-1,-25 1,50 0,-49 25,-1-1,25-24,25 0,-24 0,24-1,0 1,0 25,0-25,0 24,0 26,0-26,24 1,1 0,-25-26,25 26,0-25,0 0,-1-1,26 1,24 0,1 0,-26-25,26 25,-26-25,1 24,0-24,-26 0,26 0,-25 0,25 0,-26 0,-24-24,25 24,25-25,-50 0,49-25,-24 26,0 24,-25-25,25 25,-25-25,25 25,-1-25</inkml:trace>
  <inkml:trace contextRef="#ctx0" brushRef="#br0" timeOffset="9556.7833">6598 3473,'0'24,"0"51,50-26,-50 1,25-25,0 25,-25-26,24 26,26 0,-50 24,25 0,0 26,-1-26,-24 0,0-24,0-25,0 0,0-1,0 1,0 0</inkml:trace>
  <inkml:trace contextRef="#ctx0" brushRef="#br0" timeOffset="11063.3388">7070 3547,'-50'99,"-24"25,-26 0,26 0,0 0,49-74,-25 0,25-26,1 1,24 0,-25 0,0-25,25 25</inkml:trace>
  <inkml:trace contextRef="#ctx0" brushRef="#br0" timeOffset="12852.5458">7243 3621,'0'50,"-24"25,-1 24,25 0,-25 25,-25 0,50-25,0-24,0-26,0 1,0-1,0 26,-25-1,25-49,0 25,0-26,0 1,0 0,0 0,0 0,0 0</inkml:trace>
  <inkml:trace contextRef="#ctx0" brushRef="#br0" timeOffset="15817.3645">7268 3820,'25'0,"0"0,0-25,-1 25,1 0,0 0,0 0,0 0,-1 0,1 0,0 0,0 0,0 0,-1 0,1 25,-25 0,25 0,-25-1,0 26,25-25,-25 0,0-1,25-24,-25 25,0 0,0 0,0 0,0 24,0-24,-25 25,-25-26,25 1,25 0,-24-25,-1 25,0-25,0 25,-24-1,24-24,0 0,0 0,0 0,1 0,-1 0,0 0,0 0,0 0,1 0,24-24</inkml:trace>
  <inkml:trace contextRef="#ctx0" brushRef="#br0" timeOffset="16128.1065">7219 4366</inkml:trace>
  <inkml:trace contextRef="#ctx0" brushRef="#br0" timeOffset="18711.4977">7739 4514</inkml:trace>
  <inkml:trace contextRef="#ctx0" brushRef="#br0" timeOffset="28016.8324">8756 3845,'0'25,"-24"24,-51 75,1 0,24-49,25-26,-24 26,24-26,0-49,25 25,0 0,0 0,-25-25,25 24,0 1,0 0,0 0,50-25,0 0,-26 0,1 0,25 0,-25 0,-1-25,1 25,-25-25,25 25,0-49,0-1,-25 0,0 26,0-1,0-25,0 1,0 24,0-50,0 51,0-1,0 0,0 0,0 0,0 1,0 48,0 26,0 24,0 26,0-51,0 1,0-1,0 26,0-26,0 1,0 0,0-1,0 1,0 24,0-24,0 0,0-1,0 1,0-1,0-24,0 50,0-51,-25 1,25 25,-25-25,25-1,0 1,0 0,-25-25,25 25,-25 0,25-1,-24-24,24 25,-25-25,0 25,0-25,0 0,1 0,-1 0,0-50,25 1,0-1,0 1,25-1,24-24,-24-50,25-25,24 49,1 1,-51 25,26 24,-25 1,24-1,-24 25,0-24,0 24,0 0,24-49,-24 49,0-25,0 25,-1 1,1-1,-25 0,25 0,0 0,-25 1,25-1,-25 0,0 0,0 0,0 1,-25 73,-25-24,50 25,-25-26,1 1,24 0,0 0,-25 0,25-1,0 1,0 0,0 0,0 0,0-1,0 1,0 0,0 0,0 0,0-1,25-24,-25 25,24-25,1 0,0 0,0 0,0-25,-1 1,1-1,-25 0,0 0,0 0,25 1,0-1,-25-25,0 25,0 1,0-26,0 25,0 0,0 50,0 0,0 0,0 0,0-1,25-24,-25 25,25 0,-25 25,0-26,24-24,-24 25,25 0,0 0,0-25,0 0,-1 0,1 0,0 0,0 0,24 0,-24-25,0-25,0 50,-25-24,0-26,25 25,-1-24,-24 24,0-25,0 25,0 1,25 24,-25-25,0 0,0 0,0 0,0 75,0 0,0-1,0 1,0 24,0-24,0 99,0 24,0-24,0 0,25-75,-25 1,0-26,0 1,0 0,0-1,0 26,0-1,0 0,0-49,0 25,0-25,0-1,0 1,0-50,0 1,0-1,0 0,0 0,0-24,0-51,0 1,0 25,0-1,0 26,0-1,0 25,0 1,0-1,0-25,0 25,0 0,0 1,0-1,0 0,0 0,0 0,25 1,-25-1,0 0,0 0,0 0,0 1,0-1,0-25,0 25,25 1,-25-1,0 0,0 0,0 0,0 1,0-1,0 0,24 25,-24-25,0 0,25 25,-25-24,25 24,0 0,-25-25,25 25,-25-25,24 0,1 25,-25-25,25 25,-25-24,25 24,0 0,-1 0,1 0,0 0,-25 24,0 1,0 0,25 0,-25 0,0-1,0 1,0 0,0 0,0 0,0-1,-25-24,25 25,-25-25,0 0,25 25,-24-25,-1 0,0 0,0 0,0 0,1 0,-1 0,0 0,0 0,0 0</inkml:trace>
  <inkml:trace contextRef="#ctx0" brushRef="#br0" timeOffset="29111.3394">10542 4390,'25'0,"0"0,25 0,-26-24,26 24,0-25,-1 0,-24 25,0 0,0 0,-1 0,1 0</inkml:trace>
  <inkml:trace contextRef="#ctx0" brushRef="#br0" timeOffset="30368.0955">10642 4242,'0'-25,"0"0,0 0,49 0,-24 1,25-1,-1 0,-24 0,0 25,24 0,-24 0,-25-25,50 25,-50-24,25 24,-1 0,1 0,0 0,0 0,-25-25,25 25</inkml:trace>
  <inkml:trace contextRef="#ctx0" brushRef="#br0" timeOffset="32127.6441">10766 3845,'24'0,"1"-25,0 0,49 0,-49 25,0-24,25 24,-26 0,1 0,0 0,0 0,0 0,-1 0,1-25,0 25,0 0</inkml:trace>
  <inkml:trace contextRef="#ctx0" brushRef="#br0" timeOffset="33403.5323">11237 3721,'25'-25,"-1"25,1 0,0-25,25 25,-1 0,-24-25,25 0,-25 25,-1 0,1 0,0-24,0 24,-25-25,25 25,-1 0,1 0,0-25,0 25,0 0,-50 0,0 0</inkml:trace>
  <inkml:trace contextRef="#ctx0" brushRef="#br0" timeOffset="33583.6272">11733 3547</inkml:trace>
  <inkml:trace contextRef="#ctx0" brushRef="#br0" timeOffset="35503.8767">11162 3969,'50'0,"-25"0,0 0,-1 0,1 0,0 0,25 0,-25 0,-1 0,1 0,0 0,0 0,0 0,-1 0,1 0,0 0,0 0,0 0,-1 0,1 0,0 0</inkml:trace>
  <inkml:trace contextRef="#ctx0" brushRef="#br0" timeOffset="35894.8025">11733 3969</inkml:trace>
  <inkml:trace contextRef="#ctx0" brushRef="#br0" timeOffset="37563.1879">10939 4415,'50'0,"-25"0,-1 0,1 0,0 0,0 0,0 0,-1 0,1 0,0 0,0 0,0 0,-1 0,1 0,0 0,0 0,0 0,0 0,-1 0,-24-25,25 25,0 0,-25-24,25 24,0 0,-1 0,1 0,0 0,0 0,0 0,-1 0</inkml:trace>
  <inkml:trace contextRef="#ctx0" brushRef="#br0" timeOffset="37975.1326">11683 4366</inkml:trace>
  <inkml:trace contextRef="#ctx0" brushRef="#br0" timeOffset="41824.4286">12899 3299,'0'25,"-25"0,0-25,25 24,0 1,-25-25,25 25,0 0,0 0,0-1,0 1,-24 50,24-51,0 1,0 0,0 25,0-25,-25-25,25 24,0 1,0 0,0 0,0 0,-25-25,25 24,0 1,0 0,0 0,0 0,25-25,-25 24,25-24,-1 0,-24 25,25 0,0-25,-25 25,25-25,0 0,-1 0,-24 25,25-25,0 0,0 0,0 0,-1 0,-24 24,25-24,25 0,-25 0,-1 0,1 0,0 0,0 0,24 0,-24 0,0 0,0 0,-25-24,25 24,-25-25,0 0,24 0,1 0,-25 1,0-1,0 0,25 0,-25-24,0 24,0 0,0-25,25 50,-25-24,0-1,25 25,-25-25,0 0,0 0,0 0,0 1,25-1,-25 0,0 0,0 0,0 1,0-1,0 0,-25 0,25 0,-25 25,25-24,-25 24,25-25,-25 25,25-25,0 0,-25 25,25-25,-24 25,-1 0,0-24,0 24,0 0,1-25,-1 0,-25 25,25 0,25-25,-24 25,-1 0,0 0,0 0,0 0,1 0,-26 0,25 0,0 0,1 0,-1 0,25 25,0 0,0 0,0-1,0 1</inkml:trace>
  <inkml:trace contextRef="#ctx0" brushRef="#br0" timeOffset="45772.4787">6276 5060,'74'75,"75"98,0 1,49 24,-74-99,-49-24,-26-25,-49-1,50 1,-50-25,25-1,0 1,-25 0,0 0,0 0,25-1,-25 1,0 0,24 0,1 0,-25-1,25 1,-25 0,25 0,0 0,-1 24,1 1,0-1,25 26,24 49,-49 0,24-25,-24-24,0-26,-25 1,25-25,-25-1,25-24,-1 25,-24 0,0 25,25-26,0 26,-25-25,0 0,0-1,25 1,-25 0,0 0,25-25,-25 25,24-25,-24 24,0 1,25-25,-25 25,25-25,-25 25,25-25,-25 25,25-25,-25 24,0 1,24 0,-24 0,25 0,-25-1,25-24,-25 25,0 0,25-25</inkml:trace>
  <inkml:trace contextRef="#ctx0" brushRef="#br0" timeOffset="48335.2846">7739 7789,'25'0,"0"0,0 0,0 24,-1-24,1 0,-25 25,25-25,-25 25,25-25,0 0,-25 25,24-25,-24 25,25-25,0 0,-25 24,25-24,-25 25,25-25,-1 0,1-25,-25 1,25-1,-25 0,0 0,0 0,0 1,0-1,25 25,-25-25,0 0,25-24,0 49,-25-25,0 0,0 0</inkml:trace>
  <inkml:trace contextRef="#ctx0" brushRef="#br0" timeOffset="52143.7835">6648 5135,'25'0,"74"24,25 26,25 0,0-1,24 50,1-24,24 24,-98 0,148 50,-174-74,25-26,-24 26,-1-26,1 26,-1-1,0-24,-49-1,50 1,-51-50,1 0,25 0,-25 0,24 0,-24 0,0 0,0 25,-1-25,26 24,-50 1,25-25,0 25,-1-25,26 25,-25 24,0-49,-25 25,24-25,1 25,0-25,0 25,-25 0,25-25,-25 24,25-24,-25 25,24-25,1 0,-25 25,25 0,0-25,-25 25,25-1,-25 1,24-25,-24 25,25-25,0 25,0 25,0-26,-1 1,-24 0,25 0,0 0,-25-1,25-24,0 25,-1 0,1-25,-25 25,25-25,0 25,0-25,-1 0,1 0,0 0,0 0,0 24,-1-24,-24 25,25-25,0 25,-25 0,25-25,0 0,-25 25,24-1,1-24,0 25,0-25,0 25,-1-25,1 0,-25 25,25 0,0-25</inkml:trace>
  <inkml:trace contextRef="#ctx0" brushRef="#br0" timeOffset="55087.4153">10344 7045,'0'49,"0"-24,0 25,0-26,0 1,0 0,0 0,0 0,0-1,0 1,0 0,0 0,0 0,0-1,0 1,-25 0,0 0,-24-25,24 0,0 0,0 0,0 0,1 0,-1 0,0 0,0 0</inkml:trace>
  <inkml:trace contextRef="#ctx0" brushRef="#br0" timeOffset="58986.6707">6995 5159,'124'-24,"75"-1,24 0,25 25,-50 0,-24 0,-25 0,0 0,-50 0,0 0,50 25,-50 0,25 24,25 26,50 24,24 25,0 0,-25-25,-24-25,0 51,-25-101,-75 26,0 0,-24-50,24 0,1 0,24 0,25 0,25 0,-50 0,0 0,-49 0,0 0,-1 24,1-24,-25 25,-1 0,26 0,-50 0,25-25,0 24,-1-24,-24 25,25 0,0 0,0-25,-25 25,25-25,-25 49,24-24,-24 0,0 0,25-1,0-24,-25 25,25 0,24 0,-49 0,25-1,0-24,0 0,-25 25,25-25,-1 0,1 25,0 0,0-25,0 0,-1 25,1-25,-25 24,25-24,0 0,0 0,-25 25,24-25,-24 25,25-25,0 0,0 0,-25 25,25-25,0 0,-25 25,24-25</inkml:trace>
  <inkml:trace contextRef="#ctx0" brushRef="#br0" timeOffset="60865.8475">12676 6350,'0'25,"0"0,0 24,0 1,0 24,0-49,0 0,0 0,0-1,0 1,0 0,0 0,0 0,0-1,0 1</inkml:trace>
  <inkml:trace contextRef="#ctx0" brushRef="#br0" timeOffset="61679.2152">12676 6821,'-25'0,"-50"0,26 25,24-25,0 25,-25-25,26 0,-26 0,25 0,0 0,1 0,-1 0,0 0,0 0,0 0,1 0</inkml:trace>
  <inkml:trace contextRef="#ctx0" brushRef="#br0" timeOffset="62071.1846">12155 6871</inkml:trace>
  <inkml:trace contextRef="#ctx0" brushRef="#br0" timeOffset="65437.6121">7070 12650</inkml:trace>
  <inkml:trace contextRef="#ctx0" brushRef="#br0" timeOffset="76660.5693">5259 12849,'-25'0,"0"0,-24 0,24 0,-25 0,1 0,-1 0,0 0,-24 0,0 0,24 25,-24-25,24 24,25 1,0-25,1 0,24 25,-25-25,0 0,25 25,0 0,0-1,0 1,25-25,0 25,-1 0,26 0,-25-25,0 24,24 1,-24-25,0 0,24 0,-24 0,0 0,0 0,24 0,-24 0,0 0,0 0,0-25,0 25,-25-24,24 24,-24-25,0 0,25 0,-25 0,25 1,-25-1,0 0,0 0,0 0,0 1,0-1,0 0,0 0,0 0,0 50,0 0,0 0,0 0,0-1,0 1,0 0,0 0,0 0,0-1,0 1,0 0,-25-25,25 25,0 0,-25-25,1 0,24 24,-25-24,25 25,-25-25,0 25,0 0,0-25,25 25,0 0,0-1,0 1,0 25,0-25,0 24,0-24,0 0,0 0,0-1,0 1,0 0,0 0,0 0,0-1,0 1,0 0,0 0,-24 0,-51 24,26 1,-26 24,1-24,49-25,0-1,0 1,1-25</inkml:trace>
  <inkml:trace contextRef="#ctx0" brushRef="#br0" timeOffset="78570.3995">4986 13841,'25'0,"0"0,0 0,-1 0,1 0,-25 25,25-25,0 0,-25 25,25-1,-1 1,-24 0,25 0,0-25,-25 25,25-25,-25 24</inkml:trace>
  <inkml:trace contextRef="#ctx0" brushRef="#br0" timeOffset="82327.689">6673 12799,'-25'0,"0"0,0 0,1 0,-1 0,0 0,0 0,-24 0,-26 50,26-1,-26 1,26-50,24 25,0-25,25 25,-25-25,25 24,0 1,0 0,50-25,-50 25,25-25,-25 25,24-25,1 0,0 0,0 0,0 24,-1-24,26 0,-25 0,0 0,24 0,-24 0,0 0,0 0,-1 0,1-24,0 24,-25-25,25 0,0 25,-25-25,0 0,24 1,-24-1,0 0,25 25,-25-25,0 0,0 1,0-1</inkml:trace>
  <inkml:trace contextRef="#ctx0" brushRef="#br0" timeOffset="84769.2401">6524 13246,'0'25,"0"-1,0 1,0 25,0-25,0-1,0 1,0 0,0 0,0 0,0-1,0 51,0-1,0 1,0-26,0-24,0 0,0 0,0-1,0 1,0 0,0 0,0 0,0-1,0 1,-25-25,0 25,1-25,-1 25,0 0,0-25,25 24,-49-24,49 25,-25-25,0 25,0 0,25 0</inkml:trace>
  <inkml:trace contextRef="#ctx0" brushRef="#br0" timeOffset="86508.7944">6549 13990,'0'0,"25"0,-1 25,1-1,0-24,-25 25,25-25,0 25,-1 0,1 0,-25-1,25-24,0 25,-25 0,0 0,25-25</inkml:trace>
  <inkml:trace contextRef="#ctx0" brushRef="#br0" timeOffset="86889.7911">6822 14238</inkml:trace>
  <inkml:trace contextRef="#ctx0" brushRef="#br0" timeOffset="93231.0952">4986 13543,'0'-24,"25"-26,0 0,24 26,-24-26,0 25,25-24,-1 24,-24-25,25 50,-26-50,26 50,-50-24,25 24,-25-25,25 25,24 0,1-25,-25 0,-1 0,1 1,0-26,0 0,0 26,-25-1,24 0,-24 0,25 0</inkml:trace>
  <inkml:trace contextRef="#ctx0" brushRef="#br0" timeOffset="101028.1441">6524 13618,'-25'0,"0"0,1 0,-1 0,0-25,0 25,0-25,1 25,-1 0,0 0,25-25,-25 1,0-1,1 0,-1 0,25 0,0-24,-25 49,25-25,-25 25,25-25,0 0,-25 25,25-24,-25 24,25-25,-24 25,24-25,-25 25,25-25,0 0,-25 25,25-25,0-24,-25 24,0 0,1 25,24-25,0 1,-25 24,25-25,-25 25,0 0,25-25,-25 25,1 0,24-25,-25 25,25-25,-25 25,0 0,0 0,1 0,-1 0,0 0,0 0,25-24,0-1,0 0,0 0,0 0,0 1,0-26,0 25,0 0,0 1</inkml:trace>
  <inkml:trace contextRef="#ctx0" brushRef="#br0" timeOffset="102715.9857">5730 12923,'25'-49,"0"24,24-25,-24 1,25 24,-1-25,1 50,-25-25,0 1,-1 24</inkml:trace>
  <inkml:trace contextRef="#ctx0" brushRef="#br0" timeOffset="104051.7506">5681 12824,'24'0</inkml:trace>
  <inkml:trace contextRef="#ctx0" brushRef="#br0" timeOffset="104765.528">5705 12824,'0'-50,"0"26,25-26,0 0,-25 26,0-1,0 0,25 25,-25-25,25 25</inkml:trace>
  <inkml:trace contextRef="#ctx0" brushRef="#br0" timeOffset="106474.7821">5581 12898,'-24'0,"-1"-49,0 24,25 0,-25-49,0 49,25 0,-24 0,24 1,0-1,0 0</inkml:trace>
  <inkml:trace contextRef="#ctx0" brushRef="#br0" timeOffset="109185.526">5681 12502</inkml:trace>
  <inkml:trace contextRef="#ctx0" brushRef="#br0" timeOffset="109367.2031">5681 12502</inkml:trace>
  <inkml:trace contextRef="#ctx0" brushRef="#br0" timeOffset="109621.9383">5681 12502</inkml:trace>
  <inkml:trace contextRef="#ctx0" brushRef="#br0" timeOffset="109869.3247">5681 12502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53.61256" units="1/cm"/>
          <inkml:channelProperty channel="Y" name="resolution" value="53.33333" units="1/cm"/>
        </inkml:channelProperties>
      </inkml:inkSource>
      <inkml:timestamp xml:id="ts0" timeString="2020-01-09T03:29:53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8062,'50'-50,"-1"0,1-24,124-125,49-73,50-51,248-198,272-248,-73 0,49 75,-249 223,-247 247,-99 75,-100 75,-24 24,0 26,-50-1,24 25,-24-25,25 25,-25-25,25 25,0-25,-25 1,25 24,-1 0,-24 0,0 24,25 26,-25 0,50 24,-25-24,-1 74,26-50,0-24,-1-1,-24 51,0-76,24 26,-24-25,-25 0,50-1,-25-24,0 50,-1-50,26 50,24-26,1 26,-26-25,1 0,0-25,-1 24,26-24,-51 0,51 0,-26 0,1 0,24 0,-24 0,24 0,1 0,-25 0,-1-24,1 24,-25-25,24 0,1 25,-25-25,49-24,0-1,-24 0,0 26,24-26,-49 50,0-25,24 0,-24 25,-25-24,25 24,0 0,-25-25,24 25,-24-25,25 25,-25-25,25 0,0-49,-25 49,0 0,0 0,0-24,0 24,0 0,0 0,0 1,0-1,0-25,0 25,0-24,-25-1,0 25,0-24,1 24,-1 0,0 0,25 1,-25-1,0 0,1 0,-1 0,-25-24,1 24,-26-49,-49 49,25-50,0 26,49 24,1 25,-1-25,0 0,25 25,1 0,-51 0,1 0,24 0,-24 0,24 0,1 0,-1 0,25 0,-24 0,-26 0,1 25,24 0,1 0,24 0,-25-25,25 0,-24 24,-1 1,-24 25,24-25,-24-1,-1 26,26-25,24 24,-25-49,50 25,-25-25,1 25,24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53.61256" units="1/cm"/>
          <inkml:channelProperty channel="Y" name="resolution" value="53.33333" units="1/cm"/>
        </inkml:channelProperties>
      </inkml:inkSource>
      <inkml:timestamp xml:id="ts0" timeString="2020-01-09T03:36:50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12055 2902,'-74'0,"-1"0,-74 0,-49 0,0 0,24 0,75 0,-75 0,75-25,-50 1,50-1,49 0,-24 25,24 0,-24 0,-1 0,26 0,-26 0,-49 50,50-26,-1 1,26 0,24-25,0 25,-24 0,-1-25,0 49,1-24,-1 0,25 0,-24-25,24 24,0 1,0-25,25 25,-24-25,24 50,-25-1,25 1,-25-25,0 24,25-24,0 0,0 0,0-1,0 1,0 0,0 0,25 0,49-1,26 26,73 0,26-1,74 51,24-26,-49-24,-74-1,-25 1,-50-25,-25-1,50 1,-24 25,48-1,-48-49,-1 25,-50-25,26 0,-1 0,-49 0,25-25,24 1,50-26,-49 0,49 1,-50 24,-24 0,-1 0,26 25,-1 0,0 0,50 0,-74 0,74-24,-50 24,1 0,-25-25,-26 25,1 0,0 0,0 0,0-25,-1 25,26-50,0 26,-26-26,26 50,-50-25,25 25,-25-25,25 25,-1 0,-24-24,25 24,0-50,0 25,-25-25,25 26,-25-1,0 0,0 0,0 0,0 1,0-1,-25 0,-25 25,25-50,-24 26,-26-1,1 0,0 0,-1 25,26 0,-26 0,25-25,1 25,-1 0,25 0,-24 0,24-24,0 24,-24 0,24-25,0 25,-25 0,26 0,-1-25,-25 25,25-25,-24 25,24 0,0 0,-24 0,-1-25,25 25,0-24,-24 24,24 0,0 0,25-25,-25 25,1 0,-1 0,25-25,-25 25,0 0,25-25,-25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102E-317B-43A5-9B76-8ABD36E9CC0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B688-A743-4A44-832D-C442DAE0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 explain every the right of customers in requirements engineering</a:t>
            </a:r>
            <a:r>
              <a:rPr lang="en-US" baseline="0" smtClean="0"/>
              <a:t> activities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Teacher should explain every the responsibility of customers in requirements engineering</a:t>
            </a:r>
            <a:r>
              <a:rPr lang="en-US" baseline="0" smtClean="0"/>
              <a:t> activities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8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3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2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DDB03835-4F96-4ECE-AD21-6F656C805E0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DDB03835-4F96-4ECE-AD21-6F656C805E0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3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33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3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1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0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6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5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2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3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7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622152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6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43000"/>
            <a:ext cx="7904560" cy="29336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/>
              <a:t>CHAPTER </a:t>
            </a:r>
            <a:r>
              <a:rPr lang="en-US" sz="4800" smtClean="0"/>
              <a:t>2</a:t>
            </a:r>
            <a:br>
              <a:rPr lang="en-US" sz="4800" smtClean="0"/>
            </a:br>
            <a:r>
              <a:rPr lang="en-US" sz="4800"/>
              <a:t/>
            </a:r>
            <a:br>
              <a:rPr lang="en-US" sz="4800"/>
            </a:br>
            <a:r>
              <a:rPr lang="en-US" sz="4800"/>
              <a:t>Requirements from the customer’s </a:t>
            </a:r>
            <a:r>
              <a:rPr lang="en-US" sz="4800" smtClean="0"/>
              <a:t>perspective</a:t>
            </a:r>
            <a:endParaRPr lang="en-US" sz="4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354865"/>
            <a:ext cx="6811691" cy="699235"/>
          </a:xfrm>
        </p:spPr>
        <p:txBody>
          <a:bodyPr/>
          <a:lstStyle/>
          <a:p>
            <a:r>
              <a:rPr lang="en-US"/>
              <a:t>Identifying decision makers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leader </a:t>
            </a:r>
            <a:endParaRPr lang="en-US" dirty="0" smtClean="0"/>
          </a:p>
          <a:p>
            <a:r>
              <a:rPr lang="en-US" b="1" dirty="0" smtClean="0"/>
              <a:t>decision rule:</a:t>
            </a:r>
            <a:r>
              <a:rPr lang="en-US" dirty="0" smtClean="0"/>
              <a:t> </a:t>
            </a:r>
            <a:r>
              <a:rPr lang="en-US" dirty="0" smtClean="0"/>
              <a:t>describe how to arrive at decisions</a:t>
            </a:r>
          </a:p>
          <a:p>
            <a:pPr marL="0" indent="0">
              <a:buNone/>
            </a:pPr>
            <a:r>
              <a:rPr lang="en-US" dirty="0" smtClean="0"/>
              <a:t>     - Decision leader makes the choice with or without</a:t>
            </a:r>
          </a:p>
          <a:p>
            <a:pPr marL="0" indent="0">
              <a:buNone/>
            </a:pPr>
            <a:r>
              <a:rPr lang="en-US" dirty="0" smtClean="0"/>
              <a:t>discussion with others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Group votes and majority rules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…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ref. Text Book pg. 38, student </a:t>
            </a:r>
            <a:r>
              <a:rPr lang="en-US" dirty="0" smtClean="0">
                <a:solidFill>
                  <a:srgbClr val="C00000"/>
                </a:solidFill>
              </a:rPr>
              <a:t>discuss rule decision</a:t>
            </a:r>
            <a:r>
              <a:rPr lang="en-US" dirty="0" smtClean="0"/>
              <a:t>!)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189810"/>
            <a:ext cx="7645399" cy="4876798"/>
          </a:xfrm>
        </p:spPr>
        <p:txBody>
          <a:bodyPr>
            <a:normAutofit lnSpcReduction="10000"/>
          </a:bodyPr>
          <a:lstStyle/>
          <a:p>
            <a:pPr marL="3429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Parties</a:t>
            </a:r>
            <a:r>
              <a:rPr lang="en-US" dirty="0" smtClean="0"/>
              <a:t> involve in reaching agreement: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Customers</a:t>
            </a:r>
            <a:r>
              <a:rPr lang="en-US" dirty="0" smtClean="0"/>
              <a:t> </a:t>
            </a:r>
            <a:r>
              <a:rPr lang="en-US" dirty="0"/>
              <a:t>agree that the requirements address their needs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Developers</a:t>
            </a:r>
            <a:r>
              <a:rPr lang="en-US" dirty="0" smtClean="0"/>
              <a:t> </a:t>
            </a:r>
            <a:r>
              <a:rPr lang="en-US" dirty="0"/>
              <a:t>agree that they understand the requirements and that they are feasible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Testers</a:t>
            </a:r>
            <a:r>
              <a:rPr lang="en-US" dirty="0" smtClean="0"/>
              <a:t> </a:t>
            </a:r>
            <a:r>
              <a:rPr lang="en-US" dirty="0"/>
              <a:t>agree that the requirements are verifiable.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Management</a:t>
            </a:r>
            <a:r>
              <a:rPr lang="en-US" dirty="0" smtClean="0"/>
              <a:t> </a:t>
            </a:r>
            <a:r>
              <a:rPr lang="en-US" dirty="0"/>
              <a:t>agrees that the requirements will achieve their business objectives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requirements </a:t>
            </a:r>
            <a:r>
              <a:rPr lang="en-US" b="1" dirty="0" smtClean="0">
                <a:solidFill>
                  <a:srgbClr val="C00000"/>
                </a:solidFill>
              </a:rPr>
              <a:t>baseline</a:t>
            </a:r>
            <a:r>
              <a:rPr lang="en-US" b="1" dirty="0" smtClean="0"/>
              <a:t>: </a:t>
            </a:r>
            <a:r>
              <a:rPr lang="en-US" dirty="0" smtClean="0"/>
              <a:t>set of requirements being reviewed &amp; agreed upon and serves as basis for further development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         Baseline </a:t>
            </a:r>
            <a:r>
              <a:rPr lang="en-US" b="1" dirty="0" smtClean="0">
                <a:sym typeface="Wingdings" pitchFamily="2" charset="2"/>
              </a:rPr>
              <a:t> confidence (pg. 40)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What if you don’t reach agreement</a:t>
            </a:r>
            <a:r>
              <a:rPr lang="en-US" b="1" dirty="0" smtClean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Agreeing on requirements on agile projects </a:t>
            </a:r>
            <a:r>
              <a:rPr lang="en-US" b="1" dirty="0" smtClean="0"/>
              <a:t>(</a:t>
            </a:r>
            <a:r>
              <a:rPr lang="en-US" b="1" dirty="0" err="1" smtClean="0"/>
              <a:t>seft</a:t>
            </a:r>
            <a:r>
              <a:rPr lang="en-US" b="1" smtClean="0"/>
              <a:t>-study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109" y="0"/>
            <a:ext cx="6811691" cy="1052161"/>
          </a:xfrm>
        </p:spPr>
        <p:txBody>
          <a:bodyPr>
            <a:normAutofit fontScale="90000"/>
          </a:bodyPr>
          <a:lstStyle/>
          <a:p>
            <a:r>
              <a:rPr lang="en-US"/>
              <a:t>Reaching agreement 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016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609" y="370239"/>
            <a:ext cx="6811691" cy="1052161"/>
          </a:xfrm>
        </p:spPr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422400"/>
            <a:ext cx="7747000" cy="4394200"/>
          </a:xfrm>
        </p:spPr>
        <p:txBody>
          <a:bodyPr>
            <a:normAutofit/>
          </a:bodyPr>
          <a:lstStyle/>
          <a:p>
            <a:r>
              <a:rPr lang="en-US" dirty="0" smtClean="0"/>
              <a:t>After finish this chapter, </a:t>
            </a:r>
            <a:r>
              <a:rPr lang="en-US" dirty="0"/>
              <a:t>s</a:t>
            </a:r>
            <a:r>
              <a:rPr lang="en-US" dirty="0" smtClean="0"/>
              <a:t>tudent should understand that the </a:t>
            </a:r>
            <a:r>
              <a:rPr lang="en-US" dirty="0" smtClean="0">
                <a:solidFill>
                  <a:srgbClr val="C00000"/>
                </a:solidFill>
              </a:rPr>
              <a:t>customer-developmen</a:t>
            </a:r>
            <a:r>
              <a:rPr lang="en-US" dirty="0" smtClean="0"/>
              <a:t>t </a:t>
            </a:r>
            <a:r>
              <a:rPr lang="en-US" dirty="0"/>
              <a:t>relationship </a:t>
            </a:r>
            <a:r>
              <a:rPr lang="en-US" dirty="0" smtClean="0"/>
              <a:t>is so critical </a:t>
            </a:r>
            <a:r>
              <a:rPr lang="en-US" dirty="0"/>
              <a:t>to </a:t>
            </a:r>
            <a:r>
              <a:rPr lang="en-US" dirty="0" smtClean="0"/>
              <a:t>software  </a:t>
            </a:r>
            <a:r>
              <a:rPr lang="en-US" dirty="0"/>
              <a:t>project success.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chapter also discusses the </a:t>
            </a:r>
            <a:r>
              <a:rPr lang="en-US" dirty="0">
                <a:solidFill>
                  <a:srgbClr val="C00000"/>
                </a:solidFill>
              </a:rPr>
              <a:t>critical issue of reaching agreement</a:t>
            </a:r>
            <a:r>
              <a:rPr lang="en-US" dirty="0"/>
              <a:t> on a set of requirements planned for a specific release or development </a:t>
            </a:r>
            <a:r>
              <a:rPr lang="en-US" dirty="0" smtClean="0"/>
              <a:t>iteration</a:t>
            </a:r>
          </a:p>
          <a:p>
            <a:r>
              <a:rPr lang="en-US" dirty="0">
                <a:solidFill>
                  <a:srgbClr val="C00000"/>
                </a:solidFill>
              </a:rPr>
              <a:t>Requirements Bill of Rights </a:t>
            </a:r>
            <a:r>
              <a:rPr lang="en-US" dirty="0"/>
              <a:t>for Software Customers and a  corresponding Requirements </a:t>
            </a:r>
            <a:r>
              <a:rPr lang="en-US" dirty="0">
                <a:solidFill>
                  <a:srgbClr val="FF0000"/>
                </a:solidFill>
              </a:rPr>
              <a:t>Bill of Responsibilities </a:t>
            </a:r>
            <a:r>
              <a:rPr lang="en-US" dirty="0"/>
              <a:t>for Software Customers could bring to student the importance of customer—and specifically </a:t>
            </a:r>
            <a:r>
              <a:rPr lang="en-US" dirty="0">
                <a:solidFill>
                  <a:srgbClr val="FF0000"/>
                </a:solidFill>
              </a:rPr>
              <a:t>end user</a:t>
            </a:r>
            <a:r>
              <a:rPr lang="en-US" dirty="0"/>
              <a:t>—involvement in requirements  development.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74" y="-304800"/>
            <a:ext cx="5150726" cy="609600"/>
          </a:xfrm>
        </p:spPr>
        <p:txBody>
          <a:bodyPr>
            <a:no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333500"/>
            <a:ext cx="7543800" cy="4927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The expectation </a:t>
            </a:r>
            <a:r>
              <a:rPr lang="en-US" smtClean="0"/>
              <a:t>gap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Who is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The customer-development partnership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Bill of Rights for Software Customers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Bill of Responsibilities for Software </a:t>
            </a:r>
            <a:r>
              <a:rPr lang="en-US" smtClean="0"/>
              <a:t>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Creating a culture that respects </a:t>
            </a:r>
            <a:r>
              <a:rPr lang="en-US" smtClean="0"/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Identifying decision </a:t>
            </a:r>
            <a:r>
              <a:rPr lang="en-US" smtClean="0"/>
              <a:t>makers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Reaching agreement on requirements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5240" y="2598480"/>
              <a:ext cx="2268360" cy="8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880" y="2589120"/>
                <a:ext cx="228708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2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exp. Gap?</a:t>
            </a:r>
            <a:endParaRPr lang="en-US" dirty="0"/>
          </a:p>
        </p:txBody>
      </p:sp>
      <p:pic>
        <p:nvPicPr>
          <p:cNvPr id="1026" name="Picture 2" descr="Image result for expectation gap,software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66" y="1763486"/>
            <a:ext cx="6558733" cy="433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143" y="112101"/>
            <a:ext cx="6811691" cy="853099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/>
              <a:t>expectation gap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11" y="1244600"/>
            <a:ext cx="7459490" cy="4945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16400" y="1134000"/>
              <a:ext cx="3268800" cy="4001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040" y="1124640"/>
                <a:ext cx="328752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222737"/>
          </a:xfrm>
        </p:spPr>
        <p:txBody>
          <a:bodyPr/>
          <a:lstStyle/>
          <a:p>
            <a:r>
              <a:rPr lang="en-US" dirty="0" smtClean="0"/>
              <a:t>Stakeholder &amp; customer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End user: direct &amp; indirect users</a:t>
            </a:r>
          </a:p>
          <a:p>
            <a:r>
              <a:rPr lang="en-US" dirty="0" smtClean="0"/>
              <a:t>Example Bank</a:t>
            </a:r>
            <a:r>
              <a:rPr lang="en-US" dirty="0" smtClean="0"/>
              <a:t>: staff is direct users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receive feedback from bank =  indirect users!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6389" y="1741423"/>
            <a:ext cx="7067003" cy="262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STAKEHOLDER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618411" y="2342314"/>
            <a:ext cx="2821577" cy="1423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84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743" y="222263"/>
            <a:ext cx="6811691" cy="840399"/>
          </a:xfrm>
        </p:spPr>
        <p:txBody>
          <a:bodyPr>
            <a:normAutofit fontScale="90000"/>
          </a:bodyPr>
          <a:lstStyle/>
          <a:p>
            <a:r>
              <a:rPr lang="en-US"/>
              <a:t>Who is the </a:t>
            </a:r>
            <a:r>
              <a:rPr lang="en-US" smtClean="0"/>
              <a:t>customer?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2662"/>
            <a:ext cx="7391400" cy="55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customer-development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062662"/>
            <a:ext cx="8051800" cy="5655638"/>
          </a:xfrm>
        </p:spPr>
        <p:txBody>
          <a:bodyPr>
            <a:normAutofit fontScale="92500"/>
          </a:bodyPr>
          <a:lstStyle/>
          <a:p>
            <a:r>
              <a:rPr lang="en-US" smtClean="0"/>
              <a:t>Customers have the right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speak your language.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learn about your business and your objectives.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record requirements in an appropriate form.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Receive explanations </a:t>
            </a:r>
            <a:r>
              <a:rPr lang="en-US"/>
              <a:t>of requirements practices and deliverables.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Change </a:t>
            </a:r>
            <a:r>
              <a:rPr lang="en-US"/>
              <a:t>your requirements</a:t>
            </a:r>
            <a:r>
              <a:rPr lang="en-US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an environment of mutual respect.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Hear </a:t>
            </a:r>
            <a:r>
              <a:rPr lang="en-US"/>
              <a:t>ideas and alternatives for your requirements and for their solution.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Describe </a:t>
            </a:r>
            <a:r>
              <a:rPr lang="en-US"/>
              <a:t>characteristics that will make the product easy to use.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Hear </a:t>
            </a:r>
            <a:r>
              <a:rPr lang="en-US"/>
              <a:t>about ways to adjust requirements to accelerate development through reuse</a:t>
            </a:r>
            <a:r>
              <a:rPr lang="en-US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Receive </a:t>
            </a:r>
            <a:r>
              <a:rPr lang="en-US"/>
              <a:t>a system that meets your functional needs and quality  expectations.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21560" y="946440"/>
              <a:ext cx="2616840" cy="1956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2200" y="937080"/>
                <a:ext cx="2635560" cy="19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3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customer-development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2662"/>
            <a:ext cx="7772400" cy="5325438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 </a:t>
            </a:r>
            <a:r>
              <a:rPr lang="en-US" b="1" smtClean="0"/>
              <a:t>Customers have </a:t>
            </a:r>
            <a:r>
              <a:rPr lang="en-US" b="1"/>
              <a:t>the responsibility </a:t>
            </a:r>
            <a:r>
              <a:rPr lang="en-US" b="1" smtClean="0"/>
              <a:t>to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r>
              <a:rPr lang="en-US" smtClean="0"/>
              <a:t>Educate </a:t>
            </a:r>
            <a:r>
              <a:rPr lang="en-US"/>
              <a:t>BAs and developers about your business</a:t>
            </a:r>
            <a:r>
              <a:rPr lang="en-US" smtClean="0"/>
              <a:t>.</a:t>
            </a:r>
          </a:p>
          <a:p>
            <a:pPr marL="342900" indent="-342900">
              <a:buAutoNum type="arabicPeriod"/>
            </a:pPr>
            <a:r>
              <a:rPr lang="en-US" smtClean="0"/>
              <a:t>Dedicate </a:t>
            </a:r>
            <a:r>
              <a:rPr lang="en-US"/>
              <a:t>the time that it takes to provide and clarify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Be </a:t>
            </a:r>
            <a:r>
              <a:rPr lang="en-US"/>
              <a:t>specific and precise when providing input about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Make </a:t>
            </a:r>
            <a:r>
              <a:rPr lang="en-US"/>
              <a:t>timely decisions about requirements when asked</a:t>
            </a:r>
            <a:r>
              <a:rPr lang="en-US" smtClean="0"/>
              <a:t>.</a:t>
            </a:r>
          </a:p>
          <a:p>
            <a:pPr marL="342900" indent="-342900">
              <a:buAutoNum type="arabicPeriod"/>
            </a:pPr>
            <a:r>
              <a:rPr lang="en-US" smtClean="0"/>
              <a:t>Respect </a:t>
            </a:r>
            <a:r>
              <a:rPr lang="en-US"/>
              <a:t>a developer’s assessment of the cost and feasibility of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Set </a:t>
            </a:r>
            <a:r>
              <a:rPr lang="en-US"/>
              <a:t>realistic requirement priorities in collaboration with developers. 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Review </a:t>
            </a:r>
            <a:r>
              <a:rPr lang="en-US"/>
              <a:t>requirements and evaluate prototypes.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Establish </a:t>
            </a:r>
            <a:r>
              <a:rPr lang="en-US"/>
              <a:t>acceptance criteria.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Promptly </a:t>
            </a:r>
            <a:r>
              <a:rPr lang="en-US"/>
              <a:t>communicate changes to the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Respect </a:t>
            </a:r>
            <a:r>
              <a:rPr lang="en-US"/>
              <a:t>the requirements development process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330720" y="1009080"/>
              <a:ext cx="1625760" cy="536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1360" y="999720"/>
                <a:ext cx="164448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" id="{06A47D4A-4581-49E1-B8BD-199B47DD65B3}" vid="{55E906EE-FA58-4BCD-92B1-1DDA609E1DB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2" id="{EB6DEE63-BE41-41AB-9512-0AD4948D9815}" vid="{C06A2116-4534-44AC-A79C-40D866AE0D36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545</TotalTime>
  <Words>524</Words>
  <Application>Microsoft Office PowerPoint</Application>
  <PresentationFormat>On-screen Show (4:3)</PresentationFormat>
  <Paragraphs>77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Theme</vt:lpstr>
      <vt:lpstr>Custom Design</vt:lpstr>
      <vt:lpstr>Theme2</vt:lpstr>
      <vt:lpstr>1_Custom Design</vt:lpstr>
      <vt:lpstr>CHAPTER 2  Requirements from the customer’s perspective</vt:lpstr>
      <vt:lpstr>Objectives</vt:lpstr>
      <vt:lpstr> Contents </vt:lpstr>
      <vt:lpstr>PowerPoint Presentation</vt:lpstr>
      <vt:lpstr>The expectation gap</vt:lpstr>
      <vt:lpstr>PowerPoint Presentation</vt:lpstr>
      <vt:lpstr>Who is the customer? </vt:lpstr>
      <vt:lpstr>The customer-development partnership</vt:lpstr>
      <vt:lpstr>The customer-development partnership</vt:lpstr>
      <vt:lpstr>Identifying decision makers</vt:lpstr>
      <vt:lpstr>Reaching agreement on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Requirements from the customer’s perspective</dc:title>
  <dc:creator>Huong</dc:creator>
  <cp:lastModifiedBy>addmin</cp:lastModifiedBy>
  <cp:revision>39</cp:revision>
  <dcterms:created xsi:type="dcterms:W3CDTF">2018-04-23T08:00:01Z</dcterms:created>
  <dcterms:modified xsi:type="dcterms:W3CDTF">2020-05-16T08:39:43Z</dcterms:modified>
</cp:coreProperties>
</file>