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53" r:id="rId2"/>
    <p:sldId id="3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Waite" initials="EW" lastIdx="2" clrIdx="0">
    <p:extLst>
      <p:ext uri="{19B8F6BF-5375-455C-9EA6-DF929625EA0E}">
        <p15:presenceInfo xmlns:p15="http://schemas.microsoft.com/office/powerpoint/2012/main" userId="c568693182780e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1FB"/>
    <a:srgbClr val="2E75B6"/>
    <a:srgbClr val="FFD63F"/>
    <a:srgbClr val="FFA71A"/>
    <a:srgbClr val="3A7B7E"/>
    <a:srgbClr val="50AAAD"/>
    <a:srgbClr val="9ACECB"/>
    <a:srgbClr val="FF882A"/>
    <a:srgbClr val="AFFAFF"/>
    <a:srgbClr val="FFE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" autoAdjust="0"/>
    <p:restoredTop sz="96058"/>
  </p:normalViewPr>
  <p:slideViewPr>
    <p:cSldViewPr snapToGrid="0" snapToObjects="1">
      <p:cViewPr varScale="1">
        <p:scale>
          <a:sx n="68" d="100"/>
          <a:sy n="68" d="100"/>
        </p:scale>
        <p:origin x="66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FEDE-F1BF-6A4A-80D9-CCB6DC4EFE3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1C10-233D-DA48-A5CB-9365BBABB6B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0711C10-233D-DA48-A5CB-9365BBABB6B4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85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0711C10-233D-DA48-A5CB-9365BBABB6B4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60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E756-E947-FD4A-8A23-D2C983A1A8BD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669D-EC37-AA42-8CD3-B0788BD38FC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9000">
              <a:srgbClr val="D6F1F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3F1B0-D8E0-1318-EACD-C96140D00B6F}"/>
              </a:ext>
            </a:extLst>
          </p:cNvPr>
          <p:cNvSpPr txBox="1"/>
          <p:nvPr/>
        </p:nvSpPr>
        <p:spPr>
          <a:xfrm>
            <a:off x="249647" y="282533"/>
            <a:ext cx="8201895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rtl="0"/>
            <a:r>
              <a:rPr lang="es-419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Plantilla de diagrama de causa-efecto con símbolos para PowerPoint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90F8F-710E-1218-DB70-23E7DC32E840}"/>
              </a:ext>
            </a:extLst>
          </p:cNvPr>
          <p:cNvSpPr txBox="1"/>
          <p:nvPr/>
        </p:nvSpPr>
        <p:spPr>
          <a:xfrm>
            <a:off x="293144" y="1473715"/>
            <a:ext cx="4398126" cy="428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2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Cuándo se debe usar esta plantilla: </a:t>
            </a:r>
            <a: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Este diagrama de causa-efecto es perfecto en entornos colaborativos, como talleres o reuniones de equipo, en los que es esencial visualizar la relación entre varios factores y un objetivo central. La plantilla puede ser una herramienta para aquellos equipos de desarrollo de productos que necesitan realizar el seguimiento de los problemas hasta llegar a los factores operativos, técnicos o humanos. Los equipos de marketing pueden usar el diagrama para analizar los elementos de la campaña e identificar los diferentes factores que influyen en los resultados.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 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2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Funciones notables de la plantilla: </a:t>
            </a:r>
            <a: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En el diagrama, </a:t>
            </a:r>
            <a:b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se utilizan símbolos fáciles de entender para categorías como recursos humanos, procesos e investigación</a:t>
            </a:r>
            <a:r>
              <a:rPr lang="es-419" sz="1200" i="0" u="none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. </a:t>
            </a:r>
            <a:br>
              <a:rPr lang="es-419" sz="1200" i="0" u="none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s-419" sz="1200" i="0" u="none" strike="noStrike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 </a:t>
            </a:r>
            <a:r>
              <a:rPr lang="es-419" sz="12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ubicación de los símbolos lo ayuda a organizar fácilmente los pensamientos y debates en torno al problema central, mientras que, con el diseño colorido de la plantilla, se logra mejorar su atractivo visual.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028CC-25B9-7F56-5803-4FF41E07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92069" y="1586959"/>
            <a:ext cx="6814487" cy="3833148"/>
          </a:xfrm>
          <a:prstGeom prst="rect">
            <a:avLst/>
          </a:prstGeom>
          <a:effectLst>
            <a:outerShdw blurRad="101157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73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1E7C307-954F-BDA5-E42E-CD2C1DB068F6}"/>
              </a:ext>
            </a:extLst>
          </p:cNvPr>
          <p:cNvGrpSpPr>
            <a:grpSpLocks noChangeAspect="1"/>
          </p:cNvGrpSpPr>
          <p:nvPr/>
        </p:nvGrpSpPr>
        <p:grpSpPr>
          <a:xfrm>
            <a:off x="-2701" y="4583388"/>
            <a:ext cx="12194702" cy="1269770"/>
            <a:chOff x="-2702" y="4997316"/>
            <a:chExt cx="11679451" cy="1207040"/>
          </a:xfrm>
          <a:solidFill>
            <a:srgbClr val="9ACECB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039F23-0030-FE0E-AC44-67C937EA8F0B}"/>
                </a:ext>
              </a:extLst>
            </p:cNvPr>
            <p:cNvSpPr/>
            <p:nvPr/>
          </p:nvSpPr>
          <p:spPr>
            <a:xfrm>
              <a:off x="-2702" y="4997316"/>
              <a:ext cx="1948243" cy="1207040"/>
            </a:xfrm>
            <a:custGeom>
              <a:avLst/>
              <a:gdLst>
                <a:gd name="connsiteX0" fmla="*/ 1850783 w 1948243"/>
                <a:gd name="connsiteY0" fmla="*/ 1037946 h 1207040"/>
                <a:gd name="connsiteX1" fmla="*/ 1704591 w 1948243"/>
                <a:gd name="connsiteY1" fmla="*/ 1007002 h 1207040"/>
                <a:gd name="connsiteX2" fmla="*/ 1558400 w 1948243"/>
                <a:gd name="connsiteY2" fmla="*/ 1037946 h 1207040"/>
                <a:gd name="connsiteX3" fmla="*/ 1460939 w 1948243"/>
                <a:gd name="connsiteY3" fmla="*/ 1060850 h 1207040"/>
                <a:gd name="connsiteX4" fmla="*/ 1363478 w 1948243"/>
                <a:gd name="connsiteY4" fmla="*/ 1037946 h 1207040"/>
                <a:gd name="connsiteX5" fmla="*/ 1311580 w 1948243"/>
                <a:gd name="connsiteY5" fmla="*/ 1021378 h 1207040"/>
                <a:gd name="connsiteX6" fmla="*/ 1019198 w 1948243"/>
                <a:gd name="connsiteY6" fmla="*/ 599372 h 1207040"/>
                <a:gd name="connsiteX7" fmla="*/ 1240921 w 1948243"/>
                <a:gd name="connsiteY7" fmla="*/ 321852 h 1207040"/>
                <a:gd name="connsiteX8" fmla="*/ 1513568 w 1948243"/>
                <a:gd name="connsiteY8" fmla="*/ 524815 h 1207040"/>
                <a:gd name="connsiteX9" fmla="*/ 1558400 w 1948243"/>
                <a:gd name="connsiteY9" fmla="*/ 560875 h 1207040"/>
                <a:gd name="connsiteX10" fmla="*/ 1588369 w 1948243"/>
                <a:gd name="connsiteY10" fmla="*/ 545038 h 1207040"/>
                <a:gd name="connsiteX11" fmla="*/ 1597384 w 1948243"/>
                <a:gd name="connsiteY11" fmla="*/ 512632 h 1207040"/>
                <a:gd name="connsiteX12" fmla="*/ 924904 w 1948243"/>
                <a:gd name="connsiteY12" fmla="*/ 3642 h 1207040"/>
                <a:gd name="connsiteX13" fmla="*/ 411285 w 1948243"/>
                <a:gd name="connsiteY13" fmla="*/ 344755 h 1207040"/>
                <a:gd name="connsiteX14" fmla="*/ 349397 w 1948243"/>
                <a:gd name="connsiteY14" fmla="*/ 427841 h 1207040"/>
                <a:gd name="connsiteX15" fmla="*/ 0 w 1948243"/>
                <a:gd name="connsiteY15" fmla="*/ 810862 h 1207040"/>
                <a:gd name="connsiteX16" fmla="*/ 0 w 1948243"/>
                <a:gd name="connsiteY16" fmla="*/ 1207041 h 1207040"/>
                <a:gd name="connsiteX17" fmla="*/ 146191 w 1948243"/>
                <a:gd name="connsiteY17" fmla="*/ 1176097 h 1207040"/>
                <a:gd name="connsiteX18" fmla="*/ 243652 w 1948243"/>
                <a:gd name="connsiteY18" fmla="*/ 1151732 h 1207040"/>
                <a:gd name="connsiteX19" fmla="*/ 341113 w 1948243"/>
                <a:gd name="connsiteY19" fmla="*/ 1176097 h 1207040"/>
                <a:gd name="connsiteX20" fmla="*/ 486330 w 1948243"/>
                <a:gd name="connsiteY20" fmla="*/ 1207041 h 1207040"/>
                <a:gd name="connsiteX21" fmla="*/ 632521 w 1948243"/>
                <a:gd name="connsiteY21" fmla="*/ 1176097 h 1207040"/>
                <a:gd name="connsiteX22" fmla="*/ 729982 w 1948243"/>
                <a:gd name="connsiteY22" fmla="*/ 1151732 h 1207040"/>
                <a:gd name="connsiteX23" fmla="*/ 827443 w 1948243"/>
                <a:gd name="connsiteY23" fmla="*/ 1174635 h 1207040"/>
                <a:gd name="connsiteX24" fmla="*/ 973635 w 1948243"/>
                <a:gd name="connsiteY24" fmla="*/ 1207041 h 1207040"/>
                <a:gd name="connsiteX25" fmla="*/ 1119826 w 1948243"/>
                <a:gd name="connsiteY25" fmla="*/ 1176097 h 1207040"/>
                <a:gd name="connsiteX26" fmla="*/ 1217287 w 1948243"/>
                <a:gd name="connsiteY26" fmla="*/ 1151732 h 1207040"/>
                <a:gd name="connsiteX27" fmla="*/ 1314748 w 1948243"/>
                <a:gd name="connsiteY27" fmla="*/ 1176097 h 1207040"/>
                <a:gd name="connsiteX28" fmla="*/ 1460939 w 1948243"/>
                <a:gd name="connsiteY28" fmla="*/ 1207041 h 1207040"/>
                <a:gd name="connsiteX29" fmla="*/ 1607131 w 1948243"/>
                <a:gd name="connsiteY29" fmla="*/ 1176097 h 1207040"/>
                <a:gd name="connsiteX30" fmla="*/ 1704591 w 1948243"/>
                <a:gd name="connsiteY30" fmla="*/ 1151732 h 1207040"/>
                <a:gd name="connsiteX31" fmla="*/ 1802052 w 1948243"/>
                <a:gd name="connsiteY31" fmla="*/ 1174635 h 1207040"/>
                <a:gd name="connsiteX32" fmla="*/ 1948244 w 1948243"/>
                <a:gd name="connsiteY32" fmla="*/ 1207041 h 1207040"/>
                <a:gd name="connsiteX33" fmla="*/ 1948244 w 1948243"/>
                <a:gd name="connsiteY33" fmla="*/ 1060850 h 1207040"/>
                <a:gd name="connsiteX34" fmla="*/ 1850783 w 1948243"/>
                <a:gd name="connsiteY34" fmla="*/ 1037946 h 120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8243" h="1207040">
                  <a:moveTo>
                    <a:pt x="1850783" y="1037946"/>
                  </a:moveTo>
                  <a:cubicBezTo>
                    <a:pt x="1804162" y="1019409"/>
                    <a:pt x="1754725" y="1008944"/>
                    <a:pt x="1704591" y="1007002"/>
                  </a:cubicBezTo>
                  <a:cubicBezTo>
                    <a:pt x="1654458" y="1008944"/>
                    <a:pt x="1605021" y="1019409"/>
                    <a:pt x="1558400" y="1037946"/>
                  </a:cubicBezTo>
                  <a:cubicBezTo>
                    <a:pt x="1527364" y="1050792"/>
                    <a:pt x="1494449" y="1058525"/>
                    <a:pt x="1460939" y="1060850"/>
                  </a:cubicBezTo>
                  <a:cubicBezTo>
                    <a:pt x="1427430" y="1058525"/>
                    <a:pt x="1394515" y="1050792"/>
                    <a:pt x="1363478" y="1037946"/>
                  </a:cubicBezTo>
                  <a:cubicBezTo>
                    <a:pt x="1346547" y="1031329"/>
                    <a:pt x="1329213" y="1025793"/>
                    <a:pt x="1311580" y="1021378"/>
                  </a:cubicBezTo>
                  <a:cubicBezTo>
                    <a:pt x="1108374" y="929034"/>
                    <a:pt x="1004578" y="743127"/>
                    <a:pt x="1019198" y="599372"/>
                  </a:cubicBezTo>
                  <a:cubicBezTo>
                    <a:pt x="1031380" y="475353"/>
                    <a:pt x="1105938" y="335740"/>
                    <a:pt x="1240921" y="321852"/>
                  </a:cubicBezTo>
                  <a:cubicBezTo>
                    <a:pt x="1371027" y="307318"/>
                    <a:pt x="1490168" y="396010"/>
                    <a:pt x="1513568" y="524815"/>
                  </a:cubicBezTo>
                  <a:cubicBezTo>
                    <a:pt x="1516821" y="546687"/>
                    <a:pt x="1536340" y="562386"/>
                    <a:pt x="1558400" y="560875"/>
                  </a:cubicBezTo>
                  <a:cubicBezTo>
                    <a:pt x="1570100" y="559798"/>
                    <a:pt x="1580889" y="554099"/>
                    <a:pt x="1588369" y="545038"/>
                  </a:cubicBezTo>
                  <a:cubicBezTo>
                    <a:pt x="1595611" y="535888"/>
                    <a:pt x="1598861" y="524208"/>
                    <a:pt x="1597384" y="512632"/>
                  </a:cubicBezTo>
                  <a:cubicBezTo>
                    <a:pt x="1553771" y="187356"/>
                    <a:pt x="1263824" y="-31200"/>
                    <a:pt x="924904" y="3642"/>
                  </a:cubicBezTo>
                  <a:cubicBezTo>
                    <a:pt x="740947" y="22647"/>
                    <a:pt x="568197" y="137651"/>
                    <a:pt x="411285" y="344755"/>
                  </a:cubicBezTo>
                  <a:cubicBezTo>
                    <a:pt x="390331" y="372288"/>
                    <a:pt x="369864" y="400065"/>
                    <a:pt x="349397" y="427841"/>
                  </a:cubicBezTo>
                  <a:cubicBezTo>
                    <a:pt x="240485" y="574032"/>
                    <a:pt x="136689" y="715351"/>
                    <a:pt x="0" y="810862"/>
                  </a:cubicBezTo>
                  <a:lnTo>
                    <a:pt x="0" y="1207041"/>
                  </a:lnTo>
                  <a:cubicBezTo>
                    <a:pt x="50134" y="1205099"/>
                    <a:pt x="99571" y="1194634"/>
                    <a:pt x="146191" y="1176097"/>
                  </a:cubicBezTo>
                  <a:cubicBezTo>
                    <a:pt x="177145" y="1162755"/>
                    <a:pt x="210060" y="1154524"/>
                    <a:pt x="243652" y="1151732"/>
                  </a:cubicBezTo>
                  <a:cubicBezTo>
                    <a:pt x="277245" y="1154524"/>
                    <a:pt x="310160" y="1162755"/>
                    <a:pt x="341113" y="1176097"/>
                  </a:cubicBezTo>
                  <a:cubicBezTo>
                    <a:pt x="387427" y="1194527"/>
                    <a:pt x="436525" y="1204989"/>
                    <a:pt x="486330" y="1207041"/>
                  </a:cubicBezTo>
                  <a:cubicBezTo>
                    <a:pt x="536464" y="1205099"/>
                    <a:pt x="585901" y="1194634"/>
                    <a:pt x="632521" y="1176097"/>
                  </a:cubicBezTo>
                  <a:cubicBezTo>
                    <a:pt x="663475" y="1162755"/>
                    <a:pt x="696390" y="1154524"/>
                    <a:pt x="729982" y="1151732"/>
                  </a:cubicBezTo>
                  <a:cubicBezTo>
                    <a:pt x="763492" y="1154056"/>
                    <a:pt x="796407" y="1161790"/>
                    <a:pt x="827443" y="1174635"/>
                  </a:cubicBezTo>
                  <a:cubicBezTo>
                    <a:pt x="873942" y="1193784"/>
                    <a:pt x="923401" y="1204748"/>
                    <a:pt x="973635" y="1207041"/>
                  </a:cubicBezTo>
                  <a:cubicBezTo>
                    <a:pt x="1023768" y="1205099"/>
                    <a:pt x="1073206" y="1194634"/>
                    <a:pt x="1119826" y="1176097"/>
                  </a:cubicBezTo>
                  <a:cubicBezTo>
                    <a:pt x="1150780" y="1162755"/>
                    <a:pt x="1183695" y="1154527"/>
                    <a:pt x="1217287" y="1151732"/>
                  </a:cubicBezTo>
                  <a:cubicBezTo>
                    <a:pt x="1250879" y="1154527"/>
                    <a:pt x="1283794" y="1162755"/>
                    <a:pt x="1314748" y="1176097"/>
                  </a:cubicBezTo>
                  <a:cubicBezTo>
                    <a:pt x="1361368" y="1194634"/>
                    <a:pt x="1410805" y="1205099"/>
                    <a:pt x="1460939" y="1207041"/>
                  </a:cubicBezTo>
                  <a:cubicBezTo>
                    <a:pt x="1511073" y="1205099"/>
                    <a:pt x="1560510" y="1194634"/>
                    <a:pt x="1607131" y="1176097"/>
                  </a:cubicBezTo>
                  <a:cubicBezTo>
                    <a:pt x="1638084" y="1162755"/>
                    <a:pt x="1670999" y="1154527"/>
                    <a:pt x="1704591" y="1151732"/>
                  </a:cubicBezTo>
                  <a:cubicBezTo>
                    <a:pt x="1738101" y="1154056"/>
                    <a:pt x="1771016" y="1161790"/>
                    <a:pt x="1802052" y="1174635"/>
                  </a:cubicBezTo>
                  <a:cubicBezTo>
                    <a:pt x="1848551" y="1193784"/>
                    <a:pt x="1898010" y="1204748"/>
                    <a:pt x="1948244" y="1207041"/>
                  </a:cubicBezTo>
                  <a:lnTo>
                    <a:pt x="1948244" y="1060850"/>
                  </a:lnTo>
                  <a:cubicBezTo>
                    <a:pt x="1914734" y="1058525"/>
                    <a:pt x="1881819" y="1050792"/>
                    <a:pt x="1850783" y="1037946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CE2DE7C1-E4B0-97EE-D14C-35E4048A648A}"/>
                </a:ext>
              </a:extLst>
            </p:cNvPr>
            <p:cNvSpPr/>
            <p:nvPr/>
          </p:nvSpPr>
          <p:spPr>
            <a:xfrm>
              <a:off x="1940423" y="6004318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5205EEC7-0461-65E6-0BA1-1D87408FE11F}"/>
                </a:ext>
              </a:extLst>
            </p:cNvPr>
            <p:cNvSpPr/>
            <p:nvPr/>
          </p:nvSpPr>
          <p:spPr>
            <a:xfrm>
              <a:off x="3889641" y="6004318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779A5FE-F956-77C4-5393-4BEC4C179929}"/>
                </a:ext>
              </a:extLst>
            </p:cNvPr>
            <p:cNvSpPr/>
            <p:nvPr/>
          </p:nvSpPr>
          <p:spPr>
            <a:xfrm>
              <a:off x="5838859" y="6004318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14350CB-0769-6BC8-30F9-6F982490003F}"/>
                </a:ext>
              </a:extLst>
            </p:cNvPr>
            <p:cNvSpPr/>
            <p:nvPr/>
          </p:nvSpPr>
          <p:spPr>
            <a:xfrm>
              <a:off x="7788077" y="6004318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B0983AB-7F61-9E0A-6A39-6A6B9DC3EB86}"/>
                </a:ext>
              </a:extLst>
            </p:cNvPr>
            <p:cNvSpPr/>
            <p:nvPr/>
          </p:nvSpPr>
          <p:spPr>
            <a:xfrm>
              <a:off x="9727531" y="6004318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AAA8F91-1704-4C0E-F7A6-9C0EA263FE4D}"/>
              </a:ext>
            </a:extLst>
          </p:cNvPr>
          <p:cNvGrpSpPr>
            <a:grpSpLocks noChangeAspect="1"/>
          </p:cNvGrpSpPr>
          <p:nvPr/>
        </p:nvGrpSpPr>
        <p:grpSpPr>
          <a:xfrm>
            <a:off x="-3677" y="6609169"/>
            <a:ext cx="12195678" cy="210434"/>
            <a:chOff x="-3677" y="6296701"/>
            <a:chExt cx="11670662" cy="200038"/>
          </a:xfrm>
          <a:solidFill>
            <a:srgbClr val="3A7B7E"/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D09985-0294-654F-5D13-651113636099}"/>
                </a:ext>
              </a:extLst>
            </p:cNvPr>
            <p:cNvSpPr/>
            <p:nvPr/>
          </p:nvSpPr>
          <p:spPr>
            <a:xfrm>
              <a:off x="-367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A940AC0-644B-8354-148A-120EBCB87406}"/>
                </a:ext>
              </a:extLst>
            </p:cNvPr>
            <p:cNvSpPr/>
            <p:nvPr/>
          </p:nvSpPr>
          <p:spPr>
            <a:xfrm>
              <a:off x="1930659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D09F9CB-E7D8-9A2A-9F90-D1B346A002E8}"/>
                </a:ext>
              </a:extLst>
            </p:cNvPr>
            <p:cNvSpPr/>
            <p:nvPr/>
          </p:nvSpPr>
          <p:spPr>
            <a:xfrm>
              <a:off x="387987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D48E553-73DB-DC39-7167-C396E890E704}"/>
                </a:ext>
              </a:extLst>
            </p:cNvPr>
            <p:cNvSpPr/>
            <p:nvPr/>
          </p:nvSpPr>
          <p:spPr>
            <a:xfrm>
              <a:off x="5829095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A4057DB1-56BC-CC11-9C2C-E11E104A8A1D}"/>
                </a:ext>
              </a:extLst>
            </p:cNvPr>
            <p:cNvSpPr/>
            <p:nvPr/>
          </p:nvSpPr>
          <p:spPr>
            <a:xfrm>
              <a:off x="7778313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65240CC-5C3E-156D-ED5A-1FE01CB51E48}"/>
                </a:ext>
              </a:extLst>
            </p:cNvPr>
            <p:cNvSpPr/>
            <p:nvPr/>
          </p:nvSpPr>
          <p:spPr>
            <a:xfrm>
              <a:off x="971776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BC68EA-7168-1264-83C9-A465998BAB1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6131361"/>
            <a:ext cx="12192001" cy="210434"/>
            <a:chOff x="-3677" y="6296701"/>
            <a:chExt cx="11670662" cy="200038"/>
          </a:xfrm>
          <a:solidFill>
            <a:srgbClr val="50AAAD"/>
          </a:solidFill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AE531EA-44C1-F1D4-1AE2-6704C489B548}"/>
                </a:ext>
              </a:extLst>
            </p:cNvPr>
            <p:cNvSpPr/>
            <p:nvPr/>
          </p:nvSpPr>
          <p:spPr>
            <a:xfrm>
              <a:off x="-367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335FC8C-CFC2-B35C-2253-0B44C4293732}"/>
                </a:ext>
              </a:extLst>
            </p:cNvPr>
            <p:cNvSpPr/>
            <p:nvPr/>
          </p:nvSpPr>
          <p:spPr>
            <a:xfrm>
              <a:off x="1930659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9D18B90-E6EC-5D60-D9DD-FC841ED47A42}"/>
                </a:ext>
              </a:extLst>
            </p:cNvPr>
            <p:cNvSpPr/>
            <p:nvPr/>
          </p:nvSpPr>
          <p:spPr>
            <a:xfrm>
              <a:off x="387987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751F0C6-8EA4-9B0D-0565-580B881F87FD}"/>
                </a:ext>
              </a:extLst>
            </p:cNvPr>
            <p:cNvSpPr/>
            <p:nvPr/>
          </p:nvSpPr>
          <p:spPr>
            <a:xfrm>
              <a:off x="5829095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18668D6-A271-D197-52C0-7DA84BCA0DCB}"/>
                </a:ext>
              </a:extLst>
            </p:cNvPr>
            <p:cNvSpPr/>
            <p:nvPr/>
          </p:nvSpPr>
          <p:spPr>
            <a:xfrm>
              <a:off x="7778313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7F46B7F9-48A2-523A-5212-F3C279E74586}"/>
                </a:ext>
              </a:extLst>
            </p:cNvPr>
            <p:cNvSpPr/>
            <p:nvPr/>
          </p:nvSpPr>
          <p:spPr>
            <a:xfrm>
              <a:off x="9717767" y="6296701"/>
              <a:ext cx="1949218" cy="200038"/>
            </a:xfrm>
            <a:custGeom>
              <a:avLst/>
              <a:gdLst>
                <a:gd name="connsiteX0" fmla="*/ 1705566 w 1949218"/>
                <a:gd name="connsiteY0" fmla="*/ 0 h 200038"/>
                <a:gd name="connsiteX1" fmla="*/ 1559375 w 1949218"/>
                <a:gd name="connsiteY1" fmla="*/ 30944 h 200038"/>
                <a:gd name="connsiteX2" fmla="*/ 1461914 w 1949218"/>
                <a:gd name="connsiteY2" fmla="*/ 53847 h 200038"/>
                <a:gd name="connsiteX3" fmla="*/ 1364453 w 1949218"/>
                <a:gd name="connsiteY3" fmla="*/ 30944 h 200038"/>
                <a:gd name="connsiteX4" fmla="*/ 1218262 w 1949218"/>
                <a:gd name="connsiteY4" fmla="*/ 0 h 200038"/>
                <a:gd name="connsiteX5" fmla="*/ 1072070 w 1949218"/>
                <a:gd name="connsiteY5" fmla="*/ 30944 h 200038"/>
                <a:gd name="connsiteX6" fmla="*/ 974609 w 1949218"/>
                <a:gd name="connsiteY6" fmla="*/ 53847 h 200038"/>
                <a:gd name="connsiteX7" fmla="*/ 877148 w 1949218"/>
                <a:gd name="connsiteY7" fmla="*/ 30944 h 200038"/>
                <a:gd name="connsiteX8" fmla="*/ 730957 w 1949218"/>
                <a:gd name="connsiteY8" fmla="*/ 0 h 200038"/>
                <a:gd name="connsiteX9" fmla="*/ 584766 w 1949218"/>
                <a:gd name="connsiteY9" fmla="*/ 30944 h 200038"/>
                <a:gd name="connsiteX10" fmla="*/ 487305 w 1949218"/>
                <a:gd name="connsiteY10" fmla="*/ 53847 h 200038"/>
                <a:gd name="connsiteX11" fmla="*/ 389844 w 1949218"/>
                <a:gd name="connsiteY11" fmla="*/ 30944 h 200038"/>
                <a:gd name="connsiteX12" fmla="*/ 243652 w 1949218"/>
                <a:gd name="connsiteY12" fmla="*/ 0 h 200038"/>
                <a:gd name="connsiteX13" fmla="*/ 97461 w 1949218"/>
                <a:gd name="connsiteY13" fmla="*/ 30944 h 200038"/>
                <a:gd name="connsiteX14" fmla="*/ 0 w 1949218"/>
                <a:gd name="connsiteY14" fmla="*/ 53847 h 200038"/>
                <a:gd name="connsiteX15" fmla="*/ 0 w 1949218"/>
                <a:gd name="connsiteY15" fmla="*/ 200039 h 200038"/>
                <a:gd name="connsiteX16" fmla="*/ 146191 w 1949218"/>
                <a:gd name="connsiteY16" fmla="*/ 169095 h 200038"/>
                <a:gd name="connsiteX17" fmla="*/ 243652 w 1949218"/>
                <a:gd name="connsiteY17" fmla="*/ 144730 h 200038"/>
                <a:gd name="connsiteX18" fmla="*/ 341113 w 1949218"/>
                <a:gd name="connsiteY18" fmla="*/ 169095 h 200038"/>
                <a:gd name="connsiteX19" fmla="*/ 487305 w 1949218"/>
                <a:gd name="connsiteY19" fmla="*/ 200039 h 200038"/>
                <a:gd name="connsiteX20" fmla="*/ 633496 w 1949218"/>
                <a:gd name="connsiteY20" fmla="*/ 169095 h 200038"/>
                <a:gd name="connsiteX21" fmla="*/ 730957 w 1949218"/>
                <a:gd name="connsiteY21" fmla="*/ 144730 h 200038"/>
                <a:gd name="connsiteX22" fmla="*/ 828418 w 1949218"/>
                <a:gd name="connsiteY22" fmla="*/ 167633 h 200038"/>
                <a:gd name="connsiteX23" fmla="*/ 974609 w 1949218"/>
                <a:gd name="connsiteY23" fmla="*/ 200039 h 200038"/>
                <a:gd name="connsiteX24" fmla="*/ 1120801 w 1949218"/>
                <a:gd name="connsiteY24" fmla="*/ 169095 h 200038"/>
                <a:gd name="connsiteX25" fmla="*/ 1218262 w 1949218"/>
                <a:gd name="connsiteY25" fmla="*/ 144730 h 200038"/>
                <a:gd name="connsiteX26" fmla="*/ 1315722 w 1949218"/>
                <a:gd name="connsiteY26" fmla="*/ 169095 h 200038"/>
                <a:gd name="connsiteX27" fmla="*/ 1461914 w 1949218"/>
                <a:gd name="connsiteY27" fmla="*/ 200039 h 200038"/>
                <a:gd name="connsiteX28" fmla="*/ 1608105 w 1949218"/>
                <a:gd name="connsiteY28" fmla="*/ 169095 h 200038"/>
                <a:gd name="connsiteX29" fmla="*/ 1705566 w 1949218"/>
                <a:gd name="connsiteY29" fmla="*/ 144730 h 200038"/>
                <a:gd name="connsiteX30" fmla="*/ 1803027 w 1949218"/>
                <a:gd name="connsiteY30" fmla="*/ 167633 h 200038"/>
                <a:gd name="connsiteX31" fmla="*/ 1949218 w 1949218"/>
                <a:gd name="connsiteY31" fmla="*/ 200039 h 200038"/>
                <a:gd name="connsiteX32" fmla="*/ 1949218 w 1949218"/>
                <a:gd name="connsiteY32" fmla="*/ 53847 h 200038"/>
                <a:gd name="connsiteX33" fmla="*/ 1851757 w 1949218"/>
                <a:gd name="connsiteY33" fmla="*/ 30944 h 200038"/>
                <a:gd name="connsiteX34" fmla="*/ 1705566 w 1949218"/>
                <a:gd name="connsiteY34" fmla="*/ 0 h 2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49218" h="200038">
                  <a:moveTo>
                    <a:pt x="1705566" y="0"/>
                  </a:moveTo>
                  <a:cubicBezTo>
                    <a:pt x="1655432" y="1942"/>
                    <a:pt x="1605995" y="12407"/>
                    <a:pt x="1559375" y="30944"/>
                  </a:cubicBezTo>
                  <a:cubicBezTo>
                    <a:pt x="1528338" y="43789"/>
                    <a:pt x="1495423" y="51523"/>
                    <a:pt x="1461914" y="53847"/>
                  </a:cubicBezTo>
                  <a:cubicBezTo>
                    <a:pt x="1428404" y="51523"/>
                    <a:pt x="1395489" y="43789"/>
                    <a:pt x="1364453" y="30944"/>
                  </a:cubicBezTo>
                  <a:cubicBezTo>
                    <a:pt x="1317832" y="12407"/>
                    <a:pt x="1268395" y="1942"/>
                    <a:pt x="1218262" y="0"/>
                  </a:cubicBezTo>
                  <a:cubicBezTo>
                    <a:pt x="1168128" y="1942"/>
                    <a:pt x="1118691" y="12407"/>
                    <a:pt x="1072070" y="30944"/>
                  </a:cubicBezTo>
                  <a:cubicBezTo>
                    <a:pt x="1041034" y="43789"/>
                    <a:pt x="1008119" y="51523"/>
                    <a:pt x="974609" y="53847"/>
                  </a:cubicBezTo>
                  <a:cubicBezTo>
                    <a:pt x="941100" y="51523"/>
                    <a:pt x="908185" y="43789"/>
                    <a:pt x="877148" y="30944"/>
                  </a:cubicBezTo>
                  <a:cubicBezTo>
                    <a:pt x="830528" y="12407"/>
                    <a:pt x="781091" y="1942"/>
                    <a:pt x="730957" y="0"/>
                  </a:cubicBezTo>
                  <a:cubicBezTo>
                    <a:pt x="680823" y="1942"/>
                    <a:pt x="631386" y="12407"/>
                    <a:pt x="584766" y="30944"/>
                  </a:cubicBezTo>
                  <a:cubicBezTo>
                    <a:pt x="553727" y="43789"/>
                    <a:pt x="520814" y="51523"/>
                    <a:pt x="487305" y="53847"/>
                  </a:cubicBezTo>
                  <a:cubicBezTo>
                    <a:pt x="453795" y="51523"/>
                    <a:pt x="420883" y="43789"/>
                    <a:pt x="389844" y="30944"/>
                  </a:cubicBezTo>
                  <a:cubicBezTo>
                    <a:pt x="343223" y="12407"/>
                    <a:pt x="293786" y="1942"/>
                    <a:pt x="243652" y="0"/>
                  </a:cubicBezTo>
                  <a:cubicBezTo>
                    <a:pt x="193518" y="1942"/>
                    <a:pt x="144081" y="12407"/>
                    <a:pt x="97461" y="30944"/>
                  </a:cubicBezTo>
                  <a:cubicBezTo>
                    <a:pt x="66422" y="43789"/>
                    <a:pt x="33510" y="51523"/>
                    <a:pt x="0" y="53847"/>
                  </a:cubicBezTo>
                  <a:lnTo>
                    <a:pt x="0" y="200039"/>
                  </a:lnTo>
                  <a:cubicBezTo>
                    <a:pt x="50134" y="198097"/>
                    <a:pt x="99571" y="187632"/>
                    <a:pt x="146191" y="169095"/>
                  </a:cubicBezTo>
                  <a:cubicBezTo>
                    <a:pt x="177145" y="155752"/>
                    <a:pt x="210060" y="147522"/>
                    <a:pt x="243652" y="144730"/>
                  </a:cubicBezTo>
                  <a:cubicBezTo>
                    <a:pt x="277245" y="147522"/>
                    <a:pt x="310160" y="155752"/>
                    <a:pt x="341113" y="169095"/>
                  </a:cubicBezTo>
                  <a:cubicBezTo>
                    <a:pt x="387734" y="187632"/>
                    <a:pt x="437171" y="198097"/>
                    <a:pt x="487305" y="200039"/>
                  </a:cubicBezTo>
                  <a:cubicBezTo>
                    <a:pt x="537439" y="198097"/>
                    <a:pt x="586876" y="187632"/>
                    <a:pt x="633496" y="169095"/>
                  </a:cubicBezTo>
                  <a:cubicBezTo>
                    <a:pt x="664450" y="155752"/>
                    <a:pt x="697365" y="147522"/>
                    <a:pt x="730957" y="144730"/>
                  </a:cubicBezTo>
                  <a:cubicBezTo>
                    <a:pt x="764466" y="147054"/>
                    <a:pt x="797381" y="154787"/>
                    <a:pt x="828418" y="167633"/>
                  </a:cubicBezTo>
                  <a:cubicBezTo>
                    <a:pt x="874916" y="186781"/>
                    <a:pt x="924375" y="197746"/>
                    <a:pt x="974609" y="200039"/>
                  </a:cubicBezTo>
                  <a:cubicBezTo>
                    <a:pt x="1024743" y="198097"/>
                    <a:pt x="1074180" y="187632"/>
                    <a:pt x="1120801" y="169095"/>
                  </a:cubicBezTo>
                  <a:cubicBezTo>
                    <a:pt x="1151754" y="155752"/>
                    <a:pt x="1184669" y="147524"/>
                    <a:pt x="1218262" y="144730"/>
                  </a:cubicBezTo>
                  <a:cubicBezTo>
                    <a:pt x="1251854" y="147524"/>
                    <a:pt x="1284769" y="155752"/>
                    <a:pt x="1315722" y="169095"/>
                  </a:cubicBezTo>
                  <a:cubicBezTo>
                    <a:pt x="1362343" y="187632"/>
                    <a:pt x="1411780" y="198097"/>
                    <a:pt x="1461914" y="200039"/>
                  </a:cubicBezTo>
                  <a:cubicBezTo>
                    <a:pt x="1512048" y="198097"/>
                    <a:pt x="1561485" y="187632"/>
                    <a:pt x="1608105" y="169095"/>
                  </a:cubicBezTo>
                  <a:cubicBezTo>
                    <a:pt x="1639059" y="155752"/>
                    <a:pt x="1671974" y="147524"/>
                    <a:pt x="1705566" y="144730"/>
                  </a:cubicBezTo>
                  <a:cubicBezTo>
                    <a:pt x="1739076" y="147054"/>
                    <a:pt x="1771991" y="154787"/>
                    <a:pt x="1803027" y="167633"/>
                  </a:cubicBezTo>
                  <a:cubicBezTo>
                    <a:pt x="1849526" y="186781"/>
                    <a:pt x="1898985" y="197746"/>
                    <a:pt x="1949218" y="200039"/>
                  </a:cubicBezTo>
                  <a:lnTo>
                    <a:pt x="1949218" y="53847"/>
                  </a:lnTo>
                  <a:cubicBezTo>
                    <a:pt x="1915709" y="51523"/>
                    <a:pt x="1882794" y="43789"/>
                    <a:pt x="1851757" y="30944"/>
                  </a:cubicBezTo>
                  <a:cubicBezTo>
                    <a:pt x="1805137" y="12407"/>
                    <a:pt x="1755700" y="1942"/>
                    <a:pt x="1705566" y="0"/>
                  </a:cubicBezTo>
                  <a:close/>
                </a:path>
              </a:pathLst>
            </a:custGeom>
            <a:grpFill/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6859D5-09CB-6BBA-3ABC-C3F978496DEF}"/>
              </a:ext>
            </a:extLst>
          </p:cNvPr>
          <p:cNvSpPr/>
          <p:nvPr/>
        </p:nvSpPr>
        <p:spPr>
          <a:xfrm>
            <a:off x="1212919" y="3313659"/>
            <a:ext cx="9970738" cy="214902"/>
          </a:xfrm>
          <a:custGeom>
            <a:avLst/>
            <a:gdLst>
              <a:gd name="connsiteX0" fmla="*/ 0 w 9970319"/>
              <a:gd name="connsiteY0" fmla="*/ 107451 h 214902"/>
              <a:gd name="connsiteX1" fmla="*/ 107451 w 9970319"/>
              <a:gd name="connsiteY1" fmla="*/ 0 h 214902"/>
              <a:gd name="connsiteX2" fmla="*/ 9862868 w 9970319"/>
              <a:gd name="connsiteY2" fmla="*/ 0 h 214902"/>
              <a:gd name="connsiteX3" fmla="*/ 9970319 w 9970319"/>
              <a:gd name="connsiteY3" fmla="*/ 107451 h 214902"/>
              <a:gd name="connsiteX4" fmla="*/ 9970319 w 9970319"/>
              <a:gd name="connsiteY4" fmla="*/ 107451 h 214902"/>
              <a:gd name="connsiteX5" fmla="*/ 9862868 w 9970319"/>
              <a:gd name="connsiteY5" fmla="*/ 214902 h 214902"/>
              <a:gd name="connsiteX6" fmla="*/ 107451 w 9970319"/>
              <a:gd name="connsiteY6" fmla="*/ 214902 h 214902"/>
              <a:gd name="connsiteX7" fmla="*/ 0 w 9970319"/>
              <a:gd name="connsiteY7" fmla="*/ 107451 h 214902"/>
              <a:gd name="connsiteX0" fmla="*/ 844 w 9971163"/>
              <a:gd name="connsiteY0" fmla="*/ 107451 h 214902"/>
              <a:gd name="connsiteX1" fmla="*/ 159095 w 9971163"/>
              <a:gd name="connsiteY1" fmla="*/ 57150 h 214902"/>
              <a:gd name="connsiteX2" fmla="*/ 9863712 w 9971163"/>
              <a:gd name="connsiteY2" fmla="*/ 0 h 214902"/>
              <a:gd name="connsiteX3" fmla="*/ 9971163 w 9971163"/>
              <a:gd name="connsiteY3" fmla="*/ 107451 h 214902"/>
              <a:gd name="connsiteX4" fmla="*/ 9971163 w 9971163"/>
              <a:gd name="connsiteY4" fmla="*/ 107451 h 214902"/>
              <a:gd name="connsiteX5" fmla="*/ 9863712 w 9971163"/>
              <a:gd name="connsiteY5" fmla="*/ 214902 h 214902"/>
              <a:gd name="connsiteX6" fmla="*/ 108295 w 9971163"/>
              <a:gd name="connsiteY6" fmla="*/ 214902 h 214902"/>
              <a:gd name="connsiteX7" fmla="*/ 844 w 9971163"/>
              <a:gd name="connsiteY7" fmla="*/ 107451 h 214902"/>
              <a:gd name="connsiteX0" fmla="*/ 419 w 9970738"/>
              <a:gd name="connsiteY0" fmla="*/ 107451 h 214902"/>
              <a:gd name="connsiteX1" fmla="*/ 158670 w 9970738"/>
              <a:gd name="connsiteY1" fmla="*/ 57150 h 214902"/>
              <a:gd name="connsiteX2" fmla="*/ 9863287 w 9970738"/>
              <a:gd name="connsiteY2" fmla="*/ 0 h 214902"/>
              <a:gd name="connsiteX3" fmla="*/ 9970738 w 9970738"/>
              <a:gd name="connsiteY3" fmla="*/ 107451 h 214902"/>
              <a:gd name="connsiteX4" fmla="*/ 9970738 w 9970738"/>
              <a:gd name="connsiteY4" fmla="*/ 107451 h 214902"/>
              <a:gd name="connsiteX5" fmla="*/ 9863287 w 9970738"/>
              <a:gd name="connsiteY5" fmla="*/ 214902 h 214902"/>
              <a:gd name="connsiteX6" fmla="*/ 120570 w 9970738"/>
              <a:gd name="connsiteY6" fmla="*/ 154577 h 214902"/>
              <a:gd name="connsiteX7" fmla="*/ 419 w 9970738"/>
              <a:gd name="connsiteY7" fmla="*/ 107451 h 21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0738" h="214902">
                <a:moveTo>
                  <a:pt x="419" y="107451"/>
                </a:moveTo>
                <a:cubicBezTo>
                  <a:pt x="6769" y="91213"/>
                  <a:pt x="99326" y="57150"/>
                  <a:pt x="158670" y="57150"/>
                </a:cubicBezTo>
                <a:lnTo>
                  <a:pt x="9863287" y="0"/>
                </a:lnTo>
                <a:cubicBezTo>
                  <a:pt x="9922631" y="0"/>
                  <a:pt x="9970738" y="48107"/>
                  <a:pt x="9970738" y="107451"/>
                </a:cubicBezTo>
                <a:lnTo>
                  <a:pt x="9970738" y="107451"/>
                </a:lnTo>
                <a:cubicBezTo>
                  <a:pt x="9970738" y="166795"/>
                  <a:pt x="9922631" y="214902"/>
                  <a:pt x="9863287" y="214902"/>
                </a:cubicBezTo>
                <a:lnTo>
                  <a:pt x="120570" y="154577"/>
                </a:lnTo>
                <a:cubicBezTo>
                  <a:pt x="61226" y="154577"/>
                  <a:pt x="-5931" y="123689"/>
                  <a:pt x="419" y="107451"/>
                </a:cubicBezTo>
                <a:close/>
              </a:path>
            </a:pathLst>
          </a:custGeom>
          <a:gradFill>
            <a:gsLst>
              <a:gs pos="35000">
                <a:srgbClr val="50AAAD"/>
              </a:gs>
              <a:gs pos="0">
                <a:srgbClr val="9ACECB"/>
              </a:gs>
              <a:gs pos="89000">
                <a:srgbClr val="3A7B7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F3C1A05-2C90-C47E-95E8-455266213106}"/>
              </a:ext>
            </a:extLst>
          </p:cNvPr>
          <p:cNvGrpSpPr/>
          <p:nvPr/>
        </p:nvGrpSpPr>
        <p:grpSpPr>
          <a:xfrm>
            <a:off x="9610085" y="2323715"/>
            <a:ext cx="2160347" cy="2194789"/>
            <a:chOff x="9905048" y="2422210"/>
            <a:chExt cx="1966453" cy="1997804"/>
          </a:xfrm>
          <a:solidFill>
            <a:srgbClr val="3A7B7E"/>
          </a:solidFill>
        </p:grpSpPr>
        <p:sp>
          <p:nvSpPr>
            <p:cNvPr id="135" name="Right Triangle 134">
              <a:extLst>
                <a:ext uri="{FF2B5EF4-FFF2-40B4-BE49-F238E27FC236}">
                  <a16:creationId xmlns:a16="http://schemas.microsoft.com/office/drawing/2014/main" id="{4DF128F1-6D12-522F-DEA2-768A58E554DF}"/>
                </a:ext>
              </a:extLst>
            </p:cNvPr>
            <p:cNvSpPr/>
            <p:nvPr/>
          </p:nvSpPr>
          <p:spPr>
            <a:xfrm rot="13500000">
              <a:off x="9889373" y="2437885"/>
              <a:ext cx="1997804" cy="1966453"/>
            </a:xfrm>
            <a:custGeom>
              <a:avLst/>
              <a:gdLst>
                <a:gd name="connsiteX0" fmla="*/ 0 w 2098210"/>
                <a:gd name="connsiteY0" fmla="*/ 2098210 h 2098210"/>
                <a:gd name="connsiteX1" fmla="*/ 0 w 2098210"/>
                <a:gd name="connsiteY1" fmla="*/ 0 h 2098210"/>
                <a:gd name="connsiteX2" fmla="*/ 2098210 w 2098210"/>
                <a:gd name="connsiteY2" fmla="*/ 2098210 h 2098210"/>
                <a:gd name="connsiteX3" fmla="*/ 0 w 2098210"/>
                <a:gd name="connsiteY3" fmla="*/ 2098210 h 2098210"/>
                <a:gd name="connsiteX0" fmla="*/ 0 w 2747897"/>
                <a:gd name="connsiteY0" fmla="*/ 2766548 h 2766548"/>
                <a:gd name="connsiteX1" fmla="*/ 649687 w 2747897"/>
                <a:gd name="connsiteY1" fmla="*/ 0 h 2766548"/>
                <a:gd name="connsiteX2" fmla="*/ 2747897 w 2747897"/>
                <a:gd name="connsiteY2" fmla="*/ 2098210 h 2766548"/>
                <a:gd name="connsiteX3" fmla="*/ 0 w 2747897"/>
                <a:gd name="connsiteY3" fmla="*/ 2766548 h 2766548"/>
                <a:gd name="connsiteX0" fmla="*/ 78500 w 2826397"/>
                <a:gd name="connsiteY0" fmla="*/ 2766548 h 2766548"/>
                <a:gd name="connsiteX1" fmla="*/ 728187 w 2826397"/>
                <a:gd name="connsiteY1" fmla="*/ 0 h 2766548"/>
                <a:gd name="connsiteX2" fmla="*/ 2826397 w 2826397"/>
                <a:gd name="connsiteY2" fmla="*/ 2098210 h 2766548"/>
                <a:gd name="connsiteX3" fmla="*/ 78500 w 2826397"/>
                <a:gd name="connsiteY3" fmla="*/ 2766548 h 2766548"/>
                <a:gd name="connsiteX0" fmla="*/ 78500 w 2826397"/>
                <a:gd name="connsiteY0" fmla="*/ 2766548 h 2856205"/>
                <a:gd name="connsiteX1" fmla="*/ 728187 w 2826397"/>
                <a:gd name="connsiteY1" fmla="*/ 0 h 2856205"/>
                <a:gd name="connsiteX2" fmla="*/ 2826397 w 2826397"/>
                <a:gd name="connsiteY2" fmla="*/ 2098210 h 2856205"/>
                <a:gd name="connsiteX3" fmla="*/ 78500 w 2826397"/>
                <a:gd name="connsiteY3" fmla="*/ 2766548 h 2856205"/>
                <a:gd name="connsiteX0" fmla="*/ 134934 w 2882831"/>
                <a:gd name="connsiteY0" fmla="*/ 2766548 h 2856205"/>
                <a:gd name="connsiteX1" fmla="*/ 784621 w 2882831"/>
                <a:gd name="connsiteY1" fmla="*/ 0 h 2856205"/>
                <a:gd name="connsiteX2" fmla="*/ 2882831 w 2882831"/>
                <a:gd name="connsiteY2" fmla="*/ 2098210 h 2856205"/>
                <a:gd name="connsiteX3" fmla="*/ 134934 w 2882831"/>
                <a:gd name="connsiteY3" fmla="*/ 2766548 h 2856205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2899461"/>
                <a:gd name="connsiteX1" fmla="*/ 784621 w 2882831"/>
                <a:gd name="connsiteY1" fmla="*/ 0 h 2899461"/>
                <a:gd name="connsiteX2" fmla="*/ 2882831 w 2882831"/>
                <a:gd name="connsiteY2" fmla="*/ 2098210 h 2899461"/>
                <a:gd name="connsiteX3" fmla="*/ 134934 w 2882831"/>
                <a:gd name="connsiteY3" fmla="*/ 2766548 h 2899461"/>
                <a:gd name="connsiteX0" fmla="*/ 134934 w 2882831"/>
                <a:gd name="connsiteY0" fmla="*/ 2766548 h 3017556"/>
                <a:gd name="connsiteX1" fmla="*/ 784621 w 2882831"/>
                <a:gd name="connsiteY1" fmla="*/ 0 h 3017556"/>
                <a:gd name="connsiteX2" fmla="*/ 2882831 w 2882831"/>
                <a:gd name="connsiteY2" fmla="*/ 2098210 h 3017556"/>
                <a:gd name="connsiteX3" fmla="*/ 347285 w 2882831"/>
                <a:gd name="connsiteY3" fmla="*/ 2813085 h 3017556"/>
                <a:gd name="connsiteX4" fmla="*/ 134934 w 2882831"/>
                <a:gd name="connsiteY4" fmla="*/ 2766548 h 3017556"/>
                <a:gd name="connsiteX0" fmla="*/ 134934 w 2882831"/>
                <a:gd name="connsiteY0" fmla="*/ 2766548 h 2894973"/>
                <a:gd name="connsiteX1" fmla="*/ 784621 w 2882831"/>
                <a:gd name="connsiteY1" fmla="*/ 0 h 2894973"/>
                <a:gd name="connsiteX2" fmla="*/ 2882831 w 2882831"/>
                <a:gd name="connsiteY2" fmla="*/ 2098210 h 2894973"/>
                <a:gd name="connsiteX3" fmla="*/ 347285 w 2882831"/>
                <a:gd name="connsiteY3" fmla="*/ 2813085 h 2894973"/>
                <a:gd name="connsiteX4" fmla="*/ 134934 w 2882831"/>
                <a:gd name="connsiteY4" fmla="*/ 2766548 h 2894973"/>
                <a:gd name="connsiteX0" fmla="*/ 134934 w 2882831"/>
                <a:gd name="connsiteY0" fmla="*/ 2766548 h 2894973"/>
                <a:gd name="connsiteX1" fmla="*/ 784621 w 2882831"/>
                <a:gd name="connsiteY1" fmla="*/ 0 h 2894973"/>
                <a:gd name="connsiteX2" fmla="*/ 2882831 w 2882831"/>
                <a:gd name="connsiteY2" fmla="*/ 2098210 h 2894973"/>
                <a:gd name="connsiteX3" fmla="*/ 347285 w 2882831"/>
                <a:gd name="connsiteY3" fmla="*/ 2813085 h 2894973"/>
                <a:gd name="connsiteX4" fmla="*/ 134934 w 2882831"/>
                <a:gd name="connsiteY4" fmla="*/ 2766548 h 2894973"/>
                <a:gd name="connsiteX0" fmla="*/ 106979 w 2854876"/>
                <a:gd name="connsiteY0" fmla="*/ 2766548 h 2894973"/>
                <a:gd name="connsiteX1" fmla="*/ 42670 w 2854876"/>
                <a:gd name="connsiteY1" fmla="*/ 2486687 h 2894973"/>
                <a:gd name="connsiteX2" fmla="*/ 756666 w 2854876"/>
                <a:gd name="connsiteY2" fmla="*/ 0 h 2894973"/>
                <a:gd name="connsiteX3" fmla="*/ 2854876 w 2854876"/>
                <a:gd name="connsiteY3" fmla="*/ 2098210 h 2894973"/>
                <a:gd name="connsiteX4" fmla="*/ 319330 w 2854876"/>
                <a:gd name="connsiteY4" fmla="*/ 2813085 h 2894973"/>
                <a:gd name="connsiteX5" fmla="*/ 106979 w 2854876"/>
                <a:gd name="connsiteY5" fmla="*/ 2766548 h 2894973"/>
                <a:gd name="connsiteX0" fmla="*/ 108925 w 2856822"/>
                <a:gd name="connsiteY0" fmla="*/ 2766548 h 2894973"/>
                <a:gd name="connsiteX1" fmla="*/ 44616 w 2856822"/>
                <a:gd name="connsiteY1" fmla="*/ 2486687 h 2894973"/>
                <a:gd name="connsiteX2" fmla="*/ 758612 w 2856822"/>
                <a:gd name="connsiteY2" fmla="*/ 0 h 2894973"/>
                <a:gd name="connsiteX3" fmla="*/ 2856822 w 2856822"/>
                <a:gd name="connsiteY3" fmla="*/ 2098210 h 2894973"/>
                <a:gd name="connsiteX4" fmla="*/ 321276 w 2856822"/>
                <a:gd name="connsiteY4" fmla="*/ 2813085 h 2894973"/>
                <a:gd name="connsiteX5" fmla="*/ 108925 w 2856822"/>
                <a:gd name="connsiteY5" fmla="*/ 2766548 h 2894973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385586 w 2856822"/>
                <a:gd name="connsiteY0" fmla="*/ 2427716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385586 w 2856822"/>
                <a:gd name="connsiteY5" fmla="*/ 2427716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16672 w 2856822"/>
                <a:gd name="connsiteY0" fmla="*/ 2458802 h 2846252"/>
                <a:gd name="connsiteX1" fmla="*/ 44616 w 2856822"/>
                <a:gd name="connsiteY1" fmla="*/ 2486687 h 2846252"/>
                <a:gd name="connsiteX2" fmla="*/ 758612 w 2856822"/>
                <a:gd name="connsiteY2" fmla="*/ 0 h 2846252"/>
                <a:gd name="connsiteX3" fmla="*/ 2856822 w 2856822"/>
                <a:gd name="connsiteY3" fmla="*/ 2098210 h 2846252"/>
                <a:gd name="connsiteX4" fmla="*/ 321276 w 2856822"/>
                <a:gd name="connsiteY4" fmla="*/ 2813085 h 2846252"/>
                <a:gd name="connsiteX5" fmla="*/ 416672 w 2856822"/>
                <a:gd name="connsiteY5" fmla="*/ 2458802 h 2846252"/>
                <a:gd name="connsiteX0" fmla="*/ 461171 w 2901321"/>
                <a:gd name="connsiteY0" fmla="*/ 2458802 h 2846252"/>
                <a:gd name="connsiteX1" fmla="*/ 89115 w 2901321"/>
                <a:gd name="connsiteY1" fmla="*/ 2486687 h 2846252"/>
                <a:gd name="connsiteX2" fmla="*/ 803111 w 2901321"/>
                <a:gd name="connsiteY2" fmla="*/ 0 h 2846252"/>
                <a:gd name="connsiteX3" fmla="*/ 2901321 w 2901321"/>
                <a:gd name="connsiteY3" fmla="*/ 2098210 h 2846252"/>
                <a:gd name="connsiteX4" fmla="*/ 365775 w 2901321"/>
                <a:gd name="connsiteY4" fmla="*/ 2813085 h 2846252"/>
                <a:gd name="connsiteX5" fmla="*/ 461171 w 2901321"/>
                <a:gd name="connsiteY5" fmla="*/ 2458802 h 2846252"/>
                <a:gd name="connsiteX0" fmla="*/ 477010 w 2917160"/>
                <a:gd name="connsiteY0" fmla="*/ 2458802 h 2846252"/>
                <a:gd name="connsiteX1" fmla="*/ 104954 w 2917160"/>
                <a:gd name="connsiteY1" fmla="*/ 2486687 h 2846252"/>
                <a:gd name="connsiteX2" fmla="*/ 818950 w 2917160"/>
                <a:gd name="connsiteY2" fmla="*/ 0 h 2846252"/>
                <a:gd name="connsiteX3" fmla="*/ 2917160 w 2917160"/>
                <a:gd name="connsiteY3" fmla="*/ 2098210 h 2846252"/>
                <a:gd name="connsiteX4" fmla="*/ 381614 w 2917160"/>
                <a:gd name="connsiteY4" fmla="*/ 2813085 h 2846252"/>
                <a:gd name="connsiteX5" fmla="*/ 477010 w 2917160"/>
                <a:gd name="connsiteY5" fmla="*/ 2458802 h 2846252"/>
                <a:gd name="connsiteX0" fmla="*/ 477010 w 2917160"/>
                <a:gd name="connsiteY0" fmla="*/ 2458802 h 2866120"/>
                <a:gd name="connsiteX1" fmla="*/ 104954 w 2917160"/>
                <a:gd name="connsiteY1" fmla="*/ 2486687 h 2866120"/>
                <a:gd name="connsiteX2" fmla="*/ 818950 w 2917160"/>
                <a:gd name="connsiteY2" fmla="*/ 0 h 2866120"/>
                <a:gd name="connsiteX3" fmla="*/ 2917160 w 2917160"/>
                <a:gd name="connsiteY3" fmla="*/ 2098210 h 2866120"/>
                <a:gd name="connsiteX4" fmla="*/ 381614 w 2917160"/>
                <a:gd name="connsiteY4" fmla="*/ 2813085 h 2866120"/>
                <a:gd name="connsiteX5" fmla="*/ 477010 w 2917160"/>
                <a:gd name="connsiteY5" fmla="*/ 2458802 h 2866120"/>
                <a:gd name="connsiteX0" fmla="*/ 471664 w 2911814"/>
                <a:gd name="connsiteY0" fmla="*/ 2458802 h 2866120"/>
                <a:gd name="connsiteX1" fmla="*/ 105824 w 2911814"/>
                <a:gd name="connsiteY1" fmla="*/ 2542641 h 2866120"/>
                <a:gd name="connsiteX2" fmla="*/ 813604 w 2911814"/>
                <a:gd name="connsiteY2" fmla="*/ 0 h 2866120"/>
                <a:gd name="connsiteX3" fmla="*/ 2911814 w 2911814"/>
                <a:gd name="connsiteY3" fmla="*/ 2098210 h 2866120"/>
                <a:gd name="connsiteX4" fmla="*/ 376268 w 2911814"/>
                <a:gd name="connsiteY4" fmla="*/ 2813085 h 2866120"/>
                <a:gd name="connsiteX5" fmla="*/ 471664 w 2911814"/>
                <a:gd name="connsiteY5" fmla="*/ 2458802 h 2866120"/>
                <a:gd name="connsiteX0" fmla="*/ 471664 w 2911814"/>
                <a:gd name="connsiteY0" fmla="*/ 2458802 h 2866120"/>
                <a:gd name="connsiteX1" fmla="*/ 105824 w 2911814"/>
                <a:gd name="connsiteY1" fmla="*/ 2542641 h 2866120"/>
                <a:gd name="connsiteX2" fmla="*/ 813604 w 2911814"/>
                <a:gd name="connsiteY2" fmla="*/ 0 h 2866120"/>
                <a:gd name="connsiteX3" fmla="*/ 2911814 w 2911814"/>
                <a:gd name="connsiteY3" fmla="*/ 2098210 h 2866120"/>
                <a:gd name="connsiteX4" fmla="*/ 376268 w 2911814"/>
                <a:gd name="connsiteY4" fmla="*/ 2813085 h 2866120"/>
                <a:gd name="connsiteX5" fmla="*/ 471664 w 2911814"/>
                <a:gd name="connsiteY5" fmla="*/ 2458802 h 28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1814" h="2866120">
                  <a:moveTo>
                    <a:pt x="471664" y="2458802"/>
                  </a:moveTo>
                  <a:cubicBezTo>
                    <a:pt x="357166" y="2385749"/>
                    <a:pt x="174730" y="2490822"/>
                    <a:pt x="105824" y="2542641"/>
                  </a:cubicBezTo>
                  <a:cubicBezTo>
                    <a:pt x="-202440" y="2050465"/>
                    <a:pt x="201909" y="618068"/>
                    <a:pt x="813604" y="0"/>
                  </a:cubicBezTo>
                  <a:cubicBezTo>
                    <a:pt x="1404208" y="1243400"/>
                    <a:pt x="1761671" y="1495172"/>
                    <a:pt x="2911814" y="2098210"/>
                  </a:cubicBezTo>
                  <a:cubicBezTo>
                    <a:pt x="2183022" y="2806416"/>
                    <a:pt x="887096" y="2965922"/>
                    <a:pt x="376268" y="2813085"/>
                  </a:cubicBezTo>
                  <a:cubicBezTo>
                    <a:pt x="452956" y="2694443"/>
                    <a:pt x="495139" y="2601251"/>
                    <a:pt x="471664" y="24588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F4B6089-947F-BA44-6244-0DBC3998FC7A}"/>
                </a:ext>
              </a:extLst>
            </p:cNvPr>
            <p:cNvSpPr/>
            <p:nvPr/>
          </p:nvSpPr>
          <p:spPr>
            <a:xfrm>
              <a:off x="10961141" y="2945608"/>
              <a:ext cx="285226" cy="2852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3D5FC3F5-570E-CE99-9BAB-AEDAD182A6E1}"/>
              </a:ext>
            </a:extLst>
          </p:cNvPr>
          <p:cNvSpPr>
            <a:spLocks noChangeAspect="1"/>
          </p:cNvSpPr>
          <p:nvPr/>
        </p:nvSpPr>
        <p:spPr>
          <a:xfrm>
            <a:off x="9674118" y="2890267"/>
            <a:ext cx="1077466" cy="10774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723CAB57-BC34-131F-9E00-ED7CF9F09354}"/>
              </a:ext>
            </a:extLst>
          </p:cNvPr>
          <p:cNvSpPr/>
          <p:nvPr/>
        </p:nvSpPr>
        <p:spPr>
          <a:xfrm rot="2700000">
            <a:off x="-4057314" y="-564006"/>
            <a:ext cx="7970232" cy="7970232"/>
          </a:xfrm>
          <a:prstGeom prst="arc">
            <a:avLst/>
          </a:prstGeom>
          <a:ln w="889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CE8702B6-5A6A-4F37-9074-A1060975B338}"/>
              </a:ext>
            </a:extLst>
          </p:cNvPr>
          <p:cNvSpPr/>
          <p:nvPr/>
        </p:nvSpPr>
        <p:spPr>
          <a:xfrm rot="2700000">
            <a:off x="-881970" y="-564006"/>
            <a:ext cx="7970232" cy="7970232"/>
          </a:xfrm>
          <a:prstGeom prst="arc">
            <a:avLst/>
          </a:prstGeom>
          <a:ln w="88900">
            <a:solidFill>
              <a:srgbClr val="FFA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0CD90F8B-9032-87AD-D7AC-6ED6B3BBA84B}"/>
              </a:ext>
            </a:extLst>
          </p:cNvPr>
          <p:cNvSpPr/>
          <p:nvPr/>
        </p:nvSpPr>
        <p:spPr>
          <a:xfrm rot="2700000">
            <a:off x="2288362" y="-564006"/>
            <a:ext cx="7970232" cy="7970232"/>
          </a:xfrm>
          <a:prstGeom prst="arc">
            <a:avLst/>
          </a:prstGeom>
          <a:ln w="88900">
            <a:solidFill>
              <a:srgbClr val="FF8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2DB82EC-ED07-32E9-768D-4ADA67D46C20}"/>
              </a:ext>
            </a:extLst>
          </p:cNvPr>
          <p:cNvSpPr/>
          <p:nvPr/>
        </p:nvSpPr>
        <p:spPr>
          <a:xfrm>
            <a:off x="162046" y="177449"/>
            <a:ext cx="2963119" cy="91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559353-1AEE-4A06-D3F2-38D4986FC1EA}"/>
              </a:ext>
            </a:extLst>
          </p:cNvPr>
          <p:cNvSpPr/>
          <p:nvPr/>
        </p:nvSpPr>
        <p:spPr>
          <a:xfrm flipV="1">
            <a:off x="162045" y="5798922"/>
            <a:ext cx="2963119" cy="914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FA9572-AF28-2FAD-38B1-8D04016C345B}"/>
              </a:ext>
            </a:extLst>
          </p:cNvPr>
          <p:cNvGrpSpPr/>
          <p:nvPr/>
        </p:nvGrpSpPr>
        <p:grpSpPr>
          <a:xfrm>
            <a:off x="1343015" y="3328000"/>
            <a:ext cx="9261380" cy="189716"/>
            <a:chOff x="1343015" y="3312125"/>
            <a:chExt cx="9261380" cy="189716"/>
          </a:xfrm>
        </p:grpSpPr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E7BB495A-51C2-8340-7874-5E98A523933D}"/>
                </a:ext>
              </a:extLst>
            </p:cNvPr>
            <p:cNvSpPr/>
            <p:nvPr/>
          </p:nvSpPr>
          <p:spPr>
            <a:xfrm rot="8100000">
              <a:off x="134301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5DE6E390-7EFA-2D54-A8CE-CA61B445EFE2}"/>
                </a:ext>
              </a:extLst>
            </p:cNvPr>
            <p:cNvSpPr/>
            <p:nvPr/>
          </p:nvSpPr>
          <p:spPr>
            <a:xfrm rot="8100000">
              <a:off x="154022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507C6CF3-4B5C-BC5D-A900-241EBB734A23}"/>
                </a:ext>
              </a:extLst>
            </p:cNvPr>
            <p:cNvSpPr/>
            <p:nvPr/>
          </p:nvSpPr>
          <p:spPr>
            <a:xfrm rot="8100000">
              <a:off x="173743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>
              <a:extLst>
                <a:ext uri="{FF2B5EF4-FFF2-40B4-BE49-F238E27FC236}">
                  <a16:creationId xmlns:a16="http://schemas.microsoft.com/office/drawing/2014/main" id="{C987BA58-22DE-476D-EB83-0515D6F00A92}"/>
                </a:ext>
              </a:extLst>
            </p:cNvPr>
            <p:cNvSpPr/>
            <p:nvPr/>
          </p:nvSpPr>
          <p:spPr>
            <a:xfrm rot="8100000">
              <a:off x="193464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80A4757D-FF5A-D241-4D79-9335625C5922}"/>
                </a:ext>
              </a:extLst>
            </p:cNvPr>
            <p:cNvSpPr/>
            <p:nvPr/>
          </p:nvSpPr>
          <p:spPr>
            <a:xfrm rot="8100000">
              <a:off x="213185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65822CE3-EFB3-04C8-34EC-59A7B01E0AED}"/>
                </a:ext>
              </a:extLst>
            </p:cNvPr>
            <p:cNvSpPr/>
            <p:nvPr/>
          </p:nvSpPr>
          <p:spPr>
            <a:xfrm rot="8100000">
              <a:off x="232906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79D5332F-E8EA-442B-C3F1-D643BA75921E}"/>
                </a:ext>
              </a:extLst>
            </p:cNvPr>
            <p:cNvSpPr/>
            <p:nvPr/>
          </p:nvSpPr>
          <p:spPr>
            <a:xfrm rot="8100000">
              <a:off x="252627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8352FB72-24F4-4E84-6F6E-822D023B4CAE}"/>
                </a:ext>
              </a:extLst>
            </p:cNvPr>
            <p:cNvSpPr/>
            <p:nvPr/>
          </p:nvSpPr>
          <p:spPr>
            <a:xfrm rot="8100000">
              <a:off x="272348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D88ABE9E-493B-93F3-324C-2B3E3ACD37BE}"/>
                </a:ext>
              </a:extLst>
            </p:cNvPr>
            <p:cNvSpPr/>
            <p:nvPr/>
          </p:nvSpPr>
          <p:spPr>
            <a:xfrm rot="8100000">
              <a:off x="292069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ED38EB43-EF47-2A29-D96C-626F68941A0A}"/>
                </a:ext>
              </a:extLst>
            </p:cNvPr>
            <p:cNvSpPr/>
            <p:nvPr/>
          </p:nvSpPr>
          <p:spPr>
            <a:xfrm rot="8100000">
              <a:off x="311790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lf Frame 14">
              <a:extLst>
                <a:ext uri="{FF2B5EF4-FFF2-40B4-BE49-F238E27FC236}">
                  <a16:creationId xmlns:a16="http://schemas.microsoft.com/office/drawing/2014/main" id="{415EFC97-2CA7-1BC1-84C8-FC742ADAF9EE}"/>
                </a:ext>
              </a:extLst>
            </p:cNvPr>
            <p:cNvSpPr/>
            <p:nvPr/>
          </p:nvSpPr>
          <p:spPr>
            <a:xfrm rot="8100000">
              <a:off x="331511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A3418574-C4B0-AC26-066E-684F76EF5D00}"/>
                </a:ext>
              </a:extLst>
            </p:cNvPr>
            <p:cNvSpPr/>
            <p:nvPr/>
          </p:nvSpPr>
          <p:spPr>
            <a:xfrm rot="8100000">
              <a:off x="351232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359D1E96-7F15-1A89-6A19-9A7B0B98110F}"/>
                </a:ext>
              </a:extLst>
            </p:cNvPr>
            <p:cNvSpPr/>
            <p:nvPr/>
          </p:nvSpPr>
          <p:spPr>
            <a:xfrm rot="8100000">
              <a:off x="370953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416ED4BC-14D4-D614-7FF4-43D49F9989A9}"/>
                </a:ext>
              </a:extLst>
            </p:cNvPr>
            <p:cNvSpPr/>
            <p:nvPr/>
          </p:nvSpPr>
          <p:spPr>
            <a:xfrm rot="8100000">
              <a:off x="390674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749AD37C-3A34-2E89-A7C1-DF9DE154628A}"/>
                </a:ext>
              </a:extLst>
            </p:cNvPr>
            <p:cNvSpPr/>
            <p:nvPr/>
          </p:nvSpPr>
          <p:spPr>
            <a:xfrm rot="8100000">
              <a:off x="410395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lf Frame 20">
              <a:extLst>
                <a:ext uri="{FF2B5EF4-FFF2-40B4-BE49-F238E27FC236}">
                  <a16:creationId xmlns:a16="http://schemas.microsoft.com/office/drawing/2014/main" id="{738839D5-697A-2670-141B-A4C64D0EEBC5}"/>
                </a:ext>
              </a:extLst>
            </p:cNvPr>
            <p:cNvSpPr/>
            <p:nvPr/>
          </p:nvSpPr>
          <p:spPr>
            <a:xfrm rot="8100000">
              <a:off x="430116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lf Frame 21">
              <a:extLst>
                <a:ext uri="{FF2B5EF4-FFF2-40B4-BE49-F238E27FC236}">
                  <a16:creationId xmlns:a16="http://schemas.microsoft.com/office/drawing/2014/main" id="{094B6492-6F99-B377-166E-1929CB9FF10F}"/>
                </a:ext>
              </a:extLst>
            </p:cNvPr>
            <p:cNvSpPr/>
            <p:nvPr/>
          </p:nvSpPr>
          <p:spPr>
            <a:xfrm rot="8100000">
              <a:off x="449837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f Frame 22">
              <a:extLst>
                <a:ext uri="{FF2B5EF4-FFF2-40B4-BE49-F238E27FC236}">
                  <a16:creationId xmlns:a16="http://schemas.microsoft.com/office/drawing/2014/main" id="{A4C502F2-41CF-A746-B4A7-DFF9971F57C2}"/>
                </a:ext>
              </a:extLst>
            </p:cNvPr>
            <p:cNvSpPr/>
            <p:nvPr/>
          </p:nvSpPr>
          <p:spPr>
            <a:xfrm rot="8100000">
              <a:off x="469558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lf Frame 23">
              <a:extLst>
                <a:ext uri="{FF2B5EF4-FFF2-40B4-BE49-F238E27FC236}">
                  <a16:creationId xmlns:a16="http://schemas.microsoft.com/office/drawing/2014/main" id="{D58F8B02-66CA-69A2-8AE7-4077E984910B}"/>
                </a:ext>
              </a:extLst>
            </p:cNvPr>
            <p:cNvSpPr/>
            <p:nvPr/>
          </p:nvSpPr>
          <p:spPr>
            <a:xfrm rot="8100000">
              <a:off x="489279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A058C147-5FFE-E28E-5800-7F9055CD555D}"/>
                </a:ext>
              </a:extLst>
            </p:cNvPr>
            <p:cNvSpPr/>
            <p:nvPr/>
          </p:nvSpPr>
          <p:spPr>
            <a:xfrm rot="8100000">
              <a:off x="509000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046622A1-D44E-F79A-28B1-4B3496E605B9}"/>
                </a:ext>
              </a:extLst>
            </p:cNvPr>
            <p:cNvSpPr/>
            <p:nvPr/>
          </p:nvSpPr>
          <p:spPr>
            <a:xfrm rot="8100000">
              <a:off x="528721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65A0C15C-F742-08E5-D982-697650D283FE}"/>
                </a:ext>
              </a:extLst>
            </p:cNvPr>
            <p:cNvSpPr/>
            <p:nvPr/>
          </p:nvSpPr>
          <p:spPr>
            <a:xfrm rot="8100000">
              <a:off x="548442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lf Frame 27">
              <a:extLst>
                <a:ext uri="{FF2B5EF4-FFF2-40B4-BE49-F238E27FC236}">
                  <a16:creationId xmlns:a16="http://schemas.microsoft.com/office/drawing/2014/main" id="{4AA04B2B-C11A-00B7-0CA5-1DCE31AE2F4A}"/>
                </a:ext>
              </a:extLst>
            </p:cNvPr>
            <p:cNvSpPr/>
            <p:nvPr/>
          </p:nvSpPr>
          <p:spPr>
            <a:xfrm rot="8100000">
              <a:off x="568163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Half Frame 28">
              <a:extLst>
                <a:ext uri="{FF2B5EF4-FFF2-40B4-BE49-F238E27FC236}">
                  <a16:creationId xmlns:a16="http://schemas.microsoft.com/office/drawing/2014/main" id="{DBD245F7-2D1A-3CC0-441E-99B491EF5FFB}"/>
                </a:ext>
              </a:extLst>
            </p:cNvPr>
            <p:cNvSpPr/>
            <p:nvPr/>
          </p:nvSpPr>
          <p:spPr>
            <a:xfrm rot="8100000">
              <a:off x="587884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Half Frame 29">
              <a:extLst>
                <a:ext uri="{FF2B5EF4-FFF2-40B4-BE49-F238E27FC236}">
                  <a16:creationId xmlns:a16="http://schemas.microsoft.com/office/drawing/2014/main" id="{66F32882-780E-2162-1DEA-A52D989A66CB}"/>
                </a:ext>
              </a:extLst>
            </p:cNvPr>
            <p:cNvSpPr/>
            <p:nvPr/>
          </p:nvSpPr>
          <p:spPr>
            <a:xfrm rot="8100000">
              <a:off x="607605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43A73F6B-28E4-629D-B31D-9F18C4844B6D}"/>
                </a:ext>
              </a:extLst>
            </p:cNvPr>
            <p:cNvSpPr/>
            <p:nvPr/>
          </p:nvSpPr>
          <p:spPr>
            <a:xfrm rot="8100000">
              <a:off x="627326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Half Frame 32">
              <a:extLst>
                <a:ext uri="{FF2B5EF4-FFF2-40B4-BE49-F238E27FC236}">
                  <a16:creationId xmlns:a16="http://schemas.microsoft.com/office/drawing/2014/main" id="{B53BC199-0D62-4126-71C9-E4796DA96B98}"/>
                </a:ext>
              </a:extLst>
            </p:cNvPr>
            <p:cNvSpPr/>
            <p:nvPr/>
          </p:nvSpPr>
          <p:spPr>
            <a:xfrm rot="8100000">
              <a:off x="647047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Half Frame 34">
              <a:extLst>
                <a:ext uri="{FF2B5EF4-FFF2-40B4-BE49-F238E27FC236}">
                  <a16:creationId xmlns:a16="http://schemas.microsoft.com/office/drawing/2014/main" id="{BD9CD4BE-8E02-8EB4-896D-3217BA00E136}"/>
                </a:ext>
              </a:extLst>
            </p:cNvPr>
            <p:cNvSpPr/>
            <p:nvPr/>
          </p:nvSpPr>
          <p:spPr>
            <a:xfrm rot="8100000">
              <a:off x="666768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Half Frame 35">
              <a:extLst>
                <a:ext uri="{FF2B5EF4-FFF2-40B4-BE49-F238E27FC236}">
                  <a16:creationId xmlns:a16="http://schemas.microsoft.com/office/drawing/2014/main" id="{589B938F-FBF5-C05F-4627-FC18FEB4CB40}"/>
                </a:ext>
              </a:extLst>
            </p:cNvPr>
            <p:cNvSpPr/>
            <p:nvPr/>
          </p:nvSpPr>
          <p:spPr>
            <a:xfrm rot="8100000">
              <a:off x="686489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Half Frame 47">
              <a:extLst>
                <a:ext uri="{FF2B5EF4-FFF2-40B4-BE49-F238E27FC236}">
                  <a16:creationId xmlns:a16="http://schemas.microsoft.com/office/drawing/2014/main" id="{19BD5FC9-7BEC-5F57-E504-4B65C8C44C7E}"/>
                </a:ext>
              </a:extLst>
            </p:cNvPr>
            <p:cNvSpPr/>
            <p:nvPr/>
          </p:nvSpPr>
          <p:spPr>
            <a:xfrm rot="8100000">
              <a:off x="706210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Half Frame 52">
              <a:extLst>
                <a:ext uri="{FF2B5EF4-FFF2-40B4-BE49-F238E27FC236}">
                  <a16:creationId xmlns:a16="http://schemas.microsoft.com/office/drawing/2014/main" id="{7CF384B4-2EB3-C9FE-536C-B38566DB8397}"/>
                </a:ext>
              </a:extLst>
            </p:cNvPr>
            <p:cNvSpPr/>
            <p:nvPr/>
          </p:nvSpPr>
          <p:spPr>
            <a:xfrm rot="8100000">
              <a:off x="725931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Half Frame 53">
              <a:extLst>
                <a:ext uri="{FF2B5EF4-FFF2-40B4-BE49-F238E27FC236}">
                  <a16:creationId xmlns:a16="http://schemas.microsoft.com/office/drawing/2014/main" id="{BEB20E8E-3391-58E5-67D0-F3CDB7DD7E71}"/>
                </a:ext>
              </a:extLst>
            </p:cNvPr>
            <p:cNvSpPr/>
            <p:nvPr/>
          </p:nvSpPr>
          <p:spPr>
            <a:xfrm rot="8100000">
              <a:off x="745652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Half Frame 56">
              <a:extLst>
                <a:ext uri="{FF2B5EF4-FFF2-40B4-BE49-F238E27FC236}">
                  <a16:creationId xmlns:a16="http://schemas.microsoft.com/office/drawing/2014/main" id="{A621C12C-8EEA-D8EB-C7AE-7FE91C20AA12}"/>
                </a:ext>
              </a:extLst>
            </p:cNvPr>
            <p:cNvSpPr/>
            <p:nvPr/>
          </p:nvSpPr>
          <p:spPr>
            <a:xfrm rot="8100000">
              <a:off x="765373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Half Frame 58">
              <a:extLst>
                <a:ext uri="{FF2B5EF4-FFF2-40B4-BE49-F238E27FC236}">
                  <a16:creationId xmlns:a16="http://schemas.microsoft.com/office/drawing/2014/main" id="{BB4938C2-569C-0185-D638-C0AA45463414}"/>
                </a:ext>
              </a:extLst>
            </p:cNvPr>
            <p:cNvSpPr/>
            <p:nvPr/>
          </p:nvSpPr>
          <p:spPr>
            <a:xfrm rot="8100000">
              <a:off x="785094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Half Frame 59">
              <a:extLst>
                <a:ext uri="{FF2B5EF4-FFF2-40B4-BE49-F238E27FC236}">
                  <a16:creationId xmlns:a16="http://schemas.microsoft.com/office/drawing/2014/main" id="{52DF9887-CA3E-6326-64F0-55D78F96DFF1}"/>
                </a:ext>
              </a:extLst>
            </p:cNvPr>
            <p:cNvSpPr/>
            <p:nvPr/>
          </p:nvSpPr>
          <p:spPr>
            <a:xfrm rot="8100000">
              <a:off x="804815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Half Frame 60">
              <a:extLst>
                <a:ext uri="{FF2B5EF4-FFF2-40B4-BE49-F238E27FC236}">
                  <a16:creationId xmlns:a16="http://schemas.microsoft.com/office/drawing/2014/main" id="{BB7805AC-465C-C6DA-81F2-BA0858442A75}"/>
                </a:ext>
              </a:extLst>
            </p:cNvPr>
            <p:cNvSpPr/>
            <p:nvPr/>
          </p:nvSpPr>
          <p:spPr>
            <a:xfrm rot="8100000">
              <a:off x="824536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Half Frame 61">
              <a:extLst>
                <a:ext uri="{FF2B5EF4-FFF2-40B4-BE49-F238E27FC236}">
                  <a16:creationId xmlns:a16="http://schemas.microsoft.com/office/drawing/2014/main" id="{2F2D439C-4718-210B-FAFD-AD022B288AE4}"/>
                </a:ext>
              </a:extLst>
            </p:cNvPr>
            <p:cNvSpPr/>
            <p:nvPr/>
          </p:nvSpPr>
          <p:spPr>
            <a:xfrm rot="8100000">
              <a:off x="844257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Half Frame 62">
              <a:extLst>
                <a:ext uri="{FF2B5EF4-FFF2-40B4-BE49-F238E27FC236}">
                  <a16:creationId xmlns:a16="http://schemas.microsoft.com/office/drawing/2014/main" id="{EBA73286-8461-90CE-6E93-D4D61F551E8A}"/>
                </a:ext>
              </a:extLst>
            </p:cNvPr>
            <p:cNvSpPr/>
            <p:nvPr/>
          </p:nvSpPr>
          <p:spPr>
            <a:xfrm rot="8100000">
              <a:off x="863978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Half Frame 63">
              <a:extLst>
                <a:ext uri="{FF2B5EF4-FFF2-40B4-BE49-F238E27FC236}">
                  <a16:creationId xmlns:a16="http://schemas.microsoft.com/office/drawing/2014/main" id="{AD6EAABB-D733-1D18-AA7E-5CA9CC80D9A1}"/>
                </a:ext>
              </a:extLst>
            </p:cNvPr>
            <p:cNvSpPr/>
            <p:nvPr/>
          </p:nvSpPr>
          <p:spPr>
            <a:xfrm rot="8100000">
              <a:off x="883699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Half Frame 64">
              <a:extLst>
                <a:ext uri="{FF2B5EF4-FFF2-40B4-BE49-F238E27FC236}">
                  <a16:creationId xmlns:a16="http://schemas.microsoft.com/office/drawing/2014/main" id="{5F6944BF-D088-1DC7-B6E3-8315A9824DFA}"/>
                </a:ext>
              </a:extLst>
            </p:cNvPr>
            <p:cNvSpPr/>
            <p:nvPr/>
          </p:nvSpPr>
          <p:spPr>
            <a:xfrm rot="8100000">
              <a:off x="903420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Half Frame 66">
              <a:extLst>
                <a:ext uri="{FF2B5EF4-FFF2-40B4-BE49-F238E27FC236}">
                  <a16:creationId xmlns:a16="http://schemas.microsoft.com/office/drawing/2014/main" id="{A8B514B1-CB3D-4CAD-C989-56D10FAF3E94}"/>
                </a:ext>
              </a:extLst>
            </p:cNvPr>
            <p:cNvSpPr/>
            <p:nvPr/>
          </p:nvSpPr>
          <p:spPr>
            <a:xfrm rot="8100000">
              <a:off x="923141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Half Frame 67">
              <a:extLst>
                <a:ext uri="{FF2B5EF4-FFF2-40B4-BE49-F238E27FC236}">
                  <a16:creationId xmlns:a16="http://schemas.microsoft.com/office/drawing/2014/main" id="{3FF49E34-ABF3-693D-044B-B81075511D45}"/>
                </a:ext>
              </a:extLst>
            </p:cNvPr>
            <p:cNvSpPr/>
            <p:nvPr/>
          </p:nvSpPr>
          <p:spPr>
            <a:xfrm rot="8100000">
              <a:off x="942862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Half Frame 68">
              <a:extLst>
                <a:ext uri="{FF2B5EF4-FFF2-40B4-BE49-F238E27FC236}">
                  <a16:creationId xmlns:a16="http://schemas.microsoft.com/office/drawing/2014/main" id="{CA6395CB-973E-86AB-66C6-952DE4B01210}"/>
                </a:ext>
              </a:extLst>
            </p:cNvPr>
            <p:cNvSpPr/>
            <p:nvPr/>
          </p:nvSpPr>
          <p:spPr>
            <a:xfrm rot="8100000">
              <a:off x="962583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Half Frame 73">
              <a:extLst>
                <a:ext uri="{FF2B5EF4-FFF2-40B4-BE49-F238E27FC236}">
                  <a16:creationId xmlns:a16="http://schemas.microsoft.com/office/drawing/2014/main" id="{F15C34AF-F1FF-33BA-214B-98C698648967}"/>
                </a:ext>
              </a:extLst>
            </p:cNvPr>
            <p:cNvSpPr/>
            <p:nvPr/>
          </p:nvSpPr>
          <p:spPr>
            <a:xfrm rot="8100000">
              <a:off x="982304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Half Frame 74">
              <a:extLst>
                <a:ext uri="{FF2B5EF4-FFF2-40B4-BE49-F238E27FC236}">
                  <a16:creationId xmlns:a16="http://schemas.microsoft.com/office/drawing/2014/main" id="{71A7CCAA-6408-6824-7F87-E02F1139A9F0}"/>
                </a:ext>
              </a:extLst>
            </p:cNvPr>
            <p:cNvSpPr/>
            <p:nvPr/>
          </p:nvSpPr>
          <p:spPr>
            <a:xfrm rot="8100000">
              <a:off x="1002025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Half Frame 79">
              <a:extLst>
                <a:ext uri="{FF2B5EF4-FFF2-40B4-BE49-F238E27FC236}">
                  <a16:creationId xmlns:a16="http://schemas.microsoft.com/office/drawing/2014/main" id="{20A2FF8B-D829-4D8D-C5DB-3522E439204D}"/>
                </a:ext>
              </a:extLst>
            </p:cNvPr>
            <p:cNvSpPr/>
            <p:nvPr/>
          </p:nvSpPr>
          <p:spPr>
            <a:xfrm rot="8100000">
              <a:off x="10414675" y="3312125"/>
              <a:ext cx="189720" cy="189716"/>
            </a:xfrm>
            <a:prstGeom prst="halfFrame">
              <a:avLst>
                <a:gd name="adj1" fmla="val 9919"/>
                <a:gd name="adj2" fmla="val 104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8AF392FB-000D-3094-6972-9ADD72A12DDF}"/>
              </a:ext>
            </a:extLst>
          </p:cNvPr>
          <p:cNvSpPr/>
          <p:nvPr/>
        </p:nvSpPr>
        <p:spPr>
          <a:xfrm rot="13500000">
            <a:off x="-771896" y="2447802"/>
            <a:ext cx="1985223" cy="1991129"/>
          </a:xfrm>
          <a:custGeom>
            <a:avLst/>
            <a:gdLst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1689094 w 1689094"/>
              <a:gd name="connsiteY2" fmla="*/ 1689094 h 1689094"/>
              <a:gd name="connsiteX3" fmla="*/ 0 w 1689094"/>
              <a:gd name="connsiteY3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867990 w 1689094"/>
              <a:gd name="connsiteY2" fmla="*/ 852972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689094"/>
              <a:gd name="connsiteX1" fmla="*/ 0 w 1689094"/>
              <a:gd name="connsiteY1" fmla="*/ 0 h 1689094"/>
              <a:gd name="connsiteX2" fmla="*/ 638823 w 1689094"/>
              <a:gd name="connsiteY2" fmla="*/ 1131246 h 1689094"/>
              <a:gd name="connsiteX3" fmla="*/ 1689094 w 1689094"/>
              <a:gd name="connsiteY3" fmla="*/ 1689094 h 1689094"/>
              <a:gd name="connsiteX4" fmla="*/ 0 w 1689094"/>
              <a:gd name="connsiteY4" fmla="*/ 1689094 h 1689094"/>
              <a:gd name="connsiteX0" fmla="*/ 0 w 1689094"/>
              <a:gd name="connsiteY0" fmla="*/ 1689094 h 1779515"/>
              <a:gd name="connsiteX1" fmla="*/ 0 w 1689094"/>
              <a:gd name="connsiteY1" fmla="*/ 0 h 1779515"/>
              <a:gd name="connsiteX2" fmla="*/ 638823 w 1689094"/>
              <a:gd name="connsiteY2" fmla="*/ 1131246 h 1779515"/>
              <a:gd name="connsiteX3" fmla="*/ 1689094 w 1689094"/>
              <a:gd name="connsiteY3" fmla="*/ 1689094 h 1779515"/>
              <a:gd name="connsiteX4" fmla="*/ 0 w 1689094"/>
              <a:gd name="connsiteY4" fmla="*/ 1689094 h 1779515"/>
              <a:gd name="connsiteX0" fmla="*/ 26184 w 1715278"/>
              <a:gd name="connsiteY0" fmla="*/ 1689094 h 1779515"/>
              <a:gd name="connsiteX1" fmla="*/ 26184 w 1715278"/>
              <a:gd name="connsiteY1" fmla="*/ 0 h 1779515"/>
              <a:gd name="connsiteX2" fmla="*/ 665007 w 1715278"/>
              <a:gd name="connsiteY2" fmla="*/ 1131246 h 1779515"/>
              <a:gd name="connsiteX3" fmla="*/ 1715278 w 1715278"/>
              <a:gd name="connsiteY3" fmla="*/ 1689094 h 1779515"/>
              <a:gd name="connsiteX4" fmla="*/ 26184 w 1715278"/>
              <a:gd name="connsiteY4" fmla="*/ 1689094 h 1779515"/>
              <a:gd name="connsiteX0" fmla="*/ 20970 w 1710064"/>
              <a:gd name="connsiteY0" fmla="*/ 1689094 h 1779515"/>
              <a:gd name="connsiteX1" fmla="*/ 20970 w 1710064"/>
              <a:gd name="connsiteY1" fmla="*/ 0 h 1779515"/>
              <a:gd name="connsiteX2" fmla="*/ 659793 w 1710064"/>
              <a:gd name="connsiteY2" fmla="*/ 1131246 h 1779515"/>
              <a:gd name="connsiteX3" fmla="*/ 1710064 w 1710064"/>
              <a:gd name="connsiteY3" fmla="*/ 1689094 h 1779515"/>
              <a:gd name="connsiteX4" fmla="*/ 20970 w 1710064"/>
              <a:gd name="connsiteY4" fmla="*/ 1689094 h 1779515"/>
              <a:gd name="connsiteX0" fmla="*/ 85143 w 1774237"/>
              <a:gd name="connsiteY0" fmla="*/ 1689094 h 1779515"/>
              <a:gd name="connsiteX1" fmla="*/ 85143 w 1774237"/>
              <a:gd name="connsiteY1" fmla="*/ 0 h 1779515"/>
              <a:gd name="connsiteX2" fmla="*/ 723966 w 1774237"/>
              <a:gd name="connsiteY2" fmla="*/ 1131246 h 1779515"/>
              <a:gd name="connsiteX3" fmla="*/ 1774237 w 1774237"/>
              <a:gd name="connsiteY3" fmla="*/ 1689094 h 1779515"/>
              <a:gd name="connsiteX4" fmla="*/ 85143 w 1774237"/>
              <a:gd name="connsiteY4" fmla="*/ 1689094 h 177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4237" h="1779515">
                <a:moveTo>
                  <a:pt x="85143" y="1689094"/>
                </a:moveTo>
                <a:cubicBezTo>
                  <a:pt x="344795" y="1122385"/>
                  <a:pt x="-200130" y="877563"/>
                  <a:pt x="85143" y="0"/>
                </a:cubicBezTo>
                <a:cubicBezTo>
                  <a:pt x="298084" y="377082"/>
                  <a:pt x="723822" y="459520"/>
                  <a:pt x="723966" y="1131246"/>
                </a:cubicBezTo>
                <a:cubicBezTo>
                  <a:pt x="1188640" y="1088027"/>
                  <a:pt x="1424147" y="1503145"/>
                  <a:pt x="1774237" y="1689094"/>
                </a:cubicBezTo>
                <a:cubicBezTo>
                  <a:pt x="1079542" y="1937794"/>
                  <a:pt x="961876" y="1583052"/>
                  <a:pt x="85143" y="1689094"/>
                </a:cubicBezTo>
                <a:close/>
              </a:path>
            </a:pathLst>
          </a:custGeom>
          <a:gradFill>
            <a:gsLst>
              <a:gs pos="18000">
                <a:srgbClr val="50AAAD"/>
              </a:gs>
              <a:gs pos="79000">
                <a:srgbClr val="9ACE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1F1A4AE-7731-B4D5-4E6B-E970799ED27C}"/>
              </a:ext>
            </a:extLst>
          </p:cNvPr>
          <p:cNvSpPr/>
          <p:nvPr/>
        </p:nvSpPr>
        <p:spPr>
          <a:xfrm>
            <a:off x="6506496" y="177449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10979A-941C-9B54-650F-BB83575B7D57}"/>
              </a:ext>
            </a:extLst>
          </p:cNvPr>
          <p:cNvSpPr/>
          <p:nvPr/>
        </p:nvSpPr>
        <p:spPr>
          <a:xfrm>
            <a:off x="3334270" y="177449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FA3427B-E334-30AF-C6F7-841836E05147}"/>
              </a:ext>
            </a:extLst>
          </p:cNvPr>
          <p:cNvSpPr/>
          <p:nvPr/>
        </p:nvSpPr>
        <p:spPr>
          <a:xfrm flipV="1">
            <a:off x="3334270" y="5798922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32B9A55-2FBC-D031-DA6A-8485F0201CD5}"/>
              </a:ext>
            </a:extLst>
          </p:cNvPr>
          <p:cNvSpPr/>
          <p:nvPr/>
        </p:nvSpPr>
        <p:spPr>
          <a:xfrm flipV="1">
            <a:off x="6506494" y="5798922"/>
            <a:ext cx="2963119" cy="914400"/>
          </a:xfrm>
          <a:prstGeom prst="roundRect">
            <a:avLst>
              <a:gd name="adj" fmla="val 50000"/>
            </a:avLst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7BD71A-2412-3957-C52F-4260353E64C3}"/>
              </a:ext>
            </a:extLst>
          </p:cNvPr>
          <p:cNvSpPr txBox="1"/>
          <p:nvPr/>
        </p:nvSpPr>
        <p:spPr>
          <a:xfrm>
            <a:off x="7118509" y="1294756"/>
            <a:ext cx="2552120" cy="156966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419" sz="1700" dirty="0">
                <a:latin typeface="Century Gothic" panose="020B0502020202020204" pitchFamily="34" charset="0"/>
              </a:rPr>
              <a:t>Fallos de rendimiento con procesos mayores a 2 segundos de latencia en los mapas emocionales y falta de documentación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7434E-2833-5FC7-9A7C-6D46C02CC30C}"/>
              </a:ext>
            </a:extLst>
          </p:cNvPr>
          <p:cNvSpPr txBox="1"/>
          <p:nvPr/>
        </p:nvSpPr>
        <p:spPr>
          <a:xfrm>
            <a:off x="295608" y="287179"/>
            <a:ext cx="26969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Recursos humanos (Gente)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33449A-446C-6F9C-C1B7-C0FFF70C83BB}"/>
              </a:ext>
            </a:extLst>
          </p:cNvPr>
          <p:cNvSpPr txBox="1"/>
          <p:nvPr/>
        </p:nvSpPr>
        <p:spPr>
          <a:xfrm>
            <a:off x="3467831" y="477967"/>
            <a:ext cx="269690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Métodos/Procesos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304543-D712-4F30-9300-CCB3F3456E84}"/>
              </a:ext>
            </a:extLst>
          </p:cNvPr>
          <p:cNvSpPr txBox="1"/>
          <p:nvPr/>
        </p:nvSpPr>
        <p:spPr>
          <a:xfrm>
            <a:off x="6640057" y="477967"/>
            <a:ext cx="269690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Código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FD14BA-8341-4F57-F499-D472EA1B0A84}"/>
              </a:ext>
            </a:extLst>
          </p:cNvPr>
          <p:cNvSpPr txBox="1"/>
          <p:nvPr/>
        </p:nvSpPr>
        <p:spPr>
          <a:xfrm>
            <a:off x="295606" y="6111887"/>
            <a:ext cx="269690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Pruebas y calidad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71F2F7-9F41-3352-4133-E656E307304E}"/>
              </a:ext>
            </a:extLst>
          </p:cNvPr>
          <p:cNvSpPr txBox="1"/>
          <p:nvPr/>
        </p:nvSpPr>
        <p:spPr>
          <a:xfrm>
            <a:off x="3467830" y="6111887"/>
            <a:ext cx="269690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Alcance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D1F6-0555-0C2B-165D-3CC88B0F9AC9}"/>
              </a:ext>
            </a:extLst>
          </p:cNvPr>
          <p:cNvSpPr txBox="1"/>
          <p:nvPr/>
        </p:nvSpPr>
        <p:spPr>
          <a:xfrm>
            <a:off x="6640056" y="6111887"/>
            <a:ext cx="269690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419" sz="2200" dirty="0">
                <a:latin typeface="Century Gothic" panose="020B0502020202020204" pitchFamily="34" charset="0"/>
              </a:rPr>
              <a:t>Infraestructura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A18558-2690-884A-3199-47858BFDDAFF}"/>
              </a:ext>
            </a:extLst>
          </p:cNvPr>
          <p:cNvSpPr txBox="1"/>
          <p:nvPr/>
        </p:nvSpPr>
        <p:spPr>
          <a:xfrm>
            <a:off x="3900606" y="1252384"/>
            <a:ext cx="2461634" cy="17235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ES" sz="1600" dirty="0">
                <a:latin typeface="Century Gothic" panose="020B0502020202020204" pitchFamily="34" charset="0"/>
              </a:rPr>
              <a:t>Falta de revisión de pares (peer </a:t>
            </a:r>
            <a:r>
              <a:rPr lang="es-ES" sz="1600" dirty="0" err="1">
                <a:latin typeface="Century Gothic" panose="020B0502020202020204" pitchFamily="34" charset="0"/>
              </a:rPr>
              <a:t>review</a:t>
            </a:r>
            <a:r>
              <a:rPr lang="es-ES" sz="1600" dirty="0">
                <a:latin typeface="Century Gothic" panose="020B0502020202020204" pitchFamily="34" charset="0"/>
              </a:rPr>
              <a:t>), lo que lleva a código no mantenible y la aprobación de los entregables con retrasos de tiempo</a:t>
            </a:r>
            <a:endParaRPr lang="es-419" sz="1600" dirty="0">
              <a:latin typeface="Century Gothic" panose="020B0502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35F95C-CF2B-DCD3-0808-38AA745DCE8F}"/>
              </a:ext>
            </a:extLst>
          </p:cNvPr>
          <p:cNvSpPr txBox="1"/>
          <p:nvPr/>
        </p:nvSpPr>
        <p:spPr>
          <a:xfrm>
            <a:off x="994846" y="1427432"/>
            <a:ext cx="2278026" cy="138499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419" dirty="0">
                <a:latin typeface="Century Gothic" panose="020B0502020202020204" pitchFamily="34" charset="0"/>
              </a:rPr>
              <a:t>Falta de equipos multidisciplinarios y ausencia de personal clave para el proyecto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2BB44D-7A47-4FF6-7728-33BDA4DCED42}"/>
              </a:ext>
            </a:extLst>
          </p:cNvPr>
          <p:cNvSpPr txBox="1"/>
          <p:nvPr/>
        </p:nvSpPr>
        <p:spPr>
          <a:xfrm rot="10800000" flipV="1">
            <a:off x="7301125" y="4491816"/>
            <a:ext cx="2278026" cy="110799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419" dirty="0">
                <a:latin typeface="Century Gothic" panose="020B0502020202020204" pitchFamily="34" charset="0"/>
              </a:rPr>
              <a:t>Fallos con en la disponibilidad del sistema o perdida de datos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AB1D6C-823F-D800-1546-2E95F29A457E}"/>
              </a:ext>
            </a:extLst>
          </p:cNvPr>
          <p:cNvSpPr txBox="1"/>
          <p:nvPr/>
        </p:nvSpPr>
        <p:spPr>
          <a:xfrm rot="10800000" flipV="1">
            <a:off x="3793267" y="3979335"/>
            <a:ext cx="2637917" cy="166199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419" dirty="0">
                <a:latin typeface="Century Gothic" panose="020B0502020202020204" pitchFamily="34" charset="0"/>
              </a:rPr>
              <a:t>Sobrepasar el presupuesto estimado y que el diseño final no cumpla con las expectativas de funcionalidad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81245-8C32-A49F-BB06-AA45DBFCDCDB}"/>
              </a:ext>
            </a:extLst>
          </p:cNvPr>
          <p:cNvSpPr txBox="1"/>
          <p:nvPr/>
        </p:nvSpPr>
        <p:spPr>
          <a:xfrm rot="10800000" flipV="1">
            <a:off x="894215" y="3997827"/>
            <a:ext cx="2278026" cy="166199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 rtl="0"/>
            <a:r>
              <a:rPr lang="es-419" dirty="0">
                <a:latin typeface="Century Gothic" panose="020B0502020202020204" pitchFamily="34" charset="0"/>
              </a:rPr>
              <a:t>Incompatibilidad con los navegadores o dispositivos y que el sistemas sea difícil de usar/entender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1A525C-902D-A6AD-D437-1F8C798362DE}"/>
              </a:ext>
            </a:extLst>
          </p:cNvPr>
          <p:cNvSpPr>
            <a:spLocks noChangeAspect="1"/>
          </p:cNvSpPr>
          <p:nvPr/>
        </p:nvSpPr>
        <p:spPr>
          <a:xfrm>
            <a:off x="3409975" y="2978076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322FB48-57EF-054B-2232-A4C97648DAD5}"/>
              </a:ext>
            </a:extLst>
          </p:cNvPr>
          <p:cNvSpPr>
            <a:spLocks noChangeAspect="1"/>
          </p:cNvSpPr>
          <p:nvPr/>
        </p:nvSpPr>
        <p:spPr>
          <a:xfrm>
            <a:off x="6585319" y="2978076"/>
            <a:ext cx="914400" cy="914400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677EE54-B0F9-4ECB-77D5-C1C2B9E917BC}"/>
              </a:ext>
            </a:extLst>
          </p:cNvPr>
          <p:cNvSpPr>
            <a:spLocks noChangeAspect="1"/>
          </p:cNvSpPr>
          <p:nvPr/>
        </p:nvSpPr>
        <p:spPr>
          <a:xfrm>
            <a:off x="9755651" y="2978076"/>
            <a:ext cx="914400" cy="914400"/>
          </a:xfrm>
          <a:prstGeom prst="ellipse">
            <a:avLst/>
          </a:prstGeom>
          <a:solidFill>
            <a:srgbClr val="FF88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0D8F1C2-93CD-2514-F895-7A37FEB87196}"/>
              </a:ext>
            </a:extLst>
          </p:cNvPr>
          <p:cNvSpPr>
            <a:spLocks noChangeAspect="1"/>
          </p:cNvSpPr>
          <p:nvPr/>
        </p:nvSpPr>
        <p:spPr>
          <a:xfrm>
            <a:off x="6504995" y="2893144"/>
            <a:ext cx="1077466" cy="10774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E414621-0995-7BCD-8442-810DA560B10D}"/>
              </a:ext>
            </a:extLst>
          </p:cNvPr>
          <p:cNvSpPr>
            <a:spLocks noChangeAspect="1"/>
          </p:cNvSpPr>
          <p:nvPr/>
        </p:nvSpPr>
        <p:spPr>
          <a:xfrm>
            <a:off x="6586528" y="2980953"/>
            <a:ext cx="914400" cy="914400"/>
          </a:xfrm>
          <a:prstGeom prst="ellipse">
            <a:avLst/>
          </a:prstGeom>
          <a:solidFill>
            <a:srgbClr val="FFA7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51A2021-09B9-C6DD-149F-FDDF9C760442}"/>
              </a:ext>
            </a:extLst>
          </p:cNvPr>
          <p:cNvSpPr>
            <a:spLocks noChangeAspect="1"/>
          </p:cNvSpPr>
          <p:nvPr/>
        </p:nvSpPr>
        <p:spPr>
          <a:xfrm>
            <a:off x="3333588" y="2901869"/>
            <a:ext cx="1077466" cy="10774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117C828-6C38-EC0A-A8F0-6E75BEAF006A}"/>
              </a:ext>
            </a:extLst>
          </p:cNvPr>
          <p:cNvSpPr>
            <a:spLocks noChangeAspect="1"/>
          </p:cNvSpPr>
          <p:nvPr/>
        </p:nvSpPr>
        <p:spPr>
          <a:xfrm>
            <a:off x="3431140" y="2984404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Graphic 2">
            <a:extLst>
              <a:ext uri="{FF2B5EF4-FFF2-40B4-BE49-F238E27FC236}">
                <a16:creationId xmlns:a16="http://schemas.microsoft.com/office/drawing/2014/main" id="{2BE9CBE9-DC9D-9ED4-87F9-9B6B90DAE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6784" y="3042298"/>
            <a:ext cx="687492" cy="687492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CA790B5-3A89-4AB4-BF84-784C2B00D316}"/>
              </a:ext>
            </a:extLst>
          </p:cNvPr>
          <p:cNvGrpSpPr/>
          <p:nvPr/>
        </p:nvGrpSpPr>
        <p:grpSpPr>
          <a:xfrm>
            <a:off x="6788681" y="3124849"/>
            <a:ext cx="519386" cy="461009"/>
            <a:chOff x="3855239" y="3226102"/>
            <a:chExt cx="519386" cy="461009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FBAC4F54-C4E0-8CDF-F232-F7532ABFE283}"/>
                </a:ext>
              </a:extLst>
            </p:cNvPr>
            <p:cNvSpPr/>
            <p:nvPr/>
          </p:nvSpPr>
          <p:spPr>
            <a:xfrm>
              <a:off x="4135948" y="3345524"/>
              <a:ext cx="98406" cy="341587"/>
            </a:xfrm>
            <a:custGeom>
              <a:avLst/>
              <a:gdLst>
                <a:gd name="connsiteX0" fmla="*/ 81728 w 98406"/>
                <a:gd name="connsiteY0" fmla="*/ 341588 h 341587"/>
                <a:gd name="connsiteX1" fmla="*/ 16679 w 98406"/>
                <a:gd name="connsiteY1" fmla="*/ 341588 h 341587"/>
                <a:gd name="connsiteX2" fmla="*/ 0 w 98406"/>
                <a:gd name="connsiteY2" fmla="*/ 324909 h 341587"/>
                <a:gd name="connsiteX3" fmla="*/ 0 w 98406"/>
                <a:gd name="connsiteY3" fmla="*/ 16679 h 341587"/>
                <a:gd name="connsiteX4" fmla="*/ 16679 w 98406"/>
                <a:gd name="connsiteY4" fmla="*/ 0 h 341587"/>
                <a:gd name="connsiteX5" fmla="*/ 81728 w 98406"/>
                <a:gd name="connsiteY5" fmla="*/ 0 h 341587"/>
                <a:gd name="connsiteX6" fmla="*/ 98407 w 98406"/>
                <a:gd name="connsiteY6" fmla="*/ 16679 h 341587"/>
                <a:gd name="connsiteX7" fmla="*/ 98407 w 98406"/>
                <a:gd name="connsiteY7" fmla="*/ 324909 h 341587"/>
                <a:gd name="connsiteX8" fmla="*/ 81728 w 98406"/>
                <a:gd name="connsiteY8" fmla="*/ 341588 h 341587"/>
                <a:gd name="connsiteX9" fmla="*/ 33358 w 98406"/>
                <a:gd name="connsiteY9" fmla="*/ 308229 h 341587"/>
                <a:gd name="connsiteX10" fmla="*/ 65048 w 98406"/>
                <a:gd name="connsiteY10" fmla="*/ 308229 h 341587"/>
                <a:gd name="connsiteX11" fmla="*/ 65048 w 98406"/>
                <a:gd name="connsiteY11" fmla="*/ 33358 h 341587"/>
                <a:gd name="connsiteX12" fmla="*/ 33358 w 98406"/>
                <a:gd name="connsiteY12" fmla="*/ 33358 h 34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406" h="341587">
                  <a:moveTo>
                    <a:pt x="81728" y="341588"/>
                  </a:moveTo>
                  <a:lnTo>
                    <a:pt x="16679" y="341588"/>
                  </a:lnTo>
                  <a:cubicBezTo>
                    <a:pt x="7467" y="341588"/>
                    <a:pt x="0" y="334120"/>
                    <a:pt x="0" y="324909"/>
                  </a:cubicBezTo>
                  <a:lnTo>
                    <a:pt x="0" y="16679"/>
                  </a:lnTo>
                  <a:cubicBezTo>
                    <a:pt x="0" y="7467"/>
                    <a:pt x="7467" y="0"/>
                    <a:pt x="16679" y="0"/>
                  </a:cubicBezTo>
                  <a:lnTo>
                    <a:pt x="81728" y="0"/>
                  </a:lnTo>
                  <a:cubicBezTo>
                    <a:pt x="90939" y="0"/>
                    <a:pt x="98407" y="7467"/>
                    <a:pt x="98407" y="16679"/>
                  </a:cubicBezTo>
                  <a:lnTo>
                    <a:pt x="98407" y="324909"/>
                  </a:lnTo>
                  <a:cubicBezTo>
                    <a:pt x="98407" y="334120"/>
                    <a:pt x="90939" y="341588"/>
                    <a:pt x="81728" y="341588"/>
                  </a:cubicBezTo>
                  <a:close/>
                  <a:moveTo>
                    <a:pt x="33358" y="308229"/>
                  </a:moveTo>
                  <a:lnTo>
                    <a:pt x="65048" y="308229"/>
                  </a:lnTo>
                  <a:lnTo>
                    <a:pt x="65048" y="33358"/>
                  </a:lnTo>
                  <a:lnTo>
                    <a:pt x="33358" y="33358"/>
                  </a:lnTo>
                  <a:close/>
                </a:path>
              </a:pathLst>
            </a:custGeom>
            <a:solidFill>
              <a:srgbClr val="FFFFFF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4520D08-1B73-E870-4959-7786E5B0E867}"/>
                </a:ext>
              </a:extLst>
            </p:cNvPr>
            <p:cNvSpPr/>
            <p:nvPr/>
          </p:nvSpPr>
          <p:spPr>
            <a:xfrm>
              <a:off x="3855239" y="3425917"/>
              <a:ext cx="98239" cy="261194"/>
            </a:xfrm>
            <a:custGeom>
              <a:avLst/>
              <a:gdLst>
                <a:gd name="connsiteX0" fmla="*/ 81561 w 98239"/>
                <a:gd name="connsiteY0" fmla="*/ 261194 h 261194"/>
                <a:gd name="connsiteX1" fmla="*/ 16679 w 98239"/>
                <a:gd name="connsiteY1" fmla="*/ 261194 h 261194"/>
                <a:gd name="connsiteX2" fmla="*/ 0 w 98239"/>
                <a:gd name="connsiteY2" fmla="*/ 244515 h 261194"/>
                <a:gd name="connsiteX3" fmla="*/ 0 w 98239"/>
                <a:gd name="connsiteY3" fmla="*/ 16679 h 261194"/>
                <a:gd name="connsiteX4" fmla="*/ 16679 w 98239"/>
                <a:gd name="connsiteY4" fmla="*/ 0 h 261194"/>
                <a:gd name="connsiteX5" fmla="*/ 81561 w 98239"/>
                <a:gd name="connsiteY5" fmla="*/ 0 h 261194"/>
                <a:gd name="connsiteX6" fmla="*/ 98240 w 98239"/>
                <a:gd name="connsiteY6" fmla="*/ 16679 h 261194"/>
                <a:gd name="connsiteX7" fmla="*/ 98240 w 98239"/>
                <a:gd name="connsiteY7" fmla="*/ 244515 h 261194"/>
                <a:gd name="connsiteX8" fmla="*/ 81561 w 98239"/>
                <a:gd name="connsiteY8" fmla="*/ 261194 h 261194"/>
                <a:gd name="connsiteX9" fmla="*/ 33358 w 98239"/>
                <a:gd name="connsiteY9" fmla="*/ 227836 h 261194"/>
                <a:gd name="connsiteX10" fmla="*/ 64882 w 98239"/>
                <a:gd name="connsiteY10" fmla="*/ 227836 h 261194"/>
                <a:gd name="connsiteX11" fmla="*/ 64882 w 98239"/>
                <a:gd name="connsiteY11" fmla="*/ 33358 h 261194"/>
                <a:gd name="connsiteX12" fmla="*/ 33358 w 98239"/>
                <a:gd name="connsiteY12" fmla="*/ 33358 h 2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239" h="261194">
                  <a:moveTo>
                    <a:pt x="81561" y="261194"/>
                  </a:moveTo>
                  <a:lnTo>
                    <a:pt x="16679" y="261194"/>
                  </a:lnTo>
                  <a:cubicBezTo>
                    <a:pt x="7468" y="261194"/>
                    <a:pt x="0" y="253727"/>
                    <a:pt x="0" y="244515"/>
                  </a:cubicBezTo>
                  <a:lnTo>
                    <a:pt x="0" y="16679"/>
                  </a:lnTo>
                  <a:cubicBezTo>
                    <a:pt x="0" y="7467"/>
                    <a:pt x="7468" y="0"/>
                    <a:pt x="16679" y="0"/>
                  </a:cubicBezTo>
                  <a:lnTo>
                    <a:pt x="81561" y="0"/>
                  </a:lnTo>
                  <a:cubicBezTo>
                    <a:pt x="90773" y="0"/>
                    <a:pt x="98240" y="7467"/>
                    <a:pt x="98240" y="16679"/>
                  </a:cubicBezTo>
                  <a:lnTo>
                    <a:pt x="98240" y="244515"/>
                  </a:lnTo>
                  <a:cubicBezTo>
                    <a:pt x="98240" y="253727"/>
                    <a:pt x="90773" y="261194"/>
                    <a:pt x="81561" y="261194"/>
                  </a:cubicBezTo>
                  <a:close/>
                  <a:moveTo>
                    <a:pt x="33358" y="227836"/>
                  </a:moveTo>
                  <a:lnTo>
                    <a:pt x="64882" y="227836"/>
                  </a:lnTo>
                  <a:lnTo>
                    <a:pt x="64882" y="33358"/>
                  </a:lnTo>
                  <a:lnTo>
                    <a:pt x="33358" y="33358"/>
                  </a:lnTo>
                  <a:close/>
                </a:path>
              </a:pathLst>
            </a:custGeom>
            <a:solidFill>
              <a:srgbClr val="FFFFFF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C1BCC7B9-783C-6666-5C9B-4F2F0E88B0DF}"/>
                </a:ext>
              </a:extLst>
            </p:cNvPr>
            <p:cNvSpPr/>
            <p:nvPr/>
          </p:nvSpPr>
          <p:spPr>
            <a:xfrm>
              <a:off x="4276386" y="3466614"/>
              <a:ext cx="98239" cy="220497"/>
            </a:xfrm>
            <a:custGeom>
              <a:avLst/>
              <a:gdLst>
                <a:gd name="connsiteX0" fmla="*/ 81561 w 98239"/>
                <a:gd name="connsiteY0" fmla="*/ 220497 h 220497"/>
                <a:gd name="connsiteX1" fmla="*/ 16679 w 98239"/>
                <a:gd name="connsiteY1" fmla="*/ 220497 h 220497"/>
                <a:gd name="connsiteX2" fmla="*/ 0 w 98239"/>
                <a:gd name="connsiteY2" fmla="*/ 203818 h 220497"/>
                <a:gd name="connsiteX3" fmla="*/ 0 w 98239"/>
                <a:gd name="connsiteY3" fmla="*/ 16679 h 220497"/>
                <a:gd name="connsiteX4" fmla="*/ 16679 w 98239"/>
                <a:gd name="connsiteY4" fmla="*/ 0 h 220497"/>
                <a:gd name="connsiteX5" fmla="*/ 81561 w 98239"/>
                <a:gd name="connsiteY5" fmla="*/ 0 h 220497"/>
                <a:gd name="connsiteX6" fmla="*/ 98240 w 98239"/>
                <a:gd name="connsiteY6" fmla="*/ 16679 h 220497"/>
                <a:gd name="connsiteX7" fmla="*/ 98240 w 98239"/>
                <a:gd name="connsiteY7" fmla="*/ 203818 h 220497"/>
                <a:gd name="connsiteX8" fmla="*/ 81561 w 98239"/>
                <a:gd name="connsiteY8" fmla="*/ 220497 h 220497"/>
                <a:gd name="connsiteX9" fmla="*/ 33358 w 98239"/>
                <a:gd name="connsiteY9" fmla="*/ 187139 h 220497"/>
                <a:gd name="connsiteX10" fmla="*/ 64882 w 98239"/>
                <a:gd name="connsiteY10" fmla="*/ 187139 h 220497"/>
                <a:gd name="connsiteX11" fmla="*/ 64882 w 98239"/>
                <a:gd name="connsiteY11" fmla="*/ 33358 h 220497"/>
                <a:gd name="connsiteX12" fmla="*/ 33358 w 98239"/>
                <a:gd name="connsiteY12" fmla="*/ 33358 h 22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239" h="220497">
                  <a:moveTo>
                    <a:pt x="81561" y="220497"/>
                  </a:moveTo>
                  <a:lnTo>
                    <a:pt x="16679" y="220497"/>
                  </a:lnTo>
                  <a:cubicBezTo>
                    <a:pt x="7467" y="220497"/>
                    <a:pt x="0" y="213030"/>
                    <a:pt x="0" y="203818"/>
                  </a:cubicBezTo>
                  <a:lnTo>
                    <a:pt x="0" y="16679"/>
                  </a:lnTo>
                  <a:cubicBezTo>
                    <a:pt x="0" y="7467"/>
                    <a:pt x="7467" y="0"/>
                    <a:pt x="16679" y="0"/>
                  </a:cubicBezTo>
                  <a:lnTo>
                    <a:pt x="81561" y="0"/>
                  </a:lnTo>
                  <a:cubicBezTo>
                    <a:pt x="90773" y="0"/>
                    <a:pt x="98240" y="7467"/>
                    <a:pt x="98240" y="16679"/>
                  </a:cubicBezTo>
                  <a:lnTo>
                    <a:pt x="98240" y="203818"/>
                  </a:lnTo>
                  <a:cubicBezTo>
                    <a:pt x="98240" y="213030"/>
                    <a:pt x="90773" y="220497"/>
                    <a:pt x="81561" y="220497"/>
                  </a:cubicBezTo>
                  <a:close/>
                  <a:moveTo>
                    <a:pt x="33358" y="187139"/>
                  </a:moveTo>
                  <a:lnTo>
                    <a:pt x="64882" y="187139"/>
                  </a:lnTo>
                  <a:lnTo>
                    <a:pt x="64882" y="33358"/>
                  </a:lnTo>
                  <a:lnTo>
                    <a:pt x="33358" y="33358"/>
                  </a:lnTo>
                  <a:close/>
                </a:path>
              </a:pathLst>
            </a:custGeom>
            <a:solidFill>
              <a:srgbClr val="FFFFFF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3AAB7C3-BA0F-A5B2-24E5-F7357300F1AF}"/>
                </a:ext>
              </a:extLst>
            </p:cNvPr>
            <p:cNvSpPr/>
            <p:nvPr/>
          </p:nvSpPr>
          <p:spPr>
            <a:xfrm>
              <a:off x="3995510" y="3226102"/>
              <a:ext cx="98406" cy="461009"/>
            </a:xfrm>
            <a:custGeom>
              <a:avLst/>
              <a:gdLst>
                <a:gd name="connsiteX0" fmla="*/ 81728 w 98406"/>
                <a:gd name="connsiteY0" fmla="*/ 461010 h 461009"/>
                <a:gd name="connsiteX1" fmla="*/ 16679 w 98406"/>
                <a:gd name="connsiteY1" fmla="*/ 461010 h 461009"/>
                <a:gd name="connsiteX2" fmla="*/ 0 w 98406"/>
                <a:gd name="connsiteY2" fmla="*/ 444331 h 461009"/>
                <a:gd name="connsiteX3" fmla="*/ 0 w 98406"/>
                <a:gd name="connsiteY3" fmla="*/ 16679 h 461009"/>
                <a:gd name="connsiteX4" fmla="*/ 16679 w 98406"/>
                <a:gd name="connsiteY4" fmla="*/ 0 h 461009"/>
                <a:gd name="connsiteX5" fmla="*/ 81728 w 98406"/>
                <a:gd name="connsiteY5" fmla="*/ 0 h 461009"/>
                <a:gd name="connsiteX6" fmla="*/ 98407 w 98406"/>
                <a:gd name="connsiteY6" fmla="*/ 16679 h 461009"/>
                <a:gd name="connsiteX7" fmla="*/ 98407 w 98406"/>
                <a:gd name="connsiteY7" fmla="*/ 444331 h 461009"/>
                <a:gd name="connsiteX8" fmla="*/ 81728 w 98406"/>
                <a:gd name="connsiteY8" fmla="*/ 461010 h 461009"/>
                <a:gd name="connsiteX9" fmla="*/ 33358 w 98406"/>
                <a:gd name="connsiteY9" fmla="*/ 427652 h 461009"/>
                <a:gd name="connsiteX10" fmla="*/ 65048 w 98406"/>
                <a:gd name="connsiteY10" fmla="*/ 427652 h 461009"/>
                <a:gd name="connsiteX11" fmla="*/ 65048 w 98406"/>
                <a:gd name="connsiteY11" fmla="*/ 33358 h 461009"/>
                <a:gd name="connsiteX12" fmla="*/ 33358 w 98406"/>
                <a:gd name="connsiteY12" fmla="*/ 33358 h 46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8406" h="461009">
                  <a:moveTo>
                    <a:pt x="81728" y="461010"/>
                  </a:moveTo>
                  <a:lnTo>
                    <a:pt x="16679" y="461010"/>
                  </a:lnTo>
                  <a:cubicBezTo>
                    <a:pt x="7467" y="461010"/>
                    <a:pt x="0" y="453543"/>
                    <a:pt x="0" y="444331"/>
                  </a:cubicBezTo>
                  <a:lnTo>
                    <a:pt x="0" y="16679"/>
                  </a:lnTo>
                  <a:cubicBezTo>
                    <a:pt x="0" y="7467"/>
                    <a:pt x="7467" y="0"/>
                    <a:pt x="16679" y="0"/>
                  </a:cubicBezTo>
                  <a:lnTo>
                    <a:pt x="81728" y="0"/>
                  </a:lnTo>
                  <a:cubicBezTo>
                    <a:pt x="90939" y="0"/>
                    <a:pt x="98407" y="7467"/>
                    <a:pt x="98407" y="16679"/>
                  </a:cubicBezTo>
                  <a:lnTo>
                    <a:pt x="98407" y="444331"/>
                  </a:lnTo>
                  <a:cubicBezTo>
                    <a:pt x="98407" y="453543"/>
                    <a:pt x="90939" y="461010"/>
                    <a:pt x="81728" y="461010"/>
                  </a:cubicBezTo>
                  <a:close/>
                  <a:moveTo>
                    <a:pt x="33358" y="427652"/>
                  </a:moveTo>
                  <a:lnTo>
                    <a:pt x="65048" y="427652"/>
                  </a:lnTo>
                  <a:lnTo>
                    <a:pt x="65048" y="33358"/>
                  </a:lnTo>
                  <a:lnTo>
                    <a:pt x="33358" y="33358"/>
                  </a:lnTo>
                  <a:close/>
                </a:path>
              </a:pathLst>
            </a:custGeom>
            <a:solidFill>
              <a:srgbClr val="FFFFFF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aphic 3">
              <a:extLst>
                <a:ext uri="{FF2B5EF4-FFF2-40B4-BE49-F238E27FC236}">
                  <a16:creationId xmlns:a16="http://schemas.microsoft.com/office/drawing/2014/main" id="{F4076796-3E08-F97F-F709-29C37CCAF544}"/>
                </a:ext>
              </a:extLst>
            </p:cNvPr>
            <p:cNvGrpSpPr/>
            <p:nvPr/>
          </p:nvGrpSpPr>
          <p:grpSpPr>
            <a:xfrm>
              <a:off x="3871918" y="3442596"/>
              <a:ext cx="486028" cy="227836"/>
              <a:chOff x="3871918" y="3442596"/>
              <a:chExt cx="486028" cy="227836"/>
            </a:xfrm>
            <a:solidFill>
              <a:srgbClr val="FFFFFF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0A38AD8-355E-8228-07A5-72EF4A918898}"/>
                  </a:ext>
                </a:extLst>
              </p:cNvPr>
              <p:cNvSpPr/>
              <p:nvPr/>
            </p:nvSpPr>
            <p:spPr>
              <a:xfrm>
                <a:off x="4152627" y="3516318"/>
                <a:ext cx="64881" cy="154114"/>
              </a:xfrm>
              <a:custGeom>
                <a:avLst/>
                <a:gdLst>
                  <a:gd name="connsiteX0" fmla="*/ 0 w 64881"/>
                  <a:gd name="connsiteY0" fmla="*/ 0 h 154114"/>
                  <a:gd name="connsiteX1" fmla="*/ 64882 w 64881"/>
                  <a:gd name="connsiteY1" fmla="*/ 0 h 154114"/>
                  <a:gd name="connsiteX2" fmla="*/ 64882 w 64881"/>
                  <a:gd name="connsiteY2" fmla="*/ 154115 h 154114"/>
                  <a:gd name="connsiteX3" fmla="*/ 0 w 64881"/>
                  <a:gd name="connsiteY3" fmla="*/ 154115 h 15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81" h="154114">
                    <a:moveTo>
                      <a:pt x="0" y="0"/>
                    </a:moveTo>
                    <a:lnTo>
                      <a:pt x="64882" y="0"/>
                    </a:lnTo>
                    <a:lnTo>
                      <a:pt x="64882" y="154115"/>
                    </a:lnTo>
                    <a:lnTo>
                      <a:pt x="0" y="15411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B5A621B-9542-BA25-63F9-DB26E74344B3}"/>
                  </a:ext>
                </a:extLst>
              </p:cNvPr>
              <p:cNvSpPr/>
              <p:nvPr/>
            </p:nvSpPr>
            <p:spPr>
              <a:xfrm>
                <a:off x="3871918" y="3556515"/>
                <a:ext cx="64881" cy="113918"/>
              </a:xfrm>
              <a:custGeom>
                <a:avLst/>
                <a:gdLst>
                  <a:gd name="connsiteX0" fmla="*/ 0 w 64881"/>
                  <a:gd name="connsiteY0" fmla="*/ 0 h 113918"/>
                  <a:gd name="connsiteX1" fmla="*/ 64882 w 64881"/>
                  <a:gd name="connsiteY1" fmla="*/ 0 h 113918"/>
                  <a:gd name="connsiteX2" fmla="*/ 64882 w 64881"/>
                  <a:gd name="connsiteY2" fmla="*/ 113918 h 113918"/>
                  <a:gd name="connsiteX3" fmla="*/ 0 w 64881"/>
                  <a:gd name="connsiteY3" fmla="*/ 113918 h 11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81" h="113918">
                    <a:moveTo>
                      <a:pt x="0" y="0"/>
                    </a:moveTo>
                    <a:lnTo>
                      <a:pt x="64882" y="0"/>
                    </a:lnTo>
                    <a:lnTo>
                      <a:pt x="64882" y="113918"/>
                    </a:lnTo>
                    <a:lnTo>
                      <a:pt x="0" y="11391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55683E55-A1CF-4E08-BE27-7978F06D56A7}"/>
                  </a:ext>
                </a:extLst>
              </p:cNvPr>
              <p:cNvSpPr/>
              <p:nvPr/>
            </p:nvSpPr>
            <p:spPr>
              <a:xfrm>
                <a:off x="4293065" y="3576863"/>
                <a:ext cx="64881" cy="93569"/>
              </a:xfrm>
              <a:custGeom>
                <a:avLst/>
                <a:gdLst>
                  <a:gd name="connsiteX0" fmla="*/ 0 w 64881"/>
                  <a:gd name="connsiteY0" fmla="*/ 0 h 93569"/>
                  <a:gd name="connsiteX1" fmla="*/ 64882 w 64881"/>
                  <a:gd name="connsiteY1" fmla="*/ 0 h 93569"/>
                  <a:gd name="connsiteX2" fmla="*/ 64882 w 64881"/>
                  <a:gd name="connsiteY2" fmla="*/ 93570 h 93569"/>
                  <a:gd name="connsiteX3" fmla="*/ 0 w 64881"/>
                  <a:gd name="connsiteY3" fmla="*/ 93570 h 93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81" h="93569">
                    <a:moveTo>
                      <a:pt x="0" y="0"/>
                    </a:moveTo>
                    <a:lnTo>
                      <a:pt x="64882" y="0"/>
                    </a:lnTo>
                    <a:lnTo>
                      <a:pt x="64882" y="93570"/>
                    </a:lnTo>
                    <a:lnTo>
                      <a:pt x="0" y="9357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579CCF0B-2F36-9CEA-4B48-13624AA6B0A5}"/>
                  </a:ext>
                </a:extLst>
              </p:cNvPr>
              <p:cNvSpPr/>
              <p:nvPr/>
            </p:nvSpPr>
            <p:spPr>
              <a:xfrm>
                <a:off x="4012356" y="3442596"/>
                <a:ext cx="64881" cy="227836"/>
              </a:xfrm>
              <a:custGeom>
                <a:avLst/>
                <a:gdLst>
                  <a:gd name="connsiteX0" fmla="*/ 0 w 64881"/>
                  <a:gd name="connsiteY0" fmla="*/ 0 h 227836"/>
                  <a:gd name="connsiteX1" fmla="*/ 64882 w 64881"/>
                  <a:gd name="connsiteY1" fmla="*/ 0 h 227836"/>
                  <a:gd name="connsiteX2" fmla="*/ 64882 w 64881"/>
                  <a:gd name="connsiteY2" fmla="*/ 227836 h 227836"/>
                  <a:gd name="connsiteX3" fmla="*/ 0 w 64881"/>
                  <a:gd name="connsiteY3" fmla="*/ 227836 h 22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881" h="227836">
                    <a:moveTo>
                      <a:pt x="0" y="0"/>
                    </a:moveTo>
                    <a:lnTo>
                      <a:pt x="64882" y="0"/>
                    </a:lnTo>
                    <a:lnTo>
                      <a:pt x="64882" y="227836"/>
                    </a:lnTo>
                    <a:lnTo>
                      <a:pt x="0" y="227836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66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51" name="Graphic 4">
            <a:extLst>
              <a:ext uri="{FF2B5EF4-FFF2-40B4-BE49-F238E27FC236}">
                <a16:creationId xmlns:a16="http://schemas.microsoft.com/office/drawing/2014/main" id="{29544CDA-1D4E-4100-42DE-0648CC6DB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5933" y="3042298"/>
            <a:ext cx="800596" cy="8005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846B609-E746-4E28-A1BE-2DEF4DEE275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0012692" y="295698"/>
            <a:ext cx="2179309" cy="1914244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6E056A67-64FA-434C-A0F9-263E5A7E6865}"/>
              </a:ext>
            </a:extLst>
          </p:cNvPr>
          <p:cNvSpPr txBox="1"/>
          <p:nvPr/>
        </p:nvSpPr>
        <p:spPr>
          <a:xfrm>
            <a:off x="10761223" y="600845"/>
            <a:ext cx="149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Fallo en el cumplimiento del proyecto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464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-IT-Project-Roadmap-Template_PowerPoint" id="{E0B00D7D-4A39-F94B-B626-1431173AFEFD}" vid="{70A50C9C-6E0F-054C-A285-DFEABD7B5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12597</TotalTime>
  <Words>296</Words>
  <Application>Microsoft Office PowerPoint</Application>
  <PresentationFormat>Panorámica</PresentationFormat>
  <Paragraphs>19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Тема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Ragazhinskaya</dc:creator>
  <cp:lastModifiedBy>STEFANIA  NIÑO SALAMANCA</cp:lastModifiedBy>
  <cp:revision>192</cp:revision>
  <cp:lastPrinted>2024-02-20T23:48:17Z</cp:lastPrinted>
  <dcterms:created xsi:type="dcterms:W3CDTF">2021-07-07T23:54:57Z</dcterms:created>
  <dcterms:modified xsi:type="dcterms:W3CDTF">2025-10-25T17:08:57Z</dcterms:modified>
</cp:coreProperties>
</file>