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EB10-A60C-49B1-88B5-8691CB73173A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211"/>
          </a:xfrm>
        </p:spPr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Major/Program</a:t>
            </a:r>
          </a:p>
          <a:p>
            <a:r>
              <a:rPr lang="en-US" dirty="0" smtClean="0"/>
              <a:t>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(1-slide)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Over-arching real world problem- broad</a:t>
            </a:r>
          </a:p>
          <a:p>
            <a:r>
              <a:rPr lang="en-US" dirty="0" smtClean="0"/>
              <a:t>Narrow to research questions</a:t>
            </a:r>
          </a:p>
          <a:p>
            <a:r>
              <a:rPr lang="en-US" dirty="0" smtClean="0"/>
              <a:t>Gap in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1:</a:t>
            </a:r>
          </a:p>
          <a:p>
            <a:endParaRPr lang="en-US" dirty="0"/>
          </a:p>
          <a:p>
            <a:r>
              <a:rPr lang="en-US" dirty="0" smtClean="0"/>
              <a:t>Aim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842738" y="1201670"/>
            <a:ext cx="3376247" cy="4484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3477" y="914400"/>
            <a:ext cx="58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569" y="1793631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015" y="3798278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Redcap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5877" y="1978297"/>
            <a:ext cx="3012831" cy="20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9292" y="2450123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8780585" y="1571003"/>
            <a:ext cx="1219200" cy="6564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Up Ribbon 9"/>
          <p:cNvSpPr/>
          <p:nvPr/>
        </p:nvSpPr>
        <p:spPr>
          <a:xfrm>
            <a:off x="8452339" y="3124200"/>
            <a:ext cx="2098431" cy="1887416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3630" y="1978297"/>
            <a:ext cx="1875693" cy="65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80492" y="3364523"/>
            <a:ext cx="1465385" cy="80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0892" y="2857528"/>
            <a:ext cx="2543908" cy="9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Title: </vt:lpstr>
      <vt:lpstr>Background (1-slide)</vt:lpstr>
      <vt:lpstr>Project Objective</vt:lpstr>
      <vt:lpstr>PowerPoint Presentation</vt:lpstr>
      <vt:lpstr>Conclusion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3</cp:revision>
  <dcterms:created xsi:type="dcterms:W3CDTF">2020-06-08T19:06:34Z</dcterms:created>
  <dcterms:modified xsi:type="dcterms:W3CDTF">2020-08-02T01:09:02Z</dcterms:modified>
</cp:coreProperties>
</file>