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
  </p:notesMasterIdLst>
  <p:handoutMasterIdLst>
    <p:handoutMasterId r:id="rId4"/>
  </p:handoutMasterIdLst>
  <p:sldIdLst>
    <p:sldId id="256" r:id="rId2"/>
  </p:sldIdLst>
  <p:sldSz cx="51206400" cy="31089600"/>
  <p:notesSz cx="31378525" cy="512064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2217">
          <p15:clr>
            <a:srgbClr val="A4A3A4"/>
          </p15:clr>
        </p15:guide>
        <p15:guide id="2" pos="4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F5D3"/>
    <a:srgbClr val="2934B8"/>
    <a:srgbClr val="4E9F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24" d="100"/>
          <a:sy n="24" d="100"/>
        </p:scale>
        <p:origin x="368" y="624"/>
      </p:cViewPr>
      <p:guideLst>
        <p:guide orient="horz" pos="12217"/>
        <p:guide pos="439"/>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026">
            <a:extLst>
              <a:ext uri="{FF2B5EF4-FFF2-40B4-BE49-F238E27FC236}">
                <a16:creationId xmlns:a16="http://schemas.microsoft.com/office/drawing/2014/main" id="{3035A82D-9F55-3D4B-8BA8-92E1F365277F}"/>
              </a:ext>
            </a:extLst>
          </p:cNvPr>
          <p:cNvSpPr>
            <a:spLocks noGrp="1" noChangeArrowheads="1"/>
          </p:cNvSpPr>
          <p:nvPr>
            <p:ph type="hdr" sz="quarter"/>
          </p:nvPr>
        </p:nvSpPr>
        <p:spPr bwMode="auto">
          <a:xfrm>
            <a:off x="0" y="0"/>
            <a:ext cx="13585825" cy="2627313"/>
          </a:xfrm>
          <a:prstGeom prst="rect">
            <a:avLst/>
          </a:prstGeom>
          <a:noFill/>
          <a:ln w="9525">
            <a:noFill/>
            <a:miter lim="800000"/>
            <a:headEnd/>
            <a:tailEnd/>
          </a:ln>
          <a:effectLst/>
        </p:spPr>
        <p:txBody>
          <a:bodyPr vert="horz" wrap="square" lIns="92501" tIns="46250" rIns="92501" bIns="46250" numCol="1" anchor="t" anchorCtr="0" compatLnSpc="1">
            <a:prstTxWarp prst="textNoShape">
              <a:avLst/>
            </a:prstTxWarp>
          </a:bodyPr>
          <a:lstStyle>
            <a:lvl1pPr defTabSz="925513">
              <a:defRPr sz="1200">
                <a:latin typeface="Times New Roman" charset="0"/>
                <a:ea typeface="+mn-ea"/>
                <a:cs typeface="+mn-cs"/>
              </a:defRPr>
            </a:lvl1pPr>
          </a:lstStyle>
          <a:p>
            <a:pPr>
              <a:defRPr/>
            </a:pPr>
            <a:endParaRPr lang="en-US"/>
          </a:p>
        </p:txBody>
      </p:sp>
      <p:sp>
        <p:nvSpPr>
          <p:cNvPr id="6147" name="Rectangle 1027">
            <a:extLst>
              <a:ext uri="{FF2B5EF4-FFF2-40B4-BE49-F238E27FC236}">
                <a16:creationId xmlns:a16="http://schemas.microsoft.com/office/drawing/2014/main" id="{2B7C5DE2-0EB9-AE4D-B7B2-8BC8940C8AC6}"/>
              </a:ext>
            </a:extLst>
          </p:cNvPr>
          <p:cNvSpPr>
            <a:spLocks noGrp="1" noChangeArrowheads="1"/>
          </p:cNvSpPr>
          <p:nvPr>
            <p:ph type="dt" sz="quarter" idx="1"/>
          </p:nvPr>
        </p:nvSpPr>
        <p:spPr bwMode="auto">
          <a:xfrm>
            <a:off x="17806988" y="0"/>
            <a:ext cx="13585825" cy="2627313"/>
          </a:xfrm>
          <a:prstGeom prst="rect">
            <a:avLst/>
          </a:prstGeom>
          <a:noFill/>
          <a:ln w="9525">
            <a:noFill/>
            <a:miter lim="800000"/>
            <a:headEnd/>
            <a:tailEnd/>
          </a:ln>
          <a:effectLst/>
        </p:spPr>
        <p:txBody>
          <a:bodyPr vert="horz" wrap="square" lIns="92501" tIns="46250" rIns="92501" bIns="46250" numCol="1" anchor="t" anchorCtr="0" compatLnSpc="1">
            <a:prstTxWarp prst="textNoShape">
              <a:avLst/>
            </a:prstTxWarp>
          </a:bodyPr>
          <a:lstStyle>
            <a:lvl1pPr algn="r" defTabSz="925513">
              <a:defRPr sz="1200">
                <a:latin typeface="Times New Roman" charset="0"/>
                <a:ea typeface="+mn-ea"/>
                <a:cs typeface="+mn-cs"/>
              </a:defRPr>
            </a:lvl1pPr>
          </a:lstStyle>
          <a:p>
            <a:pPr>
              <a:defRPr/>
            </a:pPr>
            <a:endParaRPr lang="en-US"/>
          </a:p>
        </p:txBody>
      </p:sp>
      <p:sp>
        <p:nvSpPr>
          <p:cNvPr id="6148" name="Rectangle 1028">
            <a:extLst>
              <a:ext uri="{FF2B5EF4-FFF2-40B4-BE49-F238E27FC236}">
                <a16:creationId xmlns:a16="http://schemas.microsoft.com/office/drawing/2014/main" id="{4496B8DE-4DFF-6742-956E-A8B36B84B249}"/>
              </a:ext>
            </a:extLst>
          </p:cNvPr>
          <p:cNvSpPr>
            <a:spLocks noGrp="1" noChangeArrowheads="1"/>
          </p:cNvSpPr>
          <p:nvPr>
            <p:ph type="ftr" sz="quarter" idx="2"/>
          </p:nvPr>
        </p:nvSpPr>
        <p:spPr bwMode="auto">
          <a:xfrm>
            <a:off x="0" y="50541238"/>
            <a:ext cx="13585825" cy="2627312"/>
          </a:xfrm>
          <a:prstGeom prst="rect">
            <a:avLst/>
          </a:prstGeom>
          <a:noFill/>
          <a:ln w="9525">
            <a:noFill/>
            <a:miter lim="800000"/>
            <a:headEnd/>
            <a:tailEnd/>
          </a:ln>
          <a:effectLst/>
        </p:spPr>
        <p:txBody>
          <a:bodyPr vert="horz" wrap="square" lIns="92501" tIns="46250" rIns="92501" bIns="46250" numCol="1" anchor="b" anchorCtr="0" compatLnSpc="1">
            <a:prstTxWarp prst="textNoShape">
              <a:avLst/>
            </a:prstTxWarp>
          </a:bodyPr>
          <a:lstStyle>
            <a:lvl1pPr defTabSz="925513">
              <a:defRPr sz="1200">
                <a:latin typeface="Times New Roman" charset="0"/>
                <a:ea typeface="+mn-ea"/>
                <a:cs typeface="+mn-cs"/>
              </a:defRPr>
            </a:lvl1pPr>
          </a:lstStyle>
          <a:p>
            <a:pPr>
              <a:defRPr/>
            </a:pPr>
            <a:endParaRPr lang="en-US"/>
          </a:p>
        </p:txBody>
      </p:sp>
      <p:sp>
        <p:nvSpPr>
          <p:cNvPr id="6149" name="Rectangle 1029">
            <a:extLst>
              <a:ext uri="{FF2B5EF4-FFF2-40B4-BE49-F238E27FC236}">
                <a16:creationId xmlns:a16="http://schemas.microsoft.com/office/drawing/2014/main" id="{0FD0BBB9-B0E8-DD4B-A283-FA845EC0F8EE}"/>
              </a:ext>
            </a:extLst>
          </p:cNvPr>
          <p:cNvSpPr>
            <a:spLocks noGrp="1" noChangeArrowheads="1"/>
          </p:cNvSpPr>
          <p:nvPr>
            <p:ph type="sldNum" sz="quarter" idx="3"/>
          </p:nvPr>
        </p:nvSpPr>
        <p:spPr bwMode="auto">
          <a:xfrm>
            <a:off x="17806988" y="50541238"/>
            <a:ext cx="13585825" cy="2627312"/>
          </a:xfrm>
          <a:prstGeom prst="rect">
            <a:avLst/>
          </a:prstGeom>
          <a:noFill/>
          <a:ln w="9525">
            <a:noFill/>
            <a:miter lim="800000"/>
            <a:headEnd/>
            <a:tailEnd/>
          </a:ln>
          <a:effectLst/>
        </p:spPr>
        <p:txBody>
          <a:bodyPr vert="horz" wrap="square" lIns="92501" tIns="46250" rIns="92501" bIns="46250" numCol="1" anchor="b" anchorCtr="0" compatLnSpc="1">
            <a:prstTxWarp prst="textNoShape">
              <a:avLst/>
            </a:prstTxWarp>
          </a:bodyPr>
          <a:lstStyle>
            <a:lvl1pPr algn="r" defTabSz="925513">
              <a:defRPr sz="1200"/>
            </a:lvl1pPr>
          </a:lstStyle>
          <a:p>
            <a:fld id="{834EF743-2CCF-A746-940C-09ADDAACCE44}"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596938" cy="2566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7773650" y="0"/>
            <a:ext cx="13596938" cy="2566988"/>
          </a:xfrm>
          <a:prstGeom prst="rect">
            <a:avLst/>
          </a:prstGeom>
        </p:spPr>
        <p:txBody>
          <a:bodyPr vert="horz" lIns="91440" tIns="45720" rIns="91440" bIns="45720" rtlCol="0"/>
          <a:lstStyle>
            <a:lvl1pPr algn="r">
              <a:defRPr sz="1200"/>
            </a:lvl1pPr>
          </a:lstStyle>
          <a:p>
            <a:fld id="{EAECC79C-748B-8140-B2E2-94112BE3873B}" type="datetimeFigureOut">
              <a:rPr lang="en-US" smtClean="0"/>
              <a:t>2/8/22</a:t>
            </a:fld>
            <a:endParaRPr lang="en-US"/>
          </a:p>
        </p:txBody>
      </p:sp>
      <p:sp>
        <p:nvSpPr>
          <p:cNvPr id="4" name="Slide Image Placeholder 3"/>
          <p:cNvSpPr>
            <a:spLocks noGrp="1" noRot="1" noChangeAspect="1"/>
          </p:cNvSpPr>
          <p:nvPr>
            <p:ph type="sldImg" idx="2"/>
          </p:nvPr>
        </p:nvSpPr>
        <p:spPr>
          <a:xfrm>
            <a:off x="1458913" y="6400800"/>
            <a:ext cx="28460700" cy="17281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38488" y="24642763"/>
            <a:ext cx="25101550" cy="20162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639413"/>
            <a:ext cx="13596938" cy="2566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7773650" y="48639413"/>
            <a:ext cx="13596938" cy="2566987"/>
          </a:xfrm>
          <a:prstGeom prst="rect">
            <a:avLst/>
          </a:prstGeom>
        </p:spPr>
        <p:txBody>
          <a:bodyPr vert="horz" lIns="91440" tIns="45720" rIns="91440" bIns="45720" rtlCol="0" anchor="b"/>
          <a:lstStyle>
            <a:lvl1pPr algn="r">
              <a:defRPr sz="1200"/>
            </a:lvl1pPr>
          </a:lstStyle>
          <a:p>
            <a:fld id="{8D4EBAB5-E63A-3A45-B61A-278515A85AF9}" type="slidenum">
              <a:rPr lang="en-US" smtClean="0"/>
              <a:t>‹#›</a:t>
            </a:fld>
            <a:endParaRPr lang="en-US"/>
          </a:p>
        </p:txBody>
      </p:sp>
    </p:spTree>
    <p:extLst>
      <p:ext uri="{BB962C8B-B14F-4D97-AF65-F5344CB8AC3E}">
        <p14:creationId xmlns:p14="http://schemas.microsoft.com/office/powerpoint/2010/main" val="167744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EBAB5-E63A-3A45-B61A-278515A85AF9}" type="slidenum">
              <a:rPr lang="en-US" smtClean="0"/>
              <a:t>1</a:t>
            </a:fld>
            <a:endParaRPr lang="en-US"/>
          </a:p>
        </p:txBody>
      </p:sp>
    </p:spTree>
    <p:extLst>
      <p:ext uri="{BB962C8B-B14F-4D97-AF65-F5344CB8AC3E}">
        <p14:creationId xmlns:p14="http://schemas.microsoft.com/office/powerpoint/2010/main" val="120945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4EE0828-A84E-4147-B6A2-A74CEC7A7666}"/>
              </a:ext>
            </a:extLst>
          </p:cNvPr>
          <p:cNvGrpSpPr>
            <a:grpSpLocks/>
          </p:cNvGrpSpPr>
          <p:nvPr/>
        </p:nvGrpSpPr>
        <p:grpSpPr bwMode="auto">
          <a:xfrm>
            <a:off x="0" y="0"/>
            <a:ext cx="51206400" cy="31089600"/>
            <a:chOff x="0" y="0"/>
            <a:chExt cx="5760" cy="4320"/>
          </a:xfrm>
        </p:grpSpPr>
        <p:sp>
          <p:nvSpPr>
            <p:cNvPr id="5" name="Rectangle 3">
              <a:extLst>
                <a:ext uri="{FF2B5EF4-FFF2-40B4-BE49-F238E27FC236}">
                  <a16:creationId xmlns:a16="http://schemas.microsoft.com/office/drawing/2014/main" id="{B560B9F6-45B4-584F-ADAA-382768ADA939}"/>
                </a:ext>
              </a:extLst>
            </p:cNvPr>
            <p:cNvSpPr>
              <a:spLocks noChangeArrowheads="1"/>
            </p:cNvSpPr>
            <p:nvPr/>
          </p:nvSpPr>
          <p:spPr bwMode="black">
            <a:xfrm>
              <a:off x="1008" y="0"/>
              <a:ext cx="4752" cy="43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70258" tIns="235129" rIns="470258" bIns="235129"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6" name="Rectangle 4">
              <a:extLst>
                <a:ext uri="{FF2B5EF4-FFF2-40B4-BE49-F238E27FC236}">
                  <a16:creationId xmlns:a16="http://schemas.microsoft.com/office/drawing/2014/main" id="{3EB5785F-4F04-E740-A807-29EB4F8D76D6}"/>
                </a:ext>
              </a:extLst>
            </p:cNvPr>
            <p:cNvSpPr>
              <a:spLocks noChangeArrowheads="1"/>
            </p:cNvSpPr>
            <p:nvPr/>
          </p:nvSpPr>
          <p:spPr bwMode="ltGray">
            <a:xfrm>
              <a:off x="0" y="0"/>
              <a:ext cx="1008"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70258" tIns="235129" rIns="470258" bIns="235129" anchor="ctr"/>
            <a:lstStyle>
              <a:lvl1pPr defTabSz="4702175">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702175">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702175">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702175">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702175">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7021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7021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7021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70217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endParaRPr lang="en-US" altLang="en-US" sz="12300">
                <a:solidFill>
                  <a:schemeClr val="tx2"/>
                </a:solidFill>
              </a:endParaRPr>
            </a:p>
          </p:txBody>
        </p:sp>
        <p:sp>
          <p:nvSpPr>
            <p:cNvPr id="7" name="Freeform 5">
              <a:extLst>
                <a:ext uri="{FF2B5EF4-FFF2-40B4-BE49-F238E27FC236}">
                  <a16:creationId xmlns:a16="http://schemas.microsoft.com/office/drawing/2014/main" id="{C4A175A0-9ECF-9347-8707-14CEEF805C7D}"/>
                </a:ext>
              </a:extLst>
            </p:cNvPr>
            <p:cNvSpPr>
              <a:spLocks/>
            </p:cNvSpPr>
            <p:nvPr/>
          </p:nvSpPr>
          <p:spPr bwMode="ltGray">
            <a:xfrm>
              <a:off x="0" y="0"/>
              <a:ext cx="5760" cy="2400"/>
            </a:xfrm>
            <a:custGeom>
              <a:avLst/>
              <a:gdLst>
                <a:gd name="T0" fmla="*/ 0 w 5760"/>
                <a:gd name="T1" fmla="*/ 1200 h 2400"/>
                <a:gd name="T2" fmla="*/ 1008 w 5760"/>
                <a:gd name="T3" fmla="*/ 2400 h 2400"/>
                <a:gd name="T4" fmla="*/ 5760 w 5760"/>
                <a:gd name="T5" fmla="*/ 1536 h 2400"/>
                <a:gd name="T6" fmla="*/ 5760 w 5760"/>
                <a:gd name="T7" fmla="*/ 0 h 2400"/>
                <a:gd name="T8" fmla="*/ 0 w 5760"/>
                <a:gd name="T9" fmla="*/ 0 h 2400"/>
                <a:gd name="T10" fmla="*/ 0 w 5760"/>
                <a:gd name="T11" fmla="*/ 1200 h 24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0" h="2400">
                  <a:moveTo>
                    <a:pt x="0" y="1200"/>
                  </a:moveTo>
                  <a:lnTo>
                    <a:pt x="1008" y="2400"/>
                  </a:lnTo>
                  <a:lnTo>
                    <a:pt x="5760" y="1536"/>
                  </a:lnTo>
                  <a:lnTo>
                    <a:pt x="5760" y="0"/>
                  </a:lnTo>
                  <a:lnTo>
                    <a:pt x="0" y="0"/>
                  </a:lnTo>
                  <a:lnTo>
                    <a:pt x="0" y="120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lIns="470258" tIns="235129" rIns="470258" bIns="235129" anchor="ctr"/>
            <a:lstStyle/>
            <a:p>
              <a:endParaRPr lang="en-US"/>
            </a:p>
          </p:txBody>
        </p:sp>
      </p:grpSp>
      <p:sp>
        <p:nvSpPr>
          <p:cNvPr id="3078" name="Rectangle 6"/>
          <p:cNvSpPr>
            <a:spLocks noGrp="1" noChangeArrowheads="1"/>
          </p:cNvSpPr>
          <p:nvPr>
            <p:ph type="ctrTitle"/>
          </p:nvPr>
        </p:nvSpPr>
        <p:spPr>
          <a:xfrm>
            <a:off x="3840163" y="6562725"/>
            <a:ext cx="43526075" cy="5181600"/>
          </a:xfrm>
        </p:spPr>
        <p:txBody>
          <a:bodyPr/>
          <a:lstStyle>
            <a:lvl1pPr>
              <a:defRPr/>
            </a:lvl1pPr>
          </a:lstStyle>
          <a:p>
            <a:r>
              <a:rPr lang="en-US"/>
              <a:t>Click to edit Master title style</a:t>
            </a:r>
          </a:p>
        </p:txBody>
      </p:sp>
      <p:sp>
        <p:nvSpPr>
          <p:cNvPr id="3079" name="Rectangle 7"/>
          <p:cNvSpPr>
            <a:spLocks noGrp="1" noChangeArrowheads="1"/>
          </p:cNvSpPr>
          <p:nvPr>
            <p:ph type="subTitle" idx="1"/>
          </p:nvPr>
        </p:nvSpPr>
        <p:spPr>
          <a:xfrm>
            <a:off x="11522075" y="17618075"/>
            <a:ext cx="35844163" cy="7943850"/>
          </a:xfrm>
        </p:spPr>
        <p:txBody>
          <a:bodyPr/>
          <a:lstStyle>
            <a:lvl1pPr marL="0" indent="0">
              <a:buFontTx/>
              <a:buNone/>
              <a:defRPr/>
            </a:lvl1pPr>
          </a:lstStyle>
          <a:p>
            <a:r>
              <a:rPr lang="en-US"/>
              <a:t>Click to edit Master subtitle style</a:t>
            </a:r>
          </a:p>
        </p:txBody>
      </p:sp>
      <p:sp>
        <p:nvSpPr>
          <p:cNvPr id="8" name="Rectangle 8">
            <a:extLst>
              <a:ext uri="{FF2B5EF4-FFF2-40B4-BE49-F238E27FC236}">
                <a16:creationId xmlns:a16="http://schemas.microsoft.com/office/drawing/2014/main" id="{134B98EE-BFCC-7747-9A7B-BD22FE3DF765}"/>
              </a:ext>
            </a:extLst>
          </p:cNvPr>
          <p:cNvSpPr>
            <a:spLocks noGrp="1" noChangeArrowheads="1"/>
          </p:cNvSpPr>
          <p:nvPr>
            <p:ph type="dt" sz="half" idx="10"/>
          </p:nvPr>
        </p:nvSpPr>
        <p:spPr>
          <a:xfrm>
            <a:off x="9388475" y="29016325"/>
            <a:ext cx="10668000" cy="2073275"/>
          </a:xfrm>
        </p:spPr>
        <p:txBody>
          <a:bodyPr/>
          <a:lstStyle>
            <a:lvl1pPr>
              <a:defRPr>
                <a:solidFill>
                  <a:srgbClr val="808080"/>
                </a:solidFill>
              </a:defRPr>
            </a:lvl1pPr>
          </a:lstStyle>
          <a:p>
            <a:pPr>
              <a:defRPr/>
            </a:pPr>
            <a:endParaRPr lang="en-US"/>
          </a:p>
        </p:txBody>
      </p:sp>
      <p:sp>
        <p:nvSpPr>
          <p:cNvPr id="9" name="Rectangle 9">
            <a:extLst>
              <a:ext uri="{FF2B5EF4-FFF2-40B4-BE49-F238E27FC236}">
                <a16:creationId xmlns:a16="http://schemas.microsoft.com/office/drawing/2014/main" id="{E52CAC51-489A-734F-A2FA-71466C60C75D}"/>
              </a:ext>
            </a:extLst>
          </p:cNvPr>
          <p:cNvSpPr>
            <a:spLocks noGrp="1" noChangeArrowheads="1"/>
          </p:cNvSpPr>
          <p:nvPr>
            <p:ph type="ftr" sz="quarter" idx="11"/>
          </p:nvPr>
        </p:nvSpPr>
        <p:spPr>
          <a:xfrm>
            <a:off x="22190075" y="29016325"/>
            <a:ext cx="16214725" cy="2073275"/>
          </a:xfrm>
        </p:spPr>
        <p:txBody>
          <a:bodyPr/>
          <a:lstStyle>
            <a:lvl1pPr>
              <a:defRPr>
                <a:solidFill>
                  <a:srgbClr val="808080"/>
                </a:solidFill>
              </a:defRPr>
            </a:lvl1pPr>
          </a:lstStyle>
          <a:p>
            <a:pPr>
              <a:defRPr/>
            </a:pPr>
            <a:endParaRPr lang="en-US"/>
          </a:p>
        </p:txBody>
      </p:sp>
      <p:sp>
        <p:nvSpPr>
          <p:cNvPr id="10" name="Rectangle 10">
            <a:extLst>
              <a:ext uri="{FF2B5EF4-FFF2-40B4-BE49-F238E27FC236}">
                <a16:creationId xmlns:a16="http://schemas.microsoft.com/office/drawing/2014/main" id="{9BB03E7C-F26B-9348-A753-09A431DE9937}"/>
              </a:ext>
            </a:extLst>
          </p:cNvPr>
          <p:cNvSpPr>
            <a:spLocks noGrp="1" noChangeArrowheads="1"/>
          </p:cNvSpPr>
          <p:nvPr>
            <p:ph type="sldNum" sz="quarter" idx="12"/>
          </p:nvPr>
        </p:nvSpPr>
        <p:spPr>
          <a:xfrm>
            <a:off x="40538400" y="29016325"/>
            <a:ext cx="10668000" cy="2073275"/>
          </a:xfrm>
        </p:spPr>
        <p:txBody>
          <a:bodyPr/>
          <a:lstStyle>
            <a:lvl1pPr>
              <a:defRPr>
                <a:solidFill>
                  <a:srgbClr val="808080"/>
                </a:solidFill>
              </a:defRPr>
            </a:lvl1pPr>
          </a:lstStyle>
          <a:p>
            <a:fld id="{34E2B9CF-CD11-B54E-BE4B-7E1F4DA6AD97}" type="slidenum">
              <a:rPr lang="en-US" altLang="en-US"/>
              <a:pPr/>
              <a:t>‹#›</a:t>
            </a:fld>
            <a:endParaRPr lang="en-US" altLang="en-US"/>
          </a:p>
        </p:txBody>
      </p:sp>
    </p:spTree>
    <p:extLst>
      <p:ext uri="{BB962C8B-B14F-4D97-AF65-F5344CB8AC3E}">
        <p14:creationId xmlns:p14="http://schemas.microsoft.com/office/powerpoint/2010/main" val="3397478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02363B4C-8B06-0647-9283-7DEBBA6A510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CA563236-88BD-BA42-8861-0FB1F5A65A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F035CFAA-FF0D-8D44-B02E-2DF458A9A629}"/>
              </a:ext>
            </a:extLst>
          </p:cNvPr>
          <p:cNvSpPr>
            <a:spLocks noGrp="1" noChangeArrowheads="1"/>
          </p:cNvSpPr>
          <p:nvPr>
            <p:ph type="sldNum" sz="quarter" idx="12"/>
          </p:nvPr>
        </p:nvSpPr>
        <p:spPr>
          <a:ln/>
        </p:spPr>
        <p:txBody>
          <a:bodyPr/>
          <a:lstStyle>
            <a:lvl1pPr>
              <a:defRPr/>
            </a:lvl1pPr>
          </a:lstStyle>
          <a:p>
            <a:fld id="{19C25B1A-5E84-AC42-8493-1C9013844E2F}" type="slidenum">
              <a:rPr lang="en-US" altLang="en-US"/>
              <a:pPr/>
              <a:t>‹#›</a:t>
            </a:fld>
            <a:endParaRPr lang="en-US" altLang="en-US"/>
          </a:p>
        </p:txBody>
      </p:sp>
    </p:spTree>
    <p:extLst>
      <p:ext uri="{BB962C8B-B14F-4D97-AF65-F5344CB8AC3E}">
        <p14:creationId xmlns:p14="http://schemas.microsoft.com/office/powerpoint/2010/main" val="3876802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925500" y="690563"/>
            <a:ext cx="11693525" cy="269446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40163" y="690563"/>
            <a:ext cx="34932937" cy="269446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A21B0F79-4D59-C744-8D9D-7E7A5123834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5CB29BB5-A3E9-B445-AFEF-FE93EB7731F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8AA12C6B-857C-6948-BE42-C2950FB1275E}"/>
              </a:ext>
            </a:extLst>
          </p:cNvPr>
          <p:cNvSpPr>
            <a:spLocks noGrp="1" noChangeArrowheads="1"/>
          </p:cNvSpPr>
          <p:nvPr>
            <p:ph type="sldNum" sz="quarter" idx="12"/>
          </p:nvPr>
        </p:nvSpPr>
        <p:spPr>
          <a:ln/>
        </p:spPr>
        <p:txBody>
          <a:bodyPr/>
          <a:lstStyle>
            <a:lvl1pPr>
              <a:defRPr/>
            </a:lvl1pPr>
          </a:lstStyle>
          <a:p>
            <a:fld id="{A082FC25-098E-7048-856D-06ACC746C7BD}" type="slidenum">
              <a:rPr lang="en-US" altLang="en-US"/>
              <a:pPr/>
              <a:t>‹#›</a:t>
            </a:fld>
            <a:endParaRPr lang="en-US" altLang="en-US"/>
          </a:p>
        </p:txBody>
      </p:sp>
    </p:spTree>
    <p:extLst>
      <p:ext uri="{BB962C8B-B14F-4D97-AF65-F5344CB8AC3E}">
        <p14:creationId xmlns:p14="http://schemas.microsoft.com/office/powerpoint/2010/main" val="4104747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A570B3DE-43C5-F040-AA2B-819D1C1CA37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E62C266D-D289-364D-B9F2-4E2AC865EF0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796FEF62-8146-D846-BD76-0F75B1B8CEAC}"/>
              </a:ext>
            </a:extLst>
          </p:cNvPr>
          <p:cNvSpPr>
            <a:spLocks noGrp="1" noChangeArrowheads="1"/>
          </p:cNvSpPr>
          <p:nvPr>
            <p:ph type="sldNum" sz="quarter" idx="12"/>
          </p:nvPr>
        </p:nvSpPr>
        <p:spPr>
          <a:ln/>
        </p:spPr>
        <p:txBody>
          <a:bodyPr/>
          <a:lstStyle>
            <a:lvl1pPr>
              <a:defRPr/>
            </a:lvl1pPr>
          </a:lstStyle>
          <a:p>
            <a:fld id="{827F4669-A852-1A42-95C8-0822A8235C4E}" type="slidenum">
              <a:rPr lang="en-US" altLang="en-US"/>
              <a:pPr/>
              <a:t>‹#›</a:t>
            </a:fld>
            <a:endParaRPr lang="en-US" altLang="en-US"/>
          </a:p>
        </p:txBody>
      </p:sp>
    </p:spTree>
    <p:extLst>
      <p:ext uri="{BB962C8B-B14F-4D97-AF65-F5344CB8AC3E}">
        <p14:creationId xmlns:p14="http://schemas.microsoft.com/office/powerpoint/2010/main" val="1741635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19978688"/>
            <a:ext cx="43526075" cy="6173787"/>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044950" y="13177838"/>
            <a:ext cx="43526075" cy="68008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a:extLst>
              <a:ext uri="{FF2B5EF4-FFF2-40B4-BE49-F238E27FC236}">
                <a16:creationId xmlns:a16="http://schemas.microsoft.com/office/drawing/2014/main" id="{2239EAB6-D035-7C41-9CC4-370F74EF93D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1DCEB016-626E-4541-827C-AB75D1695F5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A0D39983-0A0B-1F4E-877D-7266885A8A77}"/>
              </a:ext>
            </a:extLst>
          </p:cNvPr>
          <p:cNvSpPr>
            <a:spLocks noGrp="1" noChangeArrowheads="1"/>
          </p:cNvSpPr>
          <p:nvPr>
            <p:ph type="sldNum" sz="quarter" idx="12"/>
          </p:nvPr>
        </p:nvSpPr>
        <p:spPr>
          <a:ln/>
        </p:spPr>
        <p:txBody>
          <a:bodyPr/>
          <a:lstStyle>
            <a:lvl1pPr>
              <a:defRPr/>
            </a:lvl1pPr>
          </a:lstStyle>
          <a:p>
            <a:fld id="{703ACF7B-54CE-0148-AA0F-0C5D59C9EF27}" type="slidenum">
              <a:rPr lang="en-US" altLang="en-US"/>
              <a:pPr/>
              <a:t>‹#›</a:t>
            </a:fld>
            <a:endParaRPr lang="en-US" altLang="en-US"/>
          </a:p>
        </p:txBody>
      </p:sp>
    </p:spTree>
    <p:extLst>
      <p:ext uri="{BB962C8B-B14F-4D97-AF65-F5344CB8AC3E}">
        <p14:creationId xmlns:p14="http://schemas.microsoft.com/office/powerpoint/2010/main" val="200378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096125" y="8982075"/>
            <a:ext cx="21685250" cy="18653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8933775" y="8982075"/>
            <a:ext cx="21685250" cy="18653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A55F74B1-37B4-6743-97F1-542E17FAE0F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EBEF6ADD-DC12-0342-8FD0-17517DFD5C9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3C63D840-0242-474B-9EBA-B0AADCCC04A0}"/>
              </a:ext>
            </a:extLst>
          </p:cNvPr>
          <p:cNvSpPr>
            <a:spLocks noGrp="1" noChangeArrowheads="1"/>
          </p:cNvSpPr>
          <p:nvPr>
            <p:ph type="sldNum" sz="quarter" idx="12"/>
          </p:nvPr>
        </p:nvSpPr>
        <p:spPr>
          <a:ln/>
        </p:spPr>
        <p:txBody>
          <a:bodyPr/>
          <a:lstStyle>
            <a:lvl1pPr>
              <a:defRPr/>
            </a:lvl1pPr>
          </a:lstStyle>
          <a:p>
            <a:fld id="{95249513-8884-E145-A04B-D27C3B92C591}" type="slidenum">
              <a:rPr lang="en-US" altLang="en-US"/>
              <a:pPr/>
              <a:t>‹#›</a:t>
            </a:fld>
            <a:endParaRPr lang="en-US" altLang="en-US"/>
          </a:p>
        </p:txBody>
      </p:sp>
    </p:spTree>
    <p:extLst>
      <p:ext uri="{BB962C8B-B14F-4D97-AF65-F5344CB8AC3E}">
        <p14:creationId xmlns:p14="http://schemas.microsoft.com/office/powerpoint/2010/main" val="1090536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244600"/>
            <a:ext cx="46085125" cy="5181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638" y="6959600"/>
            <a:ext cx="22625050"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60638" y="9859963"/>
            <a:ext cx="22625050"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775" y="6959600"/>
            <a:ext cx="22632988"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6012775" y="9859963"/>
            <a:ext cx="22632988"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5A47633E-FE80-774B-8B35-442198B47074}"/>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9">
            <a:extLst>
              <a:ext uri="{FF2B5EF4-FFF2-40B4-BE49-F238E27FC236}">
                <a16:creationId xmlns:a16="http://schemas.microsoft.com/office/drawing/2014/main" id="{28D4321C-BF27-DC44-84F5-F95D87C1BA9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0">
            <a:extLst>
              <a:ext uri="{FF2B5EF4-FFF2-40B4-BE49-F238E27FC236}">
                <a16:creationId xmlns:a16="http://schemas.microsoft.com/office/drawing/2014/main" id="{593C0A0C-FC00-5F4A-87B1-87556AD8CD6A}"/>
              </a:ext>
            </a:extLst>
          </p:cNvPr>
          <p:cNvSpPr>
            <a:spLocks noGrp="1" noChangeArrowheads="1"/>
          </p:cNvSpPr>
          <p:nvPr>
            <p:ph type="sldNum" sz="quarter" idx="12"/>
          </p:nvPr>
        </p:nvSpPr>
        <p:spPr>
          <a:ln/>
        </p:spPr>
        <p:txBody>
          <a:bodyPr/>
          <a:lstStyle>
            <a:lvl1pPr>
              <a:defRPr/>
            </a:lvl1pPr>
          </a:lstStyle>
          <a:p>
            <a:fld id="{06807970-C9B4-9141-A159-61AD08091C67}" type="slidenum">
              <a:rPr lang="en-US" altLang="en-US"/>
              <a:pPr/>
              <a:t>‹#›</a:t>
            </a:fld>
            <a:endParaRPr lang="en-US" altLang="en-US"/>
          </a:p>
        </p:txBody>
      </p:sp>
    </p:spTree>
    <p:extLst>
      <p:ext uri="{BB962C8B-B14F-4D97-AF65-F5344CB8AC3E}">
        <p14:creationId xmlns:p14="http://schemas.microsoft.com/office/powerpoint/2010/main" val="352646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6CB87F53-CC14-D840-B615-0D6168632E9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9">
            <a:extLst>
              <a:ext uri="{FF2B5EF4-FFF2-40B4-BE49-F238E27FC236}">
                <a16:creationId xmlns:a16="http://schemas.microsoft.com/office/drawing/2014/main" id="{6314191D-235B-AC4A-94AA-0FAD3B45CBF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0">
            <a:extLst>
              <a:ext uri="{FF2B5EF4-FFF2-40B4-BE49-F238E27FC236}">
                <a16:creationId xmlns:a16="http://schemas.microsoft.com/office/drawing/2014/main" id="{31EAF3D5-812D-0F49-917F-528DEB158D3E}"/>
              </a:ext>
            </a:extLst>
          </p:cNvPr>
          <p:cNvSpPr>
            <a:spLocks noGrp="1" noChangeArrowheads="1"/>
          </p:cNvSpPr>
          <p:nvPr>
            <p:ph type="sldNum" sz="quarter" idx="12"/>
          </p:nvPr>
        </p:nvSpPr>
        <p:spPr>
          <a:ln/>
        </p:spPr>
        <p:txBody>
          <a:bodyPr/>
          <a:lstStyle>
            <a:lvl1pPr>
              <a:defRPr/>
            </a:lvl1pPr>
          </a:lstStyle>
          <a:p>
            <a:fld id="{21F4CBF3-D13E-D445-AF19-2F562446B49D}" type="slidenum">
              <a:rPr lang="en-US" altLang="en-US"/>
              <a:pPr/>
              <a:t>‹#›</a:t>
            </a:fld>
            <a:endParaRPr lang="en-US" altLang="en-US"/>
          </a:p>
        </p:txBody>
      </p:sp>
    </p:spTree>
    <p:extLst>
      <p:ext uri="{BB962C8B-B14F-4D97-AF65-F5344CB8AC3E}">
        <p14:creationId xmlns:p14="http://schemas.microsoft.com/office/powerpoint/2010/main" val="2416613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D65A55D9-F50C-1B43-97CB-69EC872BFD70}"/>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9">
            <a:extLst>
              <a:ext uri="{FF2B5EF4-FFF2-40B4-BE49-F238E27FC236}">
                <a16:creationId xmlns:a16="http://schemas.microsoft.com/office/drawing/2014/main" id="{AE71CB9D-798C-2D44-9DF6-31F333A3732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0">
            <a:extLst>
              <a:ext uri="{FF2B5EF4-FFF2-40B4-BE49-F238E27FC236}">
                <a16:creationId xmlns:a16="http://schemas.microsoft.com/office/drawing/2014/main" id="{0D47513A-C28B-D44F-A4A4-D1999243FC91}"/>
              </a:ext>
            </a:extLst>
          </p:cNvPr>
          <p:cNvSpPr>
            <a:spLocks noGrp="1" noChangeArrowheads="1"/>
          </p:cNvSpPr>
          <p:nvPr>
            <p:ph type="sldNum" sz="quarter" idx="12"/>
          </p:nvPr>
        </p:nvSpPr>
        <p:spPr>
          <a:ln/>
        </p:spPr>
        <p:txBody>
          <a:bodyPr/>
          <a:lstStyle>
            <a:lvl1pPr>
              <a:defRPr/>
            </a:lvl1pPr>
          </a:lstStyle>
          <a:p>
            <a:fld id="{51F13293-F641-7A40-ACCB-C35C837E08FE}" type="slidenum">
              <a:rPr lang="en-US" altLang="en-US"/>
              <a:pPr/>
              <a:t>‹#›</a:t>
            </a:fld>
            <a:endParaRPr lang="en-US" altLang="en-US"/>
          </a:p>
        </p:txBody>
      </p:sp>
    </p:spTree>
    <p:extLst>
      <p:ext uri="{BB962C8B-B14F-4D97-AF65-F5344CB8AC3E}">
        <p14:creationId xmlns:p14="http://schemas.microsoft.com/office/powerpoint/2010/main" val="174645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238250"/>
            <a:ext cx="16846550" cy="52673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0019963" y="1238250"/>
            <a:ext cx="28625800" cy="26533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638" y="6505575"/>
            <a:ext cx="16846550" cy="21266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97EA7024-5361-AA48-A1AF-BF311D50D83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8B4B3443-ED3C-9E4A-B406-646B15BC580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9E356DD2-8D23-5849-8A68-A66C482082F7}"/>
              </a:ext>
            </a:extLst>
          </p:cNvPr>
          <p:cNvSpPr>
            <a:spLocks noGrp="1" noChangeArrowheads="1"/>
          </p:cNvSpPr>
          <p:nvPr>
            <p:ph type="sldNum" sz="quarter" idx="12"/>
          </p:nvPr>
        </p:nvSpPr>
        <p:spPr>
          <a:ln/>
        </p:spPr>
        <p:txBody>
          <a:bodyPr/>
          <a:lstStyle>
            <a:lvl1pPr>
              <a:defRPr/>
            </a:lvl1pPr>
          </a:lstStyle>
          <a:p>
            <a:fld id="{0E3AB3F7-E6BD-5D44-BB8E-40CD0B4D0323}" type="slidenum">
              <a:rPr lang="en-US" altLang="en-US"/>
              <a:pPr/>
              <a:t>‹#›</a:t>
            </a:fld>
            <a:endParaRPr lang="en-US" altLang="en-US"/>
          </a:p>
        </p:txBody>
      </p:sp>
    </p:spTree>
    <p:extLst>
      <p:ext uri="{BB962C8B-B14F-4D97-AF65-F5344CB8AC3E}">
        <p14:creationId xmlns:p14="http://schemas.microsoft.com/office/powerpoint/2010/main" val="1651043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1763038"/>
            <a:ext cx="30724475" cy="25685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0036175" y="2778125"/>
            <a:ext cx="30724475" cy="186531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0036175" y="24331613"/>
            <a:ext cx="30724475" cy="3649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936DD543-BC96-5B4F-A091-1462C7D9A77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D3EBAC6D-56F6-694F-B61E-A50269497DD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5C8A2857-DC45-1E42-9F9C-75F3A386785B}"/>
              </a:ext>
            </a:extLst>
          </p:cNvPr>
          <p:cNvSpPr>
            <a:spLocks noGrp="1" noChangeArrowheads="1"/>
          </p:cNvSpPr>
          <p:nvPr>
            <p:ph type="sldNum" sz="quarter" idx="12"/>
          </p:nvPr>
        </p:nvSpPr>
        <p:spPr>
          <a:ln/>
        </p:spPr>
        <p:txBody>
          <a:bodyPr/>
          <a:lstStyle>
            <a:lvl1pPr>
              <a:defRPr/>
            </a:lvl1pPr>
          </a:lstStyle>
          <a:p>
            <a:fld id="{AA735A34-C284-634A-BCD3-235204B88FE2}" type="slidenum">
              <a:rPr lang="en-US" altLang="en-US"/>
              <a:pPr/>
              <a:t>‹#›</a:t>
            </a:fld>
            <a:endParaRPr lang="en-US" altLang="en-US"/>
          </a:p>
        </p:txBody>
      </p:sp>
    </p:spTree>
    <p:extLst>
      <p:ext uri="{BB962C8B-B14F-4D97-AF65-F5344CB8AC3E}">
        <p14:creationId xmlns:p14="http://schemas.microsoft.com/office/powerpoint/2010/main" val="217402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6">
            <a:extLst>
              <a:ext uri="{FF2B5EF4-FFF2-40B4-BE49-F238E27FC236}">
                <a16:creationId xmlns:a16="http://schemas.microsoft.com/office/drawing/2014/main" id="{5960FA70-E2C7-F241-80C9-94AD3C7EE41E}"/>
              </a:ext>
            </a:extLst>
          </p:cNvPr>
          <p:cNvSpPr>
            <a:spLocks noGrp="1" noChangeArrowheads="1"/>
          </p:cNvSpPr>
          <p:nvPr>
            <p:ph type="title"/>
          </p:nvPr>
        </p:nvSpPr>
        <p:spPr bwMode="auto">
          <a:xfrm>
            <a:off x="3840163" y="690563"/>
            <a:ext cx="4352607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8" tIns="235129" rIns="470258" bIns="235129" numCol="1" anchor="t" anchorCtr="0" compatLnSpc="1">
            <a:prstTxWarp prst="textNoShape">
              <a:avLst/>
            </a:prstTxWarp>
          </a:bodyPr>
          <a:lstStyle/>
          <a:p>
            <a:pPr lvl="0"/>
            <a:r>
              <a:rPr lang="en-US" altLang="en-US"/>
              <a:t>Click to edit Master title style</a:t>
            </a:r>
          </a:p>
        </p:txBody>
      </p:sp>
      <p:sp>
        <p:nvSpPr>
          <p:cNvPr id="1027" name="Rectangle 7">
            <a:extLst>
              <a:ext uri="{FF2B5EF4-FFF2-40B4-BE49-F238E27FC236}">
                <a16:creationId xmlns:a16="http://schemas.microsoft.com/office/drawing/2014/main" id="{222BE0EE-1A38-AE43-A483-EB5EFC7E8CB5}"/>
              </a:ext>
            </a:extLst>
          </p:cNvPr>
          <p:cNvSpPr>
            <a:spLocks noGrp="1" noChangeArrowheads="1"/>
          </p:cNvSpPr>
          <p:nvPr>
            <p:ph type="body" idx="1"/>
          </p:nvPr>
        </p:nvSpPr>
        <p:spPr bwMode="white">
          <a:xfrm>
            <a:off x="7096125" y="8982075"/>
            <a:ext cx="43522900" cy="1865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8" tIns="235129" rIns="470258" bIns="23512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6" name="Rectangle 8">
            <a:extLst>
              <a:ext uri="{FF2B5EF4-FFF2-40B4-BE49-F238E27FC236}">
                <a16:creationId xmlns:a16="http://schemas.microsoft.com/office/drawing/2014/main" id="{E7119775-FCD4-9D43-8DB9-4E00FCD1A98C}"/>
              </a:ext>
            </a:extLst>
          </p:cNvPr>
          <p:cNvSpPr>
            <a:spLocks noGrp="1" noChangeArrowheads="1"/>
          </p:cNvSpPr>
          <p:nvPr>
            <p:ph type="dt" sz="half" idx="2"/>
          </p:nvPr>
        </p:nvSpPr>
        <p:spPr bwMode="auto">
          <a:xfrm>
            <a:off x="8963025" y="29016325"/>
            <a:ext cx="10668000" cy="2073275"/>
          </a:xfrm>
          <a:prstGeom prst="rect">
            <a:avLst/>
          </a:prstGeom>
          <a:noFill/>
          <a:ln w="9525">
            <a:noFill/>
            <a:miter lim="800000"/>
            <a:headEnd/>
            <a:tailEnd/>
          </a:ln>
        </p:spPr>
        <p:txBody>
          <a:bodyPr vert="horz" wrap="square" lIns="470258" tIns="235129" rIns="470258" bIns="235129" numCol="1" anchor="t" anchorCtr="0" compatLnSpc="1">
            <a:prstTxWarp prst="textNoShape">
              <a:avLst/>
            </a:prstTxWarp>
          </a:bodyPr>
          <a:lstStyle>
            <a:lvl1pPr>
              <a:spcBef>
                <a:spcPct val="50000"/>
              </a:spcBef>
              <a:defRPr sz="7200">
                <a:solidFill>
                  <a:schemeClr val="folHlink"/>
                </a:solidFill>
                <a:latin typeface="Tahoma" charset="0"/>
                <a:ea typeface="+mn-ea"/>
                <a:cs typeface="+mn-cs"/>
              </a:defRPr>
            </a:lvl1pPr>
          </a:lstStyle>
          <a:p>
            <a:pPr>
              <a:defRPr/>
            </a:pPr>
            <a:endParaRPr lang="en-US"/>
          </a:p>
        </p:txBody>
      </p:sp>
      <p:sp>
        <p:nvSpPr>
          <p:cNvPr id="2057" name="Rectangle 9">
            <a:extLst>
              <a:ext uri="{FF2B5EF4-FFF2-40B4-BE49-F238E27FC236}">
                <a16:creationId xmlns:a16="http://schemas.microsoft.com/office/drawing/2014/main" id="{760D3217-71F9-5741-B14C-D6D31D3E8A59}"/>
              </a:ext>
            </a:extLst>
          </p:cNvPr>
          <p:cNvSpPr>
            <a:spLocks noGrp="1" noChangeArrowheads="1"/>
          </p:cNvSpPr>
          <p:nvPr>
            <p:ph type="ftr" sz="quarter" idx="3"/>
          </p:nvPr>
        </p:nvSpPr>
        <p:spPr bwMode="auto">
          <a:xfrm>
            <a:off x="21764625" y="29016325"/>
            <a:ext cx="16213138" cy="2073275"/>
          </a:xfrm>
          <a:prstGeom prst="rect">
            <a:avLst/>
          </a:prstGeom>
          <a:noFill/>
          <a:ln w="9525">
            <a:noFill/>
            <a:miter lim="800000"/>
            <a:headEnd/>
            <a:tailEnd/>
          </a:ln>
        </p:spPr>
        <p:txBody>
          <a:bodyPr vert="horz" wrap="square" lIns="470258" tIns="235129" rIns="470258" bIns="235129" numCol="1" anchor="t" anchorCtr="0" compatLnSpc="1">
            <a:prstTxWarp prst="textNoShape">
              <a:avLst/>
            </a:prstTxWarp>
          </a:bodyPr>
          <a:lstStyle>
            <a:lvl1pPr algn="ctr">
              <a:spcBef>
                <a:spcPct val="50000"/>
              </a:spcBef>
              <a:defRPr sz="7200">
                <a:solidFill>
                  <a:schemeClr val="folHlink"/>
                </a:solidFill>
                <a:latin typeface="Tahoma" charset="0"/>
                <a:ea typeface="+mn-ea"/>
                <a:cs typeface="+mn-cs"/>
              </a:defRPr>
            </a:lvl1pPr>
          </a:lstStyle>
          <a:p>
            <a:pPr>
              <a:defRPr/>
            </a:pPr>
            <a:endParaRPr lang="en-US"/>
          </a:p>
        </p:txBody>
      </p:sp>
      <p:sp>
        <p:nvSpPr>
          <p:cNvPr id="2058" name="Rectangle 10">
            <a:extLst>
              <a:ext uri="{FF2B5EF4-FFF2-40B4-BE49-F238E27FC236}">
                <a16:creationId xmlns:a16="http://schemas.microsoft.com/office/drawing/2014/main" id="{57BCED46-6FD7-3548-9982-BD2631FFC7CE}"/>
              </a:ext>
            </a:extLst>
          </p:cNvPr>
          <p:cNvSpPr>
            <a:spLocks noGrp="1" noChangeArrowheads="1"/>
          </p:cNvSpPr>
          <p:nvPr>
            <p:ph type="sldNum" sz="quarter" idx="4"/>
          </p:nvPr>
        </p:nvSpPr>
        <p:spPr bwMode="auto">
          <a:xfrm>
            <a:off x="40111363" y="29016325"/>
            <a:ext cx="10666412" cy="2073275"/>
          </a:xfrm>
          <a:prstGeom prst="rect">
            <a:avLst/>
          </a:prstGeom>
          <a:noFill/>
          <a:ln w="9525">
            <a:noFill/>
            <a:miter lim="800000"/>
            <a:headEnd/>
            <a:tailEnd/>
          </a:ln>
        </p:spPr>
        <p:txBody>
          <a:bodyPr vert="horz" wrap="square" lIns="470258" tIns="235129" rIns="470258" bIns="235129" numCol="1" anchor="t" anchorCtr="0" compatLnSpc="1">
            <a:prstTxWarp prst="textNoShape">
              <a:avLst/>
            </a:prstTxWarp>
          </a:bodyPr>
          <a:lstStyle>
            <a:lvl1pPr algn="r">
              <a:spcBef>
                <a:spcPct val="50000"/>
              </a:spcBef>
              <a:defRPr sz="7200">
                <a:solidFill>
                  <a:schemeClr val="folHlink"/>
                </a:solidFill>
                <a:latin typeface="Tahoma" panose="020B0604030504040204" pitchFamily="34" charset="0"/>
              </a:defRPr>
            </a:lvl1pPr>
          </a:lstStyle>
          <a:p>
            <a:fld id="{93DB40C1-2D3E-CA4D-82A0-1478C6BDFCAF}"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702175" rtl="0" eaLnBrk="1" fontAlgn="base" hangingPunct="1">
        <a:spcBef>
          <a:spcPct val="0"/>
        </a:spcBef>
        <a:spcAft>
          <a:spcPct val="0"/>
        </a:spcAft>
        <a:defRPr kumimoji="1" sz="22600">
          <a:solidFill>
            <a:schemeClr val="tx2"/>
          </a:solidFill>
          <a:latin typeface="+mj-lt"/>
          <a:ea typeface="ＭＳ Ｐゴシック" charset="0"/>
          <a:cs typeface="ＭＳ Ｐゴシック" charset="0"/>
        </a:defRPr>
      </a:lvl1pPr>
      <a:lvl2pPr algn="l" defTabSz="4702175" rtl="0" eaLnBrk="1" fontAlgn="base" hangingPunct="1">
        <a:spcBef>
          <a:spcPct val="0"/>
        </a:spcBef>
        <a:spcAft>
          <a:spcPct val="0"/>
        </a:spcAft>
        <a:defRPr kumimoji="1" sz="22600">
          <a:solidFill>
            <a:schemeClr val="tx2"/>
          </a:solidFill>
          <a:latin typeface="Tahoma" charset="0"/>
          <a:ea typeface="ＭＳ Ｐゴシック" charset="0"/>
          <a:cs typeface="ＭＳ Ｐゴシック" charset="0"/>
        </a:defRPr>
      </a:lvl2pPr>
      <a:lvl3pPr algn="l" defTabSz="4702175" rtl="0" eaLnBrk="1" fontAlgn="base" hangingPunct="1">
        <a:spcBef>
          <a:spcPct val="0"/>
        </a:spcBef>
        <a:spcAft>
          <a:spcPct val="0"/>
        </a:spcAft>
        <a:defRPr kumimoji="1" sz="22600">
          <a:solidFill>
            <a:schemeClr val="tx2"/>
          </a:solidFill>
          <a:latin typeface="Tahoma" charset="0"/>
          <a:ea typeface="ＭＳ Ｐゴシック" charset="0"/>
          <a:cs typeface="ＭＳ Ｐゴシック" charset="0"/>
        </a:defRPr>
      </a:lvl3pPr>
      <a:lvl4pPr algn="l" defTabSz="4702175" rtl="0" eaLnBrk="1" fontAlgn="base" hangingPunct="1">
        <a:spcBef>
          <a:spcPct val="0"/>
        </a:spcBef>
        <a:spcAft>
          <a:spcPct val="0"/>
        </a:spcAft>
        <a:defRPr kumimoji="1" sz="22600">
          <a:solidFill>
            <a:schemeClr val="tx2"/>
          </a:solidFill>
          <a:latin typeface="Tahoma" charset="0"/>
          <a:ea typeface="ＭＳ Ｐゴシック" charset="0"/>
          <a:cs typeface="ＭＳ Ｐゴシック" charset="0"/>
        </a:defRPr>
      </a:lvl4pPr>
      <a:lvl5pPr algn="l" defTabSz="4702175" rtl="0" eaLnBrk="1" fontAlgn="base" hangingPunct="1">
        <a:spcBef>
          <a:spcPct val="0"/>
        </a:spcBef>
        <a:spcAft>
          <a:spcPct val="0"/>
        </a:spcAft>
        <a:defRPr kumimoji="1" sz="22600">
          <a:solidFill>
            <a:schemeClr val="tx2"/>
          </a:solidFill>
          <a:latin typeface="Tahoma" charset="0"/>
          <a:ea typeface="ＭＳ Ｐゴシック" charset="0"/>
          <a:cs typeface="ＭＳ Ｐゴシック" charset="0"/>
        </a:defRPr>
      </a:lvl5pPr>
      <a:lvl6pPr marL="457200" algn="l" defTabSz="4702175" rtl="0" eaLnBrk="1" fontAlgn="base" hangingPunct="1">
        <a:spcBef>
          <a:spcPct val="0"/>
        </a:spcBef>
        <a:spcAft>
          <a:spcPct val="0"/>
        </a:spcAft>
        <a:defRPr kumimoji="1" sz="22600">
          <a:solidFill>
            <a:schemeClr val="tx2"/>
          </a:solidFill>
          <a:latin typeface="Tahoma" charset="0"/>
        </a:defRPr>
      </a:lvl6pPr>
      <a:lvl7pPr marL="914400" algn="l" defTabSz="4702175" rtl="0" eaLnBrk="1" fontAlgn="base" hangingPunct="1">
        <a:spcBef>
          <a:spcPct val="0"/>
        </a:spcBef>
        <a:spcAft>
          <a:spcPct val="0"/>
        </a:spcAft>
        <a:defRPr kumimoji="1" sz="22600">
          <a:solidFill>
            <a:schemeClr val="tx2"/>
          </a:solidFill>
          <a:latin typeface="Tahoma" charset="0"/>
        </a:defRPr>
      </a:lvl7pPr>
      <a:lvl8pPr marL="1371600" algn="l" defTabSz="4702175" rtl="0" eaLnBrk="1" fontAlgn="base" hangingPunct="1">
        <a:spcBef>
          <a:spcPct val="0"/>
        </a:spcBef>
        <a:spcAft>
          <a:spcPct val="0"/>
        </a:spcAft>
        <a:defRPr kumimoji="1" sz="22600">
          <a:solidFill>
            <a:schemeClr val="tx2"/>
          </a:solidFill>
          <a:latin typeface="Tahoma" charset="0"/>
        </a:defRPr>
      </a:lvl8pPr>
      <a:lvl9pPr marL="1828800" algn="l" defTabSz="4702175" rtl="0" eaLnBrk="1" fontAlgn="base" hangingPunct="1">
        <a:spcBef>
          <a:spcPct val="0"/>
        </a:spcBef>
        <a:spcAft>
          <a:spcPct val="0"/>
        </a:spcAft>
        <a:defRPr kumimoji="1" sz="22600">
          <a:solidFill>
            <a:schemeClr val="tx2"/>
          </a:solidFill>
          <a:latin typeface="Tahoma" charset="0"/>
        </a:defRPr>
      </a:lvl9pPr>
    </p:titleStyle>
    <p:bodyStyle>
      <a:lvl1pPr marL="1763713" indent="-1763713" algn="l" defTabSz="4702175" rtl="0" eaLnBrk="1" fontAlgn="base" hangingPunct="1">
        <a:spcBef>
          <a:spcPct val="20000"/>
        </a:spcBef>
        <a:spcAft>
          <a:spcPct val="0"/>
        </a:spcAft>
        <a:buChar char="•"/>
        <a:defRPr kumimoji="1" sz="16500">
          <a:solidFill>
            <a:schemeClr val="tx1"/>
          </a:solidFill>
          <a:latin typeface="+mn-lt"/>
          <a:ea typeface="ＭＳ Ｐゴシック" charset="0"/>
          <a:cs typeface="ＭＳ Ｐゴシック" charset="0"/>
        </a:defRPr>
      </a:lvl1pPr>
      <a:lvl2pPr marL="3821113" indent="-1470025" algn="l" defTabSz="4702175" rtl="0" eaLnBrk="1" fontAlgn="base" hangingPunct="1">
        <a:spcBef>
          <a:spcPct val="20000"/>
        </a:spcBef>
        <a:spcAft>
          <a:spcPct val="0"/>
        </a:spcAft>
        <a:buChar char="–"/>
        <a:defRPr kumimoji="1" sz="14400">
          <a:solidFill>
            <a:schemeClr val="tx1"/>
          </a:solidFill>
          <a:latin typeface="+mn-lt"/>
          <a:ea typeface="ＭＳ Ｐゴシック" charset="0"/>
        </a:defRPr>
      </a:lvl2pPr>
      <a:lvl3pPr marL="5878513" indent="-1176338" algn="l" defTabSz="4702175" rtl="0" eaLnBrk="1" fontAlgn="base" hangingPunct="1">
        <a:spcBef>
          <a:spcPct val="20000"/>
        </a:spcBef>
        <a:spcAft>
          <a:spcPct val="0"/>
        </a:spcAft>
        <a:buChar char="•"/>
        <a:defRPr kumimoji="1" sz="12300">
          <a:solidFill>
            <a:schemeClr val="tx1"/>
          </a:solidFill>
          <a:latin typeface="+mn-lt"/>
          <a:ea typeface="ＭＳ Ｐゴシック" charset="0"/>
        </a:defRPr>
      </a:lvl3pPr>
      <a:lvl4pPr marL="8229600" indent="-1176338" algn="l" defTabSz="4702175" rtl="0" eaLnBrk="1" fontAlgn="base" hangingPunct="1">
        <a:spcBef>
          <a:spcPct val="20000"/>
        </a:spcBef>
        <a:spcAft>
          <a:spcPct val="0"/>
        </a:spcAft>
        <a:buChar char="–"/>
        <a:defRPr kumimoji="1" sz="10300">
          <a:solidFill>
            <a:schemeClr val="tx1"/>
          </a:solidFill>
          <a:latin typeface="+mn-lt"/>
          <a:ea typeface="ＭＳ Ｐゴシック" charset="0"/>
        </a:defRPr>
      </a:lvl4pPr>
      <a:lvl5pPr marL="10580688" indent="-1174750" algn="l" defTabSz="4702175" rtl="0" eaLnBrk="1" fontAlgn="base" hangingPunct="1">
        <a:spcBef>
          <a:spcPct val="20000"/>
        </a:spcBef>
        <a:spcAft>
          <a:spcPct val="0"/>
        </a:spcAft>
        <a:buChar char="»"/>
        <a:defRPr kumimoji="1" sz="10300">
          <a:solidFill>
            <a:schemeClr val="tx1"/>
          </a:solidFill>
          <a:latin typeface="+mn-lt"/>
          <a:ea typeface="ＭＳ Ｐゴシック" charset="0"/>
        </a:defRPr>
      </a:lvl5pPr>
      <a:lvl6pPr marL="11037888" indent="-1174750" algn="l" defTabSz="4702175" rtl="0" eaLnBrk="1" fontAlgn="base" hangingPunct="1">
        <a:spcBef>
          <a:spcPct val="20000"/>
        </a:spcBef>
        <a:spcAft>
          <a:spcPct val="0"/>
        </a:spcAft>
        <a:buChar char="»"/>
        <a:defRPr kumimoji="1" sz="10300">
          <a:solidFill>
            <a:schemeClr val="tx1"/>
          </a:solidFill>
          <a:latin typeface="+mn-lt"/>
        </a:defRPr>
      </a:lvl6pPr>
      <a:lvl7pPr marL="11495088" indent="-1174750" algn="l" defTabSz="4702175" rtl="0" eaLnBrk="1" fontAlgn="base" hangingPunct="1">
        <a:spcBef>
          <a:spcPct val="20000"/>
        </a:spcBef>
        <a:spcAft>
          <a:spcPct val="0"/>
        </a:spcAft>
        <a:buChar char="»"/>
        <a:defRPr kumimoji="1" sz="10300">
          <a:solidFill>
            <a:schemeClr val="tx1"/>
          </a:solidFill>
          <a:latin typeface="+mn-lt"/>
        </a:defRPr>
      </a:lvl7pPr>
      <a:lvl8pPr marL="11952288" indent="-1174750" algn="l" defTabSz="4702175" rtl="0" eaLnBrk="1" fontAlgn="base" hangingPunct="1">
        <a:spcBef>
          <a:spcPct val="20000"/>
        </a:spcBef>
        <a:spcAft>
          <a:spcPct val="0"/>
        </a:spcAft>
        <a:buChar char="»"/>
        <a:defRPr kumimoji="1" sz="10300">
          <a:solidFill>
            <a:schemeClr val="tx1"/>
          </a:solidFill>
          <a:latin typeface="+mn-lt"/>
        </a:defRPr>
      </a:lvl8pPr>
      <a:lvl9pPr marL="12409488" indent="-1174750" algn="l" defTabSz="4702175" rtl="0" eaLnBrk="1" fontAlgn="base" hangingPunct="1">
        <a:spcBef>
          <a:spcPct val="20000"/>
        </a:spcBef>
        <a:spcAft>
          <a:spcPct val="0"/>
        </a:spcAft>
        <a:buChar char="»"/>
        <a:defRPr kumimoji="1"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gi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sp>
        <p:nvSpPr>
          <p:cNvPr id="14337" name="Rectangle 735">
            <a:extLst>
              <a:ext uri="{FF2B5EF4-FFF2-40B4-BE49-F238E27FC236}">
                <a16:creationId xmlns:a16="http://schemas.microsoft.com/office/drawing/2014/main" id="{C8699EB0-94E8-0444-A6FF-8F986AF06C24}"/>
              </a:ext>
            </a:extLst>
          </p:cNvPr>
          <p:cNvSpPr>
            <a:spLocks noGrp="1" noChangeArrowheads="1"/>
          </p:cNvSpPr>
          <p:nvPr>
            <p:ph type="title"/>
          </p:nvPr>
        </p:nvSpPr>
        <p:spPr>
          <a:xfrm>
            <a:off x="-636907" y="180630"/>
            <a:ext cx="51757306" cy="5671502"/>
          </a:xfrm>
          <a:noFill/>
        </p:spPr>
        <p:txBody>
          <a:bodyPr/>
          <a:lstStyle/>
          <a:p>
            <a:pPr algn="ctr">
              <a:lnSpc>
                <a:spcPct val="90000"/>
              </a:lnSpc>
            </a:pPr>
            <a:r>
              <a:rPr kumimoji="0" lang="en-US" altLang="en-US" sz="7000" b="1" dirty="0">
                <a:solidFill>
                  <a:srgbClr val="2934B8"/>
                </a:solidFill>
                <a:latin typeface="Times New Roman" panose="02020603050405020304" pitchFamily="18" charset="0"/>
                <a:ea typeface="ＭＳ Ｐゴシック" panose="020B0600070205080204" pitchFamily="34" charset="-128"/>
                <a:cs typeface="Times New Roman" panose="02020603050405020304" pitchFamily="18" charset="0"/>
              </a:rPr>
              <a:t>COMPARISON OF ROUTINELY COLLECTED PERINATAL ELECTRONIC HEALTH DATA WITH LONGITUDINAL CLINICAL RESEARCH DATA FROM THE BREASTFEEDING AND EARLY CHILD (BEACH) STUDY</a:t>
            </a:r>
            <a:br>
              <a:rPr kumimoji="0" lang="en-US" altLang="en-US" sz="7000"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br>
            <a:r>
              <a:rPr kumimoji="0" lang="en-US" altLang="en-US" sz="7000"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Abigail Vlasak, Nisha Chachad, Ke Xu, Magda Francois, Dominick J. Lemas, PhD.</a:t>
            </a:r>
            <a:br>
              <a:rPr kumimoji="0" lang="en-US" altLang="en-US" sz="7000"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br>
            <a:r>
              <a:rPr kumimoji="0" lang="en-US" altLang="en-US" sz="5500"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Department of Health Outcomes and Biomedical Informatics, University of Florida College of Medicine, Gainesville, FL. </a:t>
            </a:r>
            <a:br>
              <a:rPr kumimoji="0" lang="en-US" altLang="en-US" sz="7000" dirty="0">
                <a:solidFill>
                  <a:schemeClr val="bg1"/>
                </a:solidFill>
                <a:latin typeface="Arial" panose="020B0604020202020204" pitchFamily="34" charset="0"/>
                <a:ea typeface="ＭＳ Ｐゴシック" panose="020B0600070205080204" pitchFamily="34" charset="-128"/>
                <a:cs typeface="Arial" panose="020B0604020202020204" pitchFamily="34" charset="0"/>
              </a:rPr>
            </a:br>
            <a:br>
              <a:rPr kumimoji="0" lang="en-US" altLang="en-US" sz="7000" dirty="0">
                <a:solidFill>
                  <a:schemeClr val="bg1"/>
                </a:solidFill>
                <a:latin typeface="Arial" panose="020B0604020202020204" pitchFamily="34" charset="0"/>
                <a:ea typeface="ＭＳ Ｐゴシック" panose="020B0600070205080204" pitchFamily="34" charset="-128"/>
                <a:cs typeface="Arial" panose="020B0604020202020204" pitchFamily="34" charset="0"/>
              </a:rPr>
            </a:br>
            <a:endParaRPr kumimoji="0" lang="en-US" altLang="en-US" sz="7000" dirty="0">
              <a:solidFill>
                <a:schemeClr val="bg1"/>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14338" name="Rectangle 744">
            <a:extLst>
              <a:ext uri="{FF2B5EF4-FFF2-40B4-BE49-F238E27FC236}">
                <a16:creationId xmlns:a16="http://schemas.microsoft.com/office/drawing/2014/main" id="{0B8094AF-A2F3-904B-8A99-32794AF1D793}"/>
              </a:ext>
            </a:extLst>
          </p:cNvPr>
          <p:cNvSpPr>
            <a:spLocks noChangeArrowheads="1"/>
          </p:cNvSpPr>
          <p:nvPr/>
        </p:nvSpPr>
        <p:spPr bwMode="auto">
          <a:xfrm>
            <a:off x="375445" y="4639498"/>
            <a:ext cx="15446374" cy="1905000"/>
          </a:xfrm>
          <a:prstGeom prst="rect">
            <a:avLst/>
          </a:prstGeom>
          <a:solidFill>
            <a:schemeClr val="bg1"/>
          </a:solidFill>
          <a:ln w="9525">
            <a:solidFill>
              <a:srgbClr val="FF9900"/>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7200" b="1" dirty="0">
                <a:cs typeface="Times New Roman" panose="02020603050405020304" pitchFamily="18" charset="0"/>
              </a:rPr>
              <a:t>INTRODUCTION</a:t>
            </a:r>
          </a:p>
        </p:txBody>
      </p:sp>
      <p:sp>
        <p:nvSpPr>
          <p:cNvPr id="14339" name="Rectangle 745">
            <a:extLst>
              <a:ext uri="{FF2B5EF4-FFF2-40B4-BE49-F238E27FC236}">
                <a16:creationId xmlns:a16="http://schemas.microsoft.com/office/drawing/2014/main" id="{6AFD14E1-A5F2-4147-9936-26C4501CA244}"/>
              </a:ext>
            </a:extLst>
          </p:cNvPr>
          <p:cNvSpPr>
            <a:spLocks noChangeArrowheads="1"/>
          </p:cNvSpPr>
          <p:nvPr/>
        </p:nvSpPr>
        <p:spPr bwMode="auto">
          <a:xfrm>
            <a:off x="375445" y="20264707"/>
            <a:ext cx="15446374" cy="1873250"/>
          </a:xfrm>
          <a:prstGeom prst="rect">
            <a:avLst/>
          </a:prstGeom>
          <a:solidFill>
            <a:schemeClr val="bg1"/>
          </a:solidFill>
          <a:ln w="9525">
            <a:solidFill>
              <a:srgbClr val="FF9900"/>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7200" b="1" dirty="0">
                <a:cs typeface="Times New Roman" panose="02020603050405020304" pitchFamily="18" charset="0"/>
              </a:rPr>
              <a:t>METHODS</a:t>
            </a:r>
          </a:p>
        </p:txBody>
      </p:sp>
      <p:sp>
        <p:nvSpPr>
          <p:cNvPr id="14340" name="Rectangle 746">
            <a:extLst>
              <a:ext uri="{FF2B5EF4-FFF2-40B4-BE49-F238E27FC236}">
                <a16:creationId xmlns:a16="http://schemas.microsoft.com/office/drawing/2014/main" id="{B5A2AC58-4955-EF4A-B82C-E91FE47467B6}"/>
              </a:ext>
            </a:extLst>
          </p:cNvPr>
          <p:cNvSpPr>
            <a:spLocks noChangeArrowheads="1"/>
          </p:cNvSpPr>
          <p:nvPr/>
        </p:nvSpPr>
        <p:spPr bwMode="auto">
          <a:xfrm>
            <a:off x="16619219" y="4639498"/>
            <a:ext cx="34211735" cy="1905000"/>
          </a:xfrm>
          <a:prstGeom prst="rect">
            <a:avLst/>
          </a:prstGeom>
          <a:solidFill>
            <a:schemeClr val="bg1"/>
          </a:solidFill>
          <a:ln w="9525">
            <a:solidFill>
              <a:srgbClr val="FF9900"/>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7200" b="1" dirty="0">
                <a:cs typeface="Times New Roman" panose="02020603050405020304" pitchFamily="18" charset="0"/>
              </a:rPr>
              <a:t>RESULTS</a:t>
            </a:r>
          </a:p>
        </p:txBody>
      </p:sp>
      <p:sp>
        <p:nvSpPr>
          <p:cNvPr id="14341" name="Rectangle 748">
            <a:extLst>
              <a:ext uri="{FF2B5EF4-FFF2-40B4-BE49-F238E27FC236}">
                <a16:creationId xmlns:a16="http://schemas.microsoft.com/office/drawing/2014/main" id="{02129FE7-A887-1B48-805A-EF3FE56B1AC1}"/>
              </a:ext>
            </a:extLst>
          </p:cNvPr>
          <p:cNvSpPr>
            <a:spLocks noChangeArrowheads="1"/>
          </p:cNvSpPr>
          <p:nvPr/>
        </p:nvSpPr>
        <p:spPr bwMode="auto">
          <a:xfrm>
            <a:off x="35278220" y="20419553"/>
            <a:ext cx="15274925" cy="1905000"/>
          </a:xfrm>
          <a:prstGeom prst="rect">
            <a:avLst/>
          </a:prstGeom>
          <a:solidFill>
            <a:schemeClr val="tx2"/>
          </a:solidFill>
          <a:ln w="9525">
            <a:solidFill>
              <a:srgbClr val="FF9900"/>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7200" b="1" dirty="0">
                <a:cs typeface="Times New Roman" panose="02020603050405020304" pitchFamily="18" charset="0"/>
              </a:rPr>
              <a:t>Next Steps</a:t>
            </a:r>
          </a:p>
        </p:txBody>
      </p:sp>
      <p:sp>
        <p:nvSpPr>
          <p:cNvPr id="14342" name="Line 749">
            <a:extLst>
              <a:ext uri="{FF2B5EF4-FFF2-40B4-BE49-F238E27FC236}">
                <a16:creationId xmlns:a16="http://schemas.microsoft.com/office/drawing/2014/main" id="{D85B0E5E-D1D7-3043-B72C-915EBAF2852C}"/>
              </a:ext>
            </a:extLst>
          </p:cNvPr>
          <p:cNvSpPr>
            <a:spLocks noChangeShapeType="1"/>
          </p:cNvSpPr>
          <p:nvPr/>
        </p:nvSpPr>
        <p:spPr bwMode="auto">
          <a:xfrm>
            <a:off x="86001" y="4472940"/>
            <a:ext cx="51206400" cy="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 name="TextBox 5">
            <a:extLst>
              <a:ext uri="{FF2B5EF4-FFF2-40B4-BE49-F238E27FC236}">
                <a16:creationId xmlns:a16="http://schemas.microsoft.com/office/drawing/2014/main" id="{C474C8D1-E697-7647-B278-4CD922001FE6}"/>
              </a:ext>
            </a:extLst>
          </p:cNvPr>
          <p:cNvSpPr txBox="1"/>
          <p:nvPr/>
        </p:nvSpPr>
        <p:spPr>
          <a:xfrm>
            <a:off x="133668" y="6643184"/>
            <a:ext cx="15446375" cy="7355860"/>
          </a:xfrm>
          <a:prstGeom prst="rect">
            <a:avLst/>
          </a:prstGeom>
          <a:noFill/>
        </p:spPr>
        <p:txBody>
          <a:bodyPr wrap="square" rtlCol="0">
            <a:spAutoFit/>
          </a:bodyPr>
          <a:lstStyle/>
          <a:p>
            <a:pPr marL="571500" marR="0" indent="-571500">
              <a:spcBef>
                <a:spcPts val="0"/>
              </a:spcBef>
              <a:spcAft>
                <a:spcPts val="0"/>
              </a:spcAft>
              <a:buFont typeface="Arial" panose="020B0604020202020204" pitchFamily="34" charset="0"/>
              <a:buChar char="•"/>
            </a:pPr>
            <a:r>
              <a:rPr lang="en-US" sz="4800" dirty="0">
                <a:solidFill>
                  <a:schemeClr val="bg1"/>
                </a:solidFill>
                <a:latin typeface="Arial" panose="020B0604020202020204" pitchFamily="34" charset="0"/>
                <a:ea typeface="Calibri" panose="020F0502020204030204" pitchFamily="34" charset="0"/>
                <a:cs typeface="Times New Roman" panose="02020603050405020304" pitchFamily="18" charset="0"/>
              </a:rPr>
              <a:t>Breastfeeding populations are difficult to recruit. </a:t>
            </a:r>
          </a:p>
          <a:p>
            <a:pPr marL="571500" marR="0" indent="-571500">
              <a:spcBef>
                <a:spcPts val="0"/>
              </a:spcBef>
              <a:spcAft>
                <a:spcPts val="0"/>
              </a:spcAft>
              <a:buFont typeface="Arial" panose="020B0604020202020204" pitchFamily="34" charset="0"/>
              <a:buChar char="•"/>
            </a:pPr>
            <a:r>
              <a:rPr lang="en-US" sz="4800" dirty="0">
                <a:solidFill>
                  <a:schemeClr val="bg1"/>
                </a:solidFill>
                <a:latin typeface="Arial" panose="020B0604020202020204" pitchFamily="34" charset="0"/>
                <a:ea typeface="Calibri" panose="020F0502020204030204" pitchFamily="34" charset="0"/>
                <a:cs typeface="Times New Roman" panose="02020603050405020304" pitchFamily="18" charset="0"/>
              </a:rPr>
              <a:t>The BEACH study population involves 4 arms with breastfeeding females.</a:t>
            </a:r>
          </a:p>
          <a:p>
            <a:pPr marL="571500" marR="0" indent="-571500">
              <a:spcBef>
                <a:spcPts val="0"/>
              </a:spcBef>
              <a:spcAft>
                <a:spcPts val="0"/>
              </a:spcAft>
              <a:buFont typeface="Arial" panose="020B0604020202020204" pitchFamily="34" charset="0"/>
              <a:buChar char="•"/>
            </a:pPr>
            <a:r>
              <a:rPr lang="en-US" sz="4800" dirty="0">
                <a:solidFill>
                  <a:schemeClr val="bg1"/>
                </a:solidFill>
                <a:latin typeface="Arial" panose="020B0604020202020204" pitchFamily="34" charset="0"/>
                <a:ea typeface="Calibri" panose="020F0502020204030204" pitchFamily="34" charset="0"/>
                <a:cs typeface="Times New Roman" panose="02020603050405020304" pitchFamily="18" charset="0"/>
              </a:rPr>
              <a:t>Participant data was largely extracted from electronic health records.</a:t>
            </a:r>
          </a:p>
          <a:p>
            <a:pPr marL="571500" marR="0" indent="-571500">
              <a:spcBef>
                <a:spcPts val="0"/>
              </a:spcBef>
              <a:spcAft>
                <a:spcPts val="0"/>
              </a:spcAft>
              <a:buFont typeface="Arial" panose="020B0604020202020204" pitchFamily="34" charset="0"/>
              <a:buChar char="•"/>
            </a:pPr>
            <a:r>
              <a:rPr lang="en-US" sz="4800" dirty="0">
                <a:solidFill>
                  <a:schemeClr val="bg1"/>
                </a:solidFill>
                <a:latin typeface="Arial" panose="020B0604020202020204" pitchFamily="34" charset="0"/>
                <a:ea typeface="Calibri" panose="020F0502020204030204" pitchFamily="34" charset="0"/>
                <a:cs typeface="Times New Roman" panose="02020603050405020304" pitchFamily="18" charset="0"/>
              </a:rPr>
              <a:t>Electronic health records (EHRs) have created new opportunities for researchers to collect clinical data on research participants using routinely collected EHR data. </a:t>
            </a:r>
          </a:p>
          <a:p>
            <a:pPr marL="0" marR="0" algn="just">
              <a:spcBef>
                <a:spcPts val="0"/>
              </a:spcBef>
              <a:spcAft>
                <a:spcPts val="0"/>
              </a:spcAft>
            </a:pPr>
            <a:endParaRPr lang="en-US" sz="4000" dirty="0">
              <a:solidFill>
                <a:schemeClr val="bg1"/>
              </a:solidFill>
              <a:latin typeface="Arial" panose="020B0604020202020204" pitchFamily="34" charset="0"/>
              <a:ea typeface="Calibri" panose="020F0502020204030204" pitchFamily="34" charset="0"/>
              <a:cs typeface="Times New Roman" panose="02020603050405020304" pitchFamily="18" charset="0"/>
            </a:endParaRPr>
          </a:p>
        </p:txBody>
      </p:sp>
      <p:sp>
        <p:nvSpPr>
          <p:cNvPr id="37" name="Rectangle 744">
            <a:extLst>
              <a:ext uri="{FF2B5EF4-FFF2-40B4-BE49-F238E27FC236}">
                <a16:creationId xmlns:a16="http://schemas.microsoft.com/office/drawing/2014/main" id="{6FB6F5EA-14E2-424C-80D5-A1B44ED21F65}"/>
              </a:ext>
            </a:extLst>
          </p:cNvPr>
          <p:cNvSpPr>
            <a:spLocks noChangeArrowheads="1"/>
          </p:cNvSpPr>
          <p:nvPr/>
        </p:nvSpPr>
        <p:spPr bwMode="auto">
          <a:xfrm>
            <a:off x="375445" y="13528238"/>
            <a:ext cx="15446374" cy="1905000"/>
          </a:xfrm>
          <a:prstGeom prst="rect">
            <a:avLst/>
          </a:prstGeom>
          <a:solidFill>
            <a:schemeClr val="bg1"/>
          </a:solidFill>
          <a:ln w="9525">
            <a:solidFill>
              <a:srgbClr val="FF9900"/>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7200" b="1" dirty="0">
                <a:cs typeface="Times New Roman" panose="02020603050405020304" pitchFamily="18" charset="0"/>
              </a:rPr>
              <a:t>OBJECTIVE</a:t>
            </a:r>
          </a:p>
        </p:txBody>
      </p:sp>
      <p:sp>
        <p:nvSpPr>
          <p:cNvPr id="10" name="TextBox 9">
            <a:extLst>
              <a:ext uri="{FF2B5EF4-FFF2-40B4-BE49-F238E27FC236}">
                <a16:creationId xmlns:a16="http://schemas.microsoft.com/office/drawing/2014/main" id="{BDAB75F6-8926-8544-BBC3-B84A801D0963}"/>
              </a:ext>
            </a:extLst>
          </p:cNvPr>
          <p:cNvSpPr txBox="1"/>
          <p:nvPr/>
        </p:nvSpPr>
        <p:spPr>
          <a:xfrm>
            <a:off x="-636907" y="34612889"/>
            <a:ext cx="16987523" cy="10926068"/>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We were successful in developing a Redcap project for use in clinical and lab data extraction of participants. Three separate Redcap Instruments were created to collect specific sets of data about the subjects. We collected data on 50 participants enrolled in the BEACH study. The protocol was developed and tested across multiple team members. We found that once team members were familiar with the electronic health record, researchers were able to easily extract data into the Redcap database which facilitates further analysis of the study data. </a:t>
            </a:r>
          </a:p>
          <a:p>
            <a:endParaRPr lang="en-US" sz="4000" dirty="0">
              <a:solidFill>
                <a:schemeClr val="bg1"/>
              </a:solidFill>
              <a:latin typeface="Arial" panose="020B0604020202020204" pitchFamily="34" charset="0"/>
              <a:cs typeface="Arial" panose="020B0604020202020204" pitchFamily="34" charset="0"/>
            </a:endParaRPr>
          </a:p>
          <a:p>
            <a:r>
              <a:rPr lang="en-US" sz="4000" dirty="0">
                <a:solidFill>
                  <a:schemeClr val="bg1"/>
                </a:solidFill>
                <a:latin typeface="Arial" panose="020B0604020202020204" pitchFamily="34" charset="0"/>
                <a:cs typeface="Arial" panose="020B0604020202020204" pitchFamily="34" charset="0"/>
              </a:rPr>
              <a:t>Possible Result Display Options:</a:t>
            </a:r>
          </a:p>
          <a:p>
            <a:pPr marL="571500" indent="-571500">
              <a:buFontTx/>
              <a:buChar char="-"/>
            </a:pPr>
            <a:r>
              <a:rPr lang="en-US" sz="4000" dirty="0">
                <a:solidFill>
                  <a:schemeClr val="bg1"/>
                </a:solidFill>
                <a:latin typeface="Arial" panose="020B0604020202020204" pitchFamily="34" charset="0"/>
                <a:cs typeface="Arial" panose="020B0604020202020204" pitchFamily="34" charset="0"/>
              </a:rPr>
              <a:t>Flow chart of how EPIC is accessed and data then imported to research data base</a:t>
            </a:r>
          </a:p>
          <a:p>
            <a:pPr marL="571500" indent="-571500">
              <a:buFontTx/>
              <a:buChar char="-"/>
            </a:pPr>
            <a:r>
              <a:rPr lang="en-US" sz="4000" dirty="0">
                <a:solidFill>
                  <a:schemeClr val="bg1"/>
                </a:solidFill>
                <a:latin typeface="Arial" panose="020B0604020202020204" pitchFamily="34" charset="0"/>
                <a:cs typeface="Arial" panose="020B0604020202020204" pitchFamily="34" charset="0"/>
              </a:rPr>
              <a:t>Pie chart/ bar graph of how many of the participants delivered at UF health vs outside records</a:t>
            </a:r>
          </a:p>
          <a:p>
            <a:pPr marL="571500" indent="-571500">
              <a:buFontTx/>
              <a:buChar char="-"/>
            </a:pPr>
            <a:r>
              <a:rPr lang="en-US" sz="4000" dirty="0">
                <a:solidFill>
                  <a:schemeClr val="bg1"/>
                </a:solidFill>
                <a:latin typeface="Arial" panose="020B0604020202020204" pitchFamily="34" charset="0"/>
                <a:cs typeface="Arial" panose="020B0604020202020204" pitchFamily="34" charset="0"/>
              </a:rPr>
              <a:t>Explanation of how redcap can be used to collect data that is analyzable out of EPIC </a:t>
            </a:r>
          </a:p>
          <a:p>
            <a:pPr marL="571500" indent="-571500">
              <a:buFontTx/>
              <a:buChar char="-"/>
            </a:pPr>
            <a:endParaRPr lang="en-US" sz="4000" dirty="0">
              <a:solidFill>
                <a:schemeClr val="bg1"/>
              </a:solidFill>
              <a:latin typeface="Arial" panose="020B0604020202020204" pitchFamily="34" charset="0"/>
              <a:cs typeface="Arial" panose="020B0604020202020204" pitchFamily="34" charset="0"/>
            </a:endParaRPr>
          </a:p>
          <a:p>
            <a:r>
              <a:rPr lang="en-US" dirty="0"/>
              <a:t> </a:t>
            </a:r>
          </a:p>
        </p:txBody>
      </p:sp>
      <p:sp>
        <p:nvSpPr>
          <p:cNvPr id="2" name="TextBox 1">
            <a:extLst>
              <a:ext uri="{FF2B5EF4-FFF2-40B4-BE49-F238E27FC236}">
                <a16:creationId xmlns:a16="http://schemas.microsoft.com/office/drawing/2014/main" id="{B7A402F5-85D8-D642-AF43-139DCEB01AE1}"/>
              </a:ext>
            </a:extLst>
          </p:cNvPr>
          <p:cNvSpPr txBox="1"/>
          <p:nvPr/>
        </p:nvSpPr>
        <p:spPr>
          <a:xfrm>
            <a:off x="35101040" y="17393167"/>
            <a:ext cx="15153483" cy="1569660"/>
          </a:xfrm>
          <a:prstGeom prst="rect">
            <a:avLst/>
          </a:prstGeom>
          <a:noFill/>
        </p:spPr>
        <p:txBody>
          <a:bodyPr wrap="square" rtlCol="0">
            <a:spAutoFit/>
          </a:bodyPr>
          <a:lstStyle/>
          <a:p>
            <a:pPr marL="685800" indent="-685800">
              <a:buFont typeface="Arial" panose="020B0604020202020204" pitchFamily="34" charset="0"/>
              <a:buChar char="•"/>
            </a:pPr>
            <a:r>
              <a:rPr lang="en-US" sz="4800" dirty="0">
                <a:solidFill>
                  <a:schemeClr val="bg1"/>
                </a:solidFill>
                <a:latin typeface="Arial" panose="020B0604020202020204" pitchFamily="34" charset="0"/>
                <a:cs typeface="Arial" panose="020B0604020202020204" pitchFamily="34" charset="0"/>
              </a:rPr>
              <a:t>The electronic health record can be a useful source of data extraction to allow better analysis of results. </a:t>
            </a:r>
            <a:endParaRPr lang="en-US" sz="4800" dirty="0"/>
          </a:p>
        </p:txBody>
      </p:sp>
      <p:sp>
        <p:nvSpPr>
          <p:cNvPr id="33" name="TextBox 32">
            <a:extLst>
              <a:ext uri="{FF2B5EF4-FFF2-40B4-BE49-F238E27FC236}">
                <a16:creationId xmlns:a16="http://schemas.microsoft.com/office/drawing/2014/main" id="{D4BD176F-3213-FD46-80FE-33BFC6FED47F}"/>
              </a:ext>
            </a:extLst>
          </p:cNvPr>
          <p:cNvSpPr txBox="1"/>
          <p:nvPr/>
        </p:nvSpPr>
        <p:spPr>
          <a:xfrm>
            <a:off x="653256" y="15681491"/>
            <a:ext cx="15446375" cy="3046988"/>
          </a:xfrm>
          <a:prstGeom prst="rect">
            <a:avLst/>
          </a:prstGeom>
          <a:noFill/>
        </p:spPr>
        <p:txBody>
          <a:bodyPr wrap="square" rtlCol="0">
            <a:spAutoFit/>
          </a:bodyPr>
          <a:lstStyle/>
          <a:p>
            <a:pPr marL="914400" indent="-914400">
              <a:buFont typeface="+mj-lt"/>
              <a:buAutoNum type="arabicPeriod"/>
            </a:pPr>
            <a:r>
              <a:rPr lang="en-US" sz="4800" dirty="0">
                <a:solidFill>
                  <a:schemeClr val="bg1"/>
                </a:solidFill>
                <a:latin typeface="Arial" panose="020B0604020202020204" pitchFamily="34" charset="0"/>
                <a:cs typeface="Arial" panose="020B0604020202020204" pitchFamily="34" charset="0"/>
              </a:rPr>
              <a:t>Demonstrate the value of using an electronic health record for streamlined database variable entry. </a:t>
            </a:r>
          </a:p>
          <a:p>
            <a:pPr marL="914400" indent="-914400">
              <a:buFont typeface="+mj-lt"/>
              <a:buAutoNum type="arabicPeriod"/>
            </a:pPr>
            <a:r>
              <a:rPr lang="en-US" sz="4800" dirty="0">
                <a:solidFill>
                  <a:schemeClr val="bg1"/>
                </a:solidFill>
                <a:latin typeface="Arial" panose="020B0604020202020204" pitchFamily="34" charset="0"/>
                <a:cs typeface="Arial" panose="020B0604020202020204" pitchFamily="34" charset="0"/>
              </a:rPr>
              <a:t>Compare self-reported BEACH survey BMI with EHR BMI. </a:t>
            </a:r>
          </a:p>
        </p:txBody>
      </p:sp>
      <p:graphicFrame>
        <p:nvGraphicFramePr>
          <p:cNvPr id="3" name="Table 3">
            <a:extLst>
              <a:ext uri="{FF2B5EF4-FFF2-40B4-BE49-F238E27FC236}">
                <a16:creationId xmlns:a16="http://schemas.microsoft.com/office/drawing/2014/main" id="{DF367A8E-2B2C-4700-99BE-14C4A05A0744}"/>
              </a:ext>
            </a:extLst>
          </p:cNvPr>
          <p:cNvGraphicFramePr>
            <a:graphicFrameLocks noGrp="1"/>
          </p:cNvGraphicFramePr>
          <p:nvPr>
            <p:extLst>
              <p:ext uri="{D42A27DB-BD31-4B8C-83A1-F6EECF244321}">
                <p14:modId xmlns:p14="http://schemas.microsoft.com/office/powerpoint/2010/main" val="3713806868"/>
              </p:ext>
            </p:extLst>
          </p:nvPr>
        </p:nvGraphicFramePr>
        <p:xfrm>
          <a:off x="18232864" y="7835507"/>
          <a:ext cx="14356080" cy="10400465"/>
        </p:xfrm>
        <a:graphic>
          <a:graphicData uri="http://schemas.openxmlformats.org/drawingml/2006/table">
            <a:tbl>
              <a:tblPr firstRow="1" bandRow="1">
                <a:tableStyleId>{5C22544A-7EE6-4342-B048-85BDC9FD1C3A}</a:tableStyleId>
              </a:tblPr>
              <a:tblGrid>
                <a:gridCol w="3589020">
                  <a:extLst>
                    <a:ext uri="{9D8B030D-6E8A-4147-A177-3AD203B41FA5}">
                      <a16:colId xmlns:a16="http://schemas.microsoft.com/office/drawing/2014/main" val="624047641"/>
                    </a:ext>
                  </a:extLst>
                </a:gridCol>
                <a:gridCol w="3589020">
                  <a:extLst>
                    <a:ext uri="{9D8B030D-6E8A-4147-A177-3AD203B41FA5}">
                      <a16:colId xmlns:a16="http://schemas.microsoft.com/office/drawing/2014/main" val="1136429353"/>
                    </a:ext>
                  </a:extLst>
                </a:gridCol>
                <a:gridCol w="3589020">
                  <a:extLst>
                    <a:ext uri="{9D8B030D-6E8A-4147-A177-3AD203B41FA5}">
                      <a16:colId xmlns:a16="http://schemas.microsoft.com/office/drawing/2014/main" val="4173702079"/>
                    </a:ext>
                  </a:extLst>
                </a:gridCol>
                <a:gridCol w="3589020">
                  <a:extLst>
                    <a:ext uri="{9D8B030D-6E8A-4147-A177-3AD203B41FA5}">
                      <a16:colId xmlns:a16="http://schemas.microsoft.com/office/drawing/2014/main" val="4105987573"/>
                    </a:ext>
                  </a:extLst>
                </a:gridCol>
              </a:tblGrid>
              <a:tr h="1452205">
                <a:tc>
                  <a:txBody>
                    <a:bodyPr/>
                    <a:lstStyle/>
                    <a:p>
                      <a:pPr algn="ctr"/>
                      <a:endParaRPr lang="en-US" sz="4000" dirty="0">
                        <a:solidFill>
                          <a:schemeClr val="bg1"/>
                        </a:solidFill>
                      </a:endParaRPr>
                    </a:p>
                  </a:txBody>
                  <a:tcPr>
                    <a:solidFill>
                      <a:schemeClr val="accent6"/>
                    </a:solidFill>
                  </a:tcPr>
                </a:tc>
                <a:tc>
                  <a:txBody>
                    <a:bodyPr/>
                    <a:lstStyle/>
                    <a:p>
                      <a:pPr algn="ctr"/>
                      <a:r>
                        <a:rPr lang="en-US" sz="5000" dirty="0">
                          <a:solidFill>
                            <a:schemeClr val="bg1"/>
                          </a:solidFill>
                        </a:rPr>
                        <a:t>NW</a:t>
                      </a:r>
                    </a:p>
                  </a:txBody>
                  <a:tcPr>
                    <a:solidFill>
                      <a:schemeClr val="accent6"/>
                    </a:solidFill>
                  </a:tcPr>
                </a:tc>
                <a:tc>
                  <a:txBody>
                    <a:bodyPr/>
                    <a:lstStyle/>
                    <a:p>
                      <a:pPr algn="ctr"/>
                      <a:r>
                        <a:rPr lang="en-US" sz="5000" dirty="0">
                          <a:solidFill>
                            <a:schemeClr val="bg1"/>
                          </a:solidFill>
                        </a:rPr>
                        <a:t>OW</a:t>
                      </a:r>
                    </a:p>
                  </a:txBody>
                  <a:tcPr>
                    <a:solidFill>
                      <a:schemeClr val="accent6"/>
                    </a:solidFill>
                  </a:tcPr>
                </a:tc>
                <a:tc>
                  <a:txBody>
                    <a:bodyPr/>
                    <a:lstStyle/>
                    <a:p>
                      <a:pPr algn="ctr"/>
                      <a:r>
                        <a:rPr lang="en-US" sz="5000" dirty="0">
                          <a:solidFill>
                            <a:schemeClr val="bg1"/>
                          </a:solidFill>
                        </a:rPr>
                        <a:t>Ob</a:t>
                      </a:r>
                    </a:p>
                  </a:txBody>
                  <a:tcPr>
                    <a:solidFill>
                      <a:schemeClr val="accent6"/>
                    </a:solidFill>
                  </a:tcPr>
                </a:tc>
                <a:extLst>
                  <a:ext uri="{0D108BD9-81ED-4DB2-BD59-A6C34878D82A}">
                    <a16:rowId xmlns:a16="http://schemas.microsoft.com/office/drawing/2014/main" val="1226580773"/>
                  </a:ext>
                </a:extLst>
              </a:tr>
              <a:tr h="1452205">
                <a:tc>
                  <a:txBody>
                    <a:bodyPr/>
                    <a:lstStyle/>
                    <a:p>
                      <a:pPr algn="ctr"/>
                      <a:r>
                        <a:rPr lang="en-US" sz="4000" b="1" dirty="0">
                          <a:solidFill>
                            <a:schemeClr val="bg1"/>
                          </a:solidFill>
                        </a:rPr>
                        <a:t>Maternal Age</a:t>
                      </a:r>
                    </a:p>
                  </a:txBody>
                  <a:tcPr>
                    <a:solidFill>
                      <a:schemeClr val="accent6">
                        <a:lumMod val="40000"/>
                        <a:lumOff val="60000"/>
                      </a:schemeClr>
                    </a:solidFill>
                  </a:tcPr>
                </a:tc>
                <a:tc>
                  <a:txBody>
                    <a:bodyPr/>
                    <a:lstStyle/>
                    <a:p>
                      <a:pPr algn="ctr"/>
                      <a:endParaRPr lang="en-US" sz="4000" dirty="0">
                        <a:solidFill>
                          <a:schemeClr val="bg1"/>
                        </a:solidFill>
                      </a:endParaRPr>
                    </a:p>
                  </a:txBody>
                  <a:tcPr>
                    <a:solidFill>
                      <a:schemeClr val="accent6">
                        <a:lumMod val="40000"/>
                        <a:lumOff val="60000"/>
                      </a:schemeClr>
                    </a:solidFill>
                  </a:tcPr>
                </a:tc>
                <a:tc>
                  <a:txBody>
                    <a:bodyPr/>
                    <a:lstStyle/>
                    <a:p>
                      <a:pPr algn="ctr"/>
                      <a:endParaRPr lang="en-US" sz="4000" dirty="0">
                        <a:solidFill>
                          <a:schemeClr val="bg1"/>
                        </a:solidFill>
                      </a:endParaRPr>
                    </a:p>
                  </a:txBody>
                  <a:tcPr>
                    <a:solidFill>
                      <a:schemeClr val="accent6">
                        <a:lumMod val="40000"/>
                        <a:lumOff val="60000"/>
                      </a:schemeClr>
                    </a:solidFill>
                  </a:tcPr>
                </a:tc>
                <a:tc>
                  <a:txBody>
                    <a:bodyPr/>
                    <a:lstStyle/>
                    <a:p>
                      <a:pPr algn="ctr"/>
                      <a:endParaRPr lang="en-US" sz="4000" dirty="0">
                        <a:solidFill>
                          <a:schemeClr val="bg1"/>
                        </a:solidFill>
                      </a:endParaRPr>
                    </a:p>
                  </a:txBody>
                  <a:tcPr>
                    <a:solidFill>
                      <a:schemeClr val="accent6">
                        <a:lumMod val="40000"/>
                        <a:lumOff val="60000"/>
                      </a:schemeClr>
                    </a:solidFill>
                  </a:tcPr>
                </a:tc>
                <a:extLst>
                  <a:ext uri="{0D108BD9-81ED-4DB2-BD59-A6C34878D82A}">
                    <a16:rowId xmlns:a16="http://schemas.microsoft.com/office/drawing/2014/main" val="2089384504"/>
                  </a:ext>
                </a:extLst>
              </a:tr>
              <a:tr h="1452205">
                <a:tc>
                  <a:txBody>
                    <a:bodyPr/>
                    <a:lstStyle/>
                    <a:p>
                      <a:pPr algn="ctr"/>
                      <a:r>
                        <a:rPr lang="en-US" sz="4000" b="1" dirty="0">
                          <a:solidFill>
                            <a:schemeClr val="bg1"/>
                          </a:solidFill>
                          <a:latin typeface="Arial" panose="020B0604020202020204" pitchFamily="34" charset="0"/>
                          <a:cs typeface="Arial" panose="020B0604020202020204" pitchFamily="34" charset="0"/>
                        </a:rPr>
                        <a:t>Gestational Age</a:t>
                      </a:r>
                    </a:p>
                  </a:txBody>
                  <a:tcPr>
                    <a:solidFill>
                      <a:schemeClr val="accent6">
                        <a:lumMod val="20000"/>
                        <a:lumOff val="80000"/>
                      </a:schemeClr>
                    </a:solidFill>
                  </a:tcPr>
                </a:tc>
                <a:tc>
                  <a:txBody>
                    <a:bodyPr/>
                    <a:lstStyle/>
                    <a:p>
                      <a:pPr algn="ctr"/>
                      <a:endParaRPr lang="en-US" sz="4000" dirty="0">
                        <a:solidFill>
                          <a:schemeClr val="bg1"/>
                        </a:solidFill>
                      </a:endParaRPr>
                    </a:p>
                  </a:txBody>
                  <a:tcPr>
                    <a:solidFill>
                      <a:schemeClr val="accent6">
                        <a:lumMod val="20000"/>
                        <a:lumOff val="80000"/>
                      </a:schemeClr>
                    </a:solidFill>
                  </a:tcPr>
                </a:tc>
                <a:tc>
                  <a:txBody>
                    <a:bodyPr/>
                    <a:lstStyle/>
                    <a:p>
                      <a:pPr algn="ctr"/>
                      <a:endParaRPr lang="en-US" sz="4000" dirty="0">
                        <a:solidFill>
                          <a:schemeClr val="bg1"/>
                        </a:solidFill>
                      </a:endParaRPr>
                    </a:p>
                  </a:txBody>
                  <a:tcPr>
                    <a:solidFill>
                      <a:schemeClr val="accent6">
                        <a:lumMod val="20000"/>
                        <a:lumOff val="80000"/>
                      </a:schemeClr>
                    </a:solidFill>
                  </a:tcPr>
                </a:tc>
                <a:tc>
                  <a:txBody>
                    <a:bodyPr/>
                    <a:lstStyle/>
                    <a:p>
                      <a:pPr algn="ctr"/>
                      <a:endParaRPr lang="en-US" sz="4000" dirty="0">
                        <a:solidFill>
                          <a:schemeClr val="bg1"/>
                        </a:solidFill>
                      </a:endParaRPr>
                    </a:p>
                  </a:txBody>
                  <a:tcPr>
                    <a:solidFill>
                      <a:schemeClr val="accent6">
                        <a:lumMod val="20000"/>
                        <a:lumOff val="80000"/>
                      </a:schemeClr>
                    </a:solidFill>
                  </a:tcPr>
                </a:tc>
                <a:extLst>
                  <a:ext uri="{0D108BD9-81ED-4DB2-BD59-A6C34878D82A}">
                    <a16:rowId xmlns:a16="http://schemas.microsoft.com/office/drawing/2014/main" val="841192883"/>
                  </a:ext>
                </a:extLst>
              </a:tr>
              <a:tr h="1452205">
                <a:tc>
                  <a:txBody>
                    <a:bodyPr/>
                    <a:lstStyle/>
                    <a:p>
                      <a:pPr algn="ctr"/>
                      <a:r>
                        <a:rPr lang="en-US" sz="4000" b="1" dirty="0">
                          <a:solidFill>
                            <a:schemeClr val="bg1"/>
                          </a:solidFill>
                          <a:latin typeface="Arial" panose="020B0604020202020204" pitchFamily="34" charset="0"/>
                          <a:cs typeface="Arial" panose="020B0604020202020204" pitchFamily="34" charset="0"/>
                        </a:rPr>
                        <a:t>Gender</a:t>
                      </a:r>
                    </a:p>
                  </a:txBody>
                  <a:tcPr>
                    <a:solidFill>
                      <a:schemeClr val="accent6">
                        <a:lumMod val="40000"/>
                        <a:lumOff val="60000"/>
                      </a:schemeClr>
                    </a:solidFill>
                  </a:tcPr>
                </a:tc>
                <a:tc>
                  <a:txBody>
                    <a:bodyPr/>
                    <a:lstStyle/>
                    <a:p>
                      <a:pPr algn="ctr"/>
                      <a:endParaRPr lang="en-US" sz="4000" dirty="0">
                        <a:solidFill>
                          <a:schemeClr val="bg1"/>
                        </a:solidFill>
                      </a:endParaRPr>
                    </a:p>
                  </a:txBody>
                  <a:tcPr>
                    <a:solidFill>
                      <a:schemeClr val="accent6">
                        <a:lumMod val="40000"/>
                        <a:lumOff val="60000"/>
                      </a:schemeClr>
                    </a:solidFill>
                  </a:tcPr>
                </a:tc>
                <a:tc>
                  <a:txBody>
                    <a:bodyPr/>
                    <a:lstStyle/>
                    <a:p>
                      <a:pPr algn="ctr"/>
                      <a:endParaRPr lang="en-US" sz="4000" dirty="0">
                        <a:solidFill>
                          <a:schemeClr val="bg1"/>
                        </a:solidFill>
                      </a:endParaRPr>
                    </a:p>
                  </a:txBody>
                  <a:tcPr>
                    <a:solidFill>
                      <a:schemeClr val="accent6">
                        <a:lumMod val="40000"/>
                        <a:lumOff val="60000"/>
                      </a:schemeClr>
                    </a:solidFill>
                  </a:tcPr>
                </a:tc>
                <a:tc>
                  <a:txBody>
                    <a:bodyPr/>
                    <a:lstStyle/>
                    <a:p>
                      <a:pPr algn="ctr"/>
                      <a:endParaRPr lang="en-US" sz="4000" dirty="0">
                        <a:solidFill>
                          <a:schemeClr val="bg1"/>
                        </a:solidFill>
                      </a:endParaRPr>
                    </a:p>
                  </a:txBody>
                  <a:tcPr>
                    <a:solidFill>
                      <a:schemeClr val="accent6">
                        <a:lumMod val="40000"/>
                        <a:lumOff val="60000"/>
                      </a:schemeClr>
                    </a:solidFill>
                  </a:tcPr>
                </a:tc>
                <a:extLst>
                  <a:ext uri="{0D108BD9-81ED-4DB2-BD59-A6C34878D82A}">
                    <a16:rowId xmlns:a16="http://schemas.microsoft.com/office/drawing/2014/main" val="534474462"/>
                  </a:ext>
                </a:extLst>
              </a:tr>
              <a:tr h="2113756">
                <a:tc>
                  <a:txBody>
                    <a:bodyPr/>
                    <a:lstStyle/>
                    <a:p>
                      <a:pPr algn="ctr"/>
                      <a:r>
                        <a:rPr lang="en-US" sz="4000" b="1" dirty="0">
                          <a:solidFill>
                            <a:schemeClr val="bg1"/>
                          </a:solidFill>
                          <a:latin typeface="Arial" panose="020B0604020202020204" pitchFamily="34" charset="0"/>
                          <a:cs typeface="Arial" panose="020B0604020202020204" pitchFamily="34" charset="0"/>
                        </a:rPr>
                        <a:t>Delivery Location</a:t>
                      </a:r>
                    </a:p>
                    <a:p>
                      <a:pPr algn="ctr"/>
                      <a:r>
                        <a:rPr lang="en-US" sz="4000" dirty="0">
                          <a:solidFill>
                            <a:schemeClr val="bg1"/>
                          </a:solidFill>
                          <a:latin typeface="Arial" panose="020B0604020202020204" pitchFamily="34" charset="0"/>
                          <a:cs typeface="Arial" panose="020B0604020202020204" pitchFamily="34" charset="0"/>
                        </a:rPr>
                        <a:t>-UF</a:t>
                      </a:r>
                    </a:p>
                    <a:p>
                      <a:pPr algn="ctr"/>
                      <a:r>
                        <a:rPr lang="en-US" sz="4000" dirty="0">
                          <a:solidFill>
                            <a:schemeClr val="bg1"/>
                          </a:solidFill>
                          <a:latin typeface="Arial" panose="020B0604020202020204" pitchFamily="34" charset="0"/>
                          <a:cs typeface="Arial" panose="020B0604020202020204" pitchFamily="34" charset="0"/>
                        </a:rPr>
                        <a:t>-North Florida</a:t>
                      </a:r>
                    </a:p>
                    <a:p>
                      <a:pPr algn="ctr"/>
                      <a:r>
                        <a:rPr lang="en-US" sz="4000" dirty="0">
                          <a:solidFill>
                            <a:schemeClr val="bg1"/>
                          </a:solidFill>
                          <a:latin typeface="Arial" panose="020B0604020202020204" pitchFamily="34" charset="0"/>
                          <a:cs typeface="Arial" panose="020B0604020202020204" pitchFamily="34" charset="0"/>
                        </a:rPr>
                        <a:t>-Other</a:t>
                      </a:r>
                    </a:p>
                  </a:txBody>
                  <a:tcPr>
                    <a:solidFill>
                      <a:schemeClr val="accent6">
                        <a:lumMod val="20000"/>
                        <a:lumOff val="80000"/>
                      </a:schemeClr>
                    </a:solidFill>
                  </a:tcPr>
                </a:tc>
                <a:tc>
                  <a:txBody>
                    <a:bodyPr/>
                    <a:lstStyle/>
                    <a:p>
                      <a:pPr algn="ctr"/>
                      <a:endParaRPr lang="en-US" sz="4000" dirty="0">
                        <a:solidFill>
                          <a:schemeClr val="bg1"/>
                        </a:solidFill>
                      </a:endParaRPr>
                    </a:p>
                  </a:txBody>
                  <a:tcPr>
                    <a:solidFill>
                      <a:schemeClr val="accent6">
                        <a:lumMod val="20000"/>
                        <a:lumOff val="80000"/>
                      </a:schemeClr>
                    </a:solidFill>
                  </a:tcPr>
                </a:tc>
                <a:tc>
                  <a:txBody>
                    <a:bodyPr/>
                    <a:lstStyle/>
                    <a:p>
                      <a:pPr algn="ctr"/>
                      <a:endParaRPr lang="en-US" sz="4000" dirty="0">
                        <a:solidFill>
                          <a:schemeClr val="bg1"/>
                        </a:solidFill>
                      </a:endParaRPr>
                    </a:p>
                  </a:txBody>
                  <a:tcPr>
                    <a:solidFill>
                      <a:schemeClr val="accent6">
                        <a:lumMod val="20000"/>
                        <a:lumOff val="80000"/>
                      </a:schemeClr>
                    </a:solidFill>
                  </a:tcPr>
                </a:tc>
                <a:tc>
                  <a:txBody>
                    <a:bodyPr/>
                    <a:lstStyle/>
                    <a:p>
                      <a:pPr algn="ctr"/>
                      <a:endParaRPr lang="en-US" sz="4000" dirty="0">
                        <a:solidFill>
                          <a:schemeClr val="bg1"/>
                        </a:solidFill>
                      </a:endParaRPr>
                    </a:p>
                  </a:txBody>
                  <a:tcPr>
                    <a:solidFill>
                      <a:schemeClr val="accent6">
                        <a:lumMod val="20000"/>
                        <a:lumOff val="80000"/>
                      </a:schemeClr>
                    </a:solidFill>
                  </a:tcPr>
                </a:tc>
                <a:extLst>
                  <a:ext uri="{0D108BD9-81ED-4DB2-BD59-A6C34878D82A}">
                    <a16:rowId xmlns:a16="http://schemas.microsoft.com/office/drawing/2014/main" val="1439673812"/>
                  </a:ext>
                </a:extLst>
              </a:tr>
              <a:tr h="1452205">
                <a:tc>
                  <a:txBody>
                    <a:bodyPr/>
                    <a:lstStyle/>
                    <a:p>
                      <a:pPr algn="ctr"/>
                      <a:endParaRPr lang="en-US" sz="4000" dirty="0">
                        <a:solidFill>
                          <a:schemeClr val="bg1"/>
                        </a:solidFill>
                      </a:endParaRPr>
                    </a:p>
                  </a:txBody>
                  <a:tcPr>
                    <a:solidFill>
                      <a:schemeClr val="accent6">
                        <a:lumMod val="40000"/>
                        <a:lumOff val="60000"/>
                      </a:schemeClr>
                    </a:solidFill>
                  </a:tcPr>
                </a:tc>
                <a:tc>
                  <a:txBody>
                    <a:bodyPr/>
                    <a:lstStyle/>
                    <a:p>
                      <a:pPr algn="ctr"/>
                      <a:endParaRPr lang="en-US" sz="4000" dirty="0">
                        <a:solidFill>
                          <a:schemeClr val="bg1"/>
                        </a:solidFill>
                      </a:endParaRPr>
                    </a:p>
                  </a:txBody>
                  <a:tcPr>
                    <a:solidFill>
                      <a:schemeClr val="accent6">
                        <a:lumMod val="40000"/>
                        <a:lumOff val="60000"/>
                      </a:schemeClr>
                    </a:solidFill>
                  </a:tcPr>
                </a:tc>
                <a:tc>
                  <a:txBody>
                    <a:bodyPr/>
                    <a:lstStyle/>
                    <a:p>
                      <a:pPr algn="ctr"/>
                      <a:endParaRPr lang="en-US" sz="4000" dirty="0">
                        <a:solidFill>
                          <a:schemeClr val="bg1"/>
                        </a:solidFill>
                      </a:endParaRPr>
                    </a:p>
                  </a:txBody>
                  <a:tcPr>
                    <a:solidFill>
                      <a:schemeClr val="accent6">
                        <a:lumMod val="40000"/>
                        <a:lumOff val="60000"/>
                      </a:schemeClr>
                    </a:solidFill>
                  </a:tcPr>
                </a:tc>
                <a:tc>
                  <a:txBody>
                    <a:bodyPr/>
                    <a:lstStyle/>
                    <a:p>
                      <a:pPr algn="ctr"/>
                      <a:endParaRPr lang="en-US" sz="4000" dirty="0">
                        <a:solidFill>
                          <a:schemeClr val="bg1"/>
                        </a:solidFill>
                      </a:endParaRPr>
                    </a:p>
                  </a:txBody>
                  <a:tcPr>
                    <a:solidFill>
                      <a:schemeClr val="accent6">
                        <a:lumMod val="40000"/>
                        <a:lumOff val="60000"/>
                      </a:schemeClr>
                    </a:solidFill>
                  </a:tcPr>
                </a:tc>
                <a:extLst>
                  <a:ext uri="{0D108BD9-81ED-4DB2-BD59-A6C34878D82A}">
                    <a16:rowId xmlns:a16="http://schemas.microsoft.com/office/drawing/2014/main" val="2301778364"/>
                  </a:ext>
                </a:extLst>
              </a:tr>
            </a:tbl>
          </a:graphicData>
        </a:graphic>
      </p:graphicFrame>
      <p:sp>
        <p:nvSpPr>
          <p:cNvPr id="4" name="TextBox 3">
            <a:extLst>
              <a:ext uri="{FF2B5EF4-FFF2-40B4-BE49-F238E27FC236}">
                <a16:creationId xmlns:a16="http://schemas.microsoft.com/office/drawing/2014/main" id="{93FFAA86-804E-446B-8C5F-85A3D0D25CBC}"/>
              </a:ext>
            </a:extLst>
          </p:cNvPr>
          <p:cNvSpPr txBox="1"/>
          <p:nvPr/>
        </p:nvSpPr>
        <p:spPr>
          <a:xfrm>
            <a:off x="15580042" y="6748941"/>
            <a:ext cx="18669000" cy="923330"/>
          </a:xfrm>
          <a:prstGeom prst="rect">
            <a:avLst/>
          </a:prstGeom>
          <a:noFill/>
        </p:spPr>
        <p:txBody>
          <a:bodyPr wrap="square" rtlCol="0">
            <a:spAutoFit/>
          </a:bodyPr>
          <a:lstStyle/>
          <a:p>
            <a:r>
              <a:rPr lang="en-US" sz="5400" dirty="0">
                <a:solidFill>
                  <a:schemeClr val="bg1"/>
                </a:solidFill>
              </a:rPr>
              <a:t>Table 1. Descriptive Characteristics of BEACH participants </a:t>
            </a:r>
          </a:p>
        </p:txBody>
      </p:sp>
      <p:sp>
        <p:nvSpPr>
          <p:cNvPr id="20" name="TextBox 19">
            <a:extLst>
              <a:ext uri="{FF2B5EF4-FFF2-40B4-BE49-F238E27FC236}">
                <a16:creationId xmlns:a16="http://schemas.microsoft.com/office/drawing/2014/main" id="{E3CA9EC0-AA0D-4854-B2F2-ACD3D48E7E2B}"/>
              </a:ext>
            </a:extLst>
          </p:cNvPr>
          <p:cNvSpPr txBox="1"/>
          <p:nvPr/>
        </p:nvSpPr>
        <p:spPr>
          <a:xfrm>
            <a:off x="15857852" y="28890759"/>
            <a:ext cx="18669000" cy="923330"/>
          </a:xfrm>
          <a:prstGeom prst="rect">
            <a:avLst/>
          </a:prstGeom>
          <a:noFill/>
        </p:spPr>
        <p:txBody>
          <a:bodyPr wrap="square" rtlCol="0">
            <a:spAutoFit/>
          </a:bodyPr>
          <a:lstStyle/>
          <a:p>
            <a:r>
              <a:rPr lang="en-US" sz="5400" dirty="0">
                <a:solidFill>
                  <a:schemeClr val="bg1"/>
                </a:solidFill>
              </a:rPr>
              <a:t>Figure 1. Summary of UF Health EHR data extraction  </a:t>
            </a:r>
          </a:p>
        </p:txBody>
      </p:sp>
      <p:sp>
        <p:nvSpPr>
          <p:cNvPr id="7" name="AutoShape 2" descr="Data Processing and Text Mining Technologies on Electronic Medical Records:  A Review">
            <a:extLst>
              <a:ext uri="{FF2B5EF4-FFF2-40B4-BE49-F238E27FC236}">
                <a16:creationId xmlns:a16="http://schemas.microsoft.com/office/drawing/2014/main" id="{812559B8-A0D3-4CFE-968C-FBE69AB2FA23}"/>
              </a:ext>
            </a:extLst>
          </p:cNvPr>
          <p:cNvSpPr>
            <a:spLocks noChangeAspect="1" noChangeArrowheads="1"/>
          </p:cNvSpPr>
          <p:nvPr/>
        </p:nvSpPr>
        <p:spPr bwMode="auto">
          <a:xfrm>
            <a:off x="25450800" y="1539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6" name="Table 3">
            <a:extLst>
              <a:ext uri="{FF2B5EF4-FFF2-40B4-BE49-F238E27FC236}">
                <a16:creationId xmlns:a16="http://schemas.microsoft.com/office/drawing/2014/main" id="{ED3CB37F-BAA8-45D4-8C6E-E3BA5E7D7850}"/>
              </a:ext>
            </a:extLst>
          </p:cNvPr>
          <p:cNvGraphicFramePr>
            <a:graphicFrameLocks noGrp="1"/>
          </p:cNvGraphicFramePr>
          <p:nvPr>
            <p:extLst>
              <p:ext uri="{D42A27DB-BD31-4B8C-83A1-F6EECF244321}">
                <p14:modId xmlns:p14="http://schemas.microsoft.com/office/powerpoint/2010/main" val="2883575518"/>
              </p:ext>
            </p:extLst>
          </p:nvPr>
        </p:nvGraphicFramePr>
        <p:xfrm>
          <a:off x="35288219" y="7937368"/>
          <a:ext cx="14356080" cy="6854396"/>
        </p:xfrm>
        <a:graphic>
          <a:graphicData uri="http://schemas.openxmlformats.org/drawingml/2006/table">
            <a:tbl>
              <a:tblPr firstRow="1" bandRow="1">
                <a:tableStyleId>{5C22544A-7EE6-4342-B048-85BDC9FD1C3A}</a:tableStyleId>
              </a:tblPr>
              <a:tblGrid>
                <a:gridCol w="3589020">
                  <a:extLst>
                    <a:ext uri="{9D8B030D-6E8A-4147-A177-3AD203B41FA5}">
                      <a16:colId xmlns:a16="http://schemas.microsoft.com/office/drawing/2014/main" val="624047641"/>
                    </a:ext>
                  </a:extLst>
                </a:gridCol>
                <a:gridCol w="3589020">
                  <a:extLst>
                    <a:ext uri="{9D8B030D-6E8A-4147-A177-3AD203B41FA5}">
                      <a16:colId xmlns:a16="http://schemas.microsoft.com/office/drawing/2014/main" val="1136429353"/>
                    </a:ext>
                  </a:extLst>
                </a:gridCol>
                <a:gridCol w="3589020">
                  <a:extLst>
                    <a:ext uri="{9D8B030D-6E8A-4147-A177-3AD203B41FA5}">
                      <a16:colId xmlns:a16="http://schemas.microsoft.com/office/drawing/2014/main" val="4173702079"/>
                    </a:ext>
                  </a:extLst>
                </a:gridCol>
                <a:gridCol w="3589020">
                  <a:extLst>
                    <a:ext uri="{9D8B030D-6E8A-4147-A177-3AD203B41FA5}">
                      <a16:colId xmlns:a16="http://schemas.microsoft.com/office/drawing/2014/main" val="4105987573"/>
                    </a:ext>
                  </a:extLst>
                </a:gridCol>
              </a:tblGrid>
              <a:tr h="1122794">
                <a:tc>
                  <a:txBody>
                    <a:bodyPr/>
                    <a:lstStyle/>
                    <a:p>
                      <a:pPr algn="ctr"/>
                      <a:endParaRPr lang="en-US" sz="4000" dirty="0">
                        <a:solidFill>
                          <a:schemeClr val="bg1"/>
                        </a:solidFill>
                      </a:endParaRPr>
                    </a:p>
                  </a:txBody>
                  <a:tcPr>
                    <a:solidFill>
                      <a:schemeClr val="accent6"/>
                    </a:solidFill>
                  </a:tcPr>
                </a:tc>
                <a:tc>
                  <a:txBody>
                    <a:bodyPr/>
                    <a:lstStyle/>
                    <a:p>
                      <a:pPr algn="ctr"/>
                      <a:r>
                        <a:rPr lang="en-US" sz="5000" dirty="0">
                          <a:solidFill>
                            <a:schemeClr val="bg1"/>
                          </a:solidFill>
                        </a:rPr>
                        <a:t>NW</a:t>
                      </a:r>
                    </a:p>
                  </a:txBody>
                  <a:tcPr>
                    <a:solidFill>
                      <a:schemeClr val="accent6"/>
                    </a:solidFill>
                  </a:tcPr>
                </a:tc>
                <a:tc>
                  <a:txBody>
                    <a:bodyPr/>
                    <a:lstStyle/>
                    <a:p>
                      <a:pPr algn="ctr"/>
                      <a:r>
                        <a:rPr lang="en-US" sz="5000" dirty="0">
                          <a:solidFill>
                            <a:schemeClr val="bg1"/>
                          </a:solidFill>
                        </a:rPr>
                        <a:t>OW</a:t>
                      </a:r>
                    </a:p>
                  </a:txBody>
                  <a:tcPr>
                    <a:solidFill>
                      <a:schemeClr val="accent6"/>
                    </a:solidFill>
                  </a:tcPr>
                </a:tc>
                <a:tc>
                  <a:txBody>
                    <a:bodyPr/>
                    <a:lstStyle/>
                    <a:p>
                      <a:pPr algn="ctr"/>
                      <a:r>
                        <a:rPr lang="en-US" sz="5000" dirty="0">
                          <a:solidFill>
                            <a:schemeClr val="bg1"/>
                          </a:solidFill>
                        </a:rPr>
                        <a:t>Ob</a:t>
                      </a:r>
                    </a:p>
                  </a:txBody>
                  <a:tcPr>
                    <a:solidFill>
                      <a:schemeClr val="accent6"/>
                    </a:solidFill>
                  </a:tcPr>
                </a:tc>
                <a:extLst>
                  <a:ext uri="{0D108BD9-81ED-4DB2-BD59-A6C34878D82A}">
                    <a16:rowId xmlns:a16="http://schemas.microsoft.com/office/drawing/2014/main" val="1226580773"/>
                  </a:ext>
                </a:extLst>
              </a:tr>
              <a:tr h="1910534">
                <a:tc>
                  <a:txBody>
                    <a:bodyPr/>
                    <a:lstStyle/>
                    <a:p>
                      <a:pPr algn="ctr"/>
                      <a:r>
                        <a:rPr lang="en-US" sz="4000" b="1" dirty="0">
                          <a:solidFill>
                            <a:schemeClr val="bg1"/>
                          </a:solidFill>
                          <a:latin typeface="Arial" panose="020B0604020202020204" pitchFamily="34" charset="0"/>
                          <a:cs typeface="Arial" panose="020B0604020202020204" pitchFamily="34" charset="0"/>
                        </a:rPr>
                        <a:t>Maternal BMI</a:t>
                      </a:r>
                    </a:p>
                  </a:txBody>
                  <a:tcPr>
                    <a:solidFill>
                      <a:schemeClr val="accent6">
                        <a:lumMod val="40000"/>
                        <a:lumOff val="60000"/>
                      </a:schemeClr>
                    </a:solidFill>
                  </a:tcPr>
                </a:tc>
                <a:tc>
                  <a:txBody>
                    <a:bodyPr/>
                    <a:lstStyle/>
                    <a:p>
                      <a:pPr algn="ctr"/>
                      <a:endParaRPr lang="en-US" sz="4000" dirty="0">
                        <a:solidFill>
                          <a:schemeClr val="bg1"/>
                        </a:solidFill>
                      </a:endParaRPr>
                    </a:p>
                  </a:txBody>
                  <a:tcPr>
                    <a:solidFill>
                      <a:schemeClr val="accent6">
                        <a:lumMod val="40000"/>
                        <a:lumOff val="60000"/>
                      </a:schemeClr>
                    </a:solidFill>
                  </a:tcPr>
                </a:tc>
                <a:tc>
                  <a:txBody>
                    <a:bodyPr/>
                    <a:lstStyle/>
                    <a:p>
                      <a:pPr algn="ctr"/>
                      <a:endParaRPr lang="en-US" sz="4000" dirty="0">
                        <a:solidFill>
                          <a:schemeClr val="bg1"/>
                        </a:solidFill>
                      </a:endParaRPr>
                    </a:p>
                  </a:txBody>
                  <a:tcPr>
                    <a:solidFill>
                      <a:schemeClr val="accent6">
                        <a:lumMod val="40000"/>
                        <a:lumOff val="60000"/>
                      </a:schemeClr>
                    </a:solidFill>
                  </a:tcPr>
                </a:tc>
                <a:tc>
                  <a:txBody>
                    <a:bodyPr/>
                    <a:lstStyle/>
                    <a:p>
                      <a:pPr algn="ctr"/>
                      <a:endParaRPr lang="en-US" sz="4000" dirty="0">
                        <a:solidFill>
                          <a:schemeClr val="bg1"/>
                        </a:solidFill>
                      </a:endParaRPr>
                    </a:p>
                  </a:txBody>
                  <a:tcPr>
                    <a:solidFill>
                      <a:schemeClr val="accent6">
                        <a:lumMod val="40000"/>
                        <a:lumOff val="60000"/>
                      </a:schemeClr>
                    </a:solidFill>
                  </a:tcPr>
                </a:tc>
                <a:extLst>
                  <a:ext uri="{0D108BD9-81ED-4DB2-BD59-A6C34878D82A}">
                    <a16:rowId xmlns:a16="http://schemas.microsoft.com/office/drawing/2014/main" val="2089384504"/>
                  </a:ext>
                </a:extLst>
              </a:tr>
              <a:tr h="1910534">
                <a:tc>
                  <a:txBody>
                    <a:bodyPr/>
                    <a:lstStyle/>
                    <a:p>
                      <a:pPr algn="ctr"/>
                      <a:r>
                        <a:rPr lang="en-US" sz="4000" b="1" dirty="0">
                          <a:solidFill>
                            <a:schemeClr val="bg1"/>
                          </a:solidFill>
                          <a:latin typeface="Arial" panose="020B0604020202020204" pitchFamily="34" charset="0"/>
                          <a:cs typeface="Arial" panose="020B0604020202020204" pitchFamily="34" charset="0"/>
                        </a:rPr>
                        <a:t>UF Health</a:t>
                      </a:r>
                    </a:p>
                  </a:txBody>
                  <a:tcPr>
                    <a:solidFill>
                      <a:schemeClr val="accent6">
                        <a:lumMod val="20000"/>
                        <a:lumOff val="80000"/>
                      </a:schemeClr>
                    </a:solidFill>
                  </a:tcPr>
                </a:tc>
                <a:tc>
                  <a:txBody>
                    <a:bodyPr/>
                    <a:lstStyle/>
                    <a:p>
                      <a:pPr algn="ctr"/>
                      <a:endParaRPr lang="en-US" sz="4000" dirty="0">
                        <a:solidFill>
                          <a:schemeClr val="bg1"/>
                        </a:solidFill>
                      </a:endParaRPr>
                    </a:p>
                  </a:txBody>
                  <a:tcPr>
                    <a:solidFill>
                      <a:schemeClr val="accent6">
                        <a:lumMod val="20000"/>
                        <a:lumOff val="80000"/>
                      </a:schemeClr>
                    </a:solidFill>
                  </a:tcPr>
                </a:tc>
                <a:tc>
                  <a:txBody>
                    <a:bodyPr/>
                    <a:lstStyle/>
                    <a:p>
                      <a:pPr algn="ctr"/>
                      <a:endParaRPr lang="en-US" sz="4000" dirty="0">
                        <a:solidFill>
                          <a:schemeClr val="bg1"/>
                        </a:solidFill>
                      </a:endParaRPr>
                    </a:p>
                  </a:txBody>
                  <a:tcPr>
                    <a:solidFill>
                      <a:schemeClr val="accent6">
                        <a:lumMod val="20000"/>
                        <a:lumOff val="80000"/>
                      </a:schemeClr>
                    </a:solidFill>
                  </a:tcPr>
                </a:tc>
                <a:tc>
                  <a:txBody>
                    <a:bodyPr/>
                    <a:lstStyle/>
                    <a:p>
                      <a:pPr algn="ctr"/>
                      <a:endParaRPr lang="en-US" sz="4000" dirty="0">
                        <a:solidFill>
                          <a:schemeClr val="bg1"/>
                        </a:solidFill>
                      </a:endParaRPr>
                    </a:p>
                  </a:txBody>
                  <a:tcPr>
                    <a:solidFill>
                      <a:schemeClr val="accent6">
                        <a:lumMod val="20000"/>
                        <a:lumOff val="80000"/>
                      </a:schemeClr>
                    </a:solidFill>
                  </a:tcPr>
                </a:tc>
                <a:extLst>
                  <a:ext uri="{0D108BD9-81ED-4DB2-BD59-A6C34878D82A}">
                    <a16:rowId xmlns:a16="http://schemas.microsoft.com/office/drawing/2014/main" val="841192883"/>
                  </a:ext>
                </a:extLst>
              </a:tr>
              <a:tr h="1910534">
                <a:tc>
                  <a:txBody>
                    <a:bodyPr/>
                    <a:lstStyle/>
                    <a:p>
                      <a:pPr algn="ctr"/>
                      <a:r>
                        <a:rPr lang="en-US" sz="4000" b="1" dirty="0">
                          <a:solidFill>
                            <a:schemeClr val="bg1"/>
                          </a:solidFill>
                          <a:latin typeface="Arial" panose="020B0604020202020204" pitchFamily="34" charset="0"/>
                          <a:cs typeface="Arial" panose="020B0604020202020204" pitchFamily="34" charset="0"/>
                        </a:rPr>
                        <a:t>BEACH</a:t>
                      </a:r>
                    </a:p>
                  </a:txBody>
                  <a:tcPr>
                    <a:solidFill>
                      <a:schemeClr val="accent6">
                        <a:lumMod val="40000"/>
                        <a:lumOff val="60000"/>
                      </a:schemeClr>
                    </a:solidFill>
                  </a:tcPr>
                </a:tc>
                <a:tc>
                  <a:txBody>
                    <a:bodyPr/>
                    <a:lstStyle/>
                    <a:p>
                      <a:pPr algn="ctr"/>
                      <a:endParaRPr lang="en-US" sz="4000" dirty="0">
                        <a:solidFill>
                          <a:schemeClr val="bg1"/>
                        </a:solidFill>
                      </a:endParaRPr>
                    </a:p>
                  </a:txBody>
                  <a:tcPr>
                    <a:solidFill>
                      <a:schemeClr val="accent6">
                        <a:lumMod val="40000"/>
                        <a:lumOff val="60000"/>
                      </a:schemeClr>
                    </a:solidFill>
                  </a:tcPr>
                </a:tc>
                <a:tc>
                  <a:txBody>
                    <a:bodyPr/>
                    <a:lstStyle/>
                    <a:p>
                      <a:pPr algn="ctr"/>
                      <a:endParaRPr lang="en-US" sz="4000" dirty="0">
                        <a:solidFill>
                          <a:schemeClr val="bg1"/>
                        </a:solidFill>
                      </a:endParaRPr>
                    </a:p>
                  </a:txBody>
                  <a:tcPr>
                    <a:solidFill>
                      <a:schemeClr val="accent6">
                        <a:lumMod val="40000"/>
                        <a:lumOff val="60000"/>
                      </a:schemeClr>
                    </a:solidFill>
                  </a:tcPr>
                </a:tc>
                <a:tc>
                  <a:txBody>
                    <a:bodyPr/>
                    <a:lstStyle/>
                    <a:p>
                      <a:pPr algn="ctr"/>
                      <a:endParaRPr lang="en-US" sz="4000" dirty="0">
                        <a:solidFill>
                          <a:schemeClr val="bg1"/>
                        </a:solidFill>
                      </a:endParaRPr>
                    </a:p>
                  </a:txBody>
                  <a:tcPr>
                    <a:solidFill>
                      <a:schemeClr val="accent6">
                        <a:lumMod val="40000"/>
                        <a:lumOff val="60000"/>
                      </a:schemeClr>
                    </a:solidFill>
                  </a:tcPr>
                </a:tc>
                <a:extLst>
                  <a:ext uri="{0D108BD9-81ED-4DB2-BD59-A6C34878D82A}">
                    <a16:rowId xmlns:a16="http://schemas.microsoft.com/office/drawing/2014/main" val="534474462"/>
                  </a:ext>
                </a:extLst>
              </a:tr>
            </a:tbl>
          </a:graphicData>
        </a:graphic>
      </p:graphicFrame>
      <p:sp>
        <p:nvSpPr>
          <p:cNvPr id="27" name="TextBox 26">
            <a:extLst>
              <a:ext uri="{FF2B5EF4-FFF2-40B4-BE49-F238E27FC236}">
                <a16:creationId xmlns:a16="http://schemas.microsoft.com/office/drawing/2014/main" id="{C85FAFB0-9CD3-4F42-9C9B-6E9BA7C7D9BA}"/>
              </a:ext>
            </a:extLst>
          </p:cNvPr>
          <p:cNvSpPr txBox="1"/>
          <p:nvPr/>
        </p:nvSpPr>
        <p:spPr>
          <a:xfrm>
            <a:off x="32916607" y="6803368"/>
            <a:ext cx="18669000" cy="923330"/>
          </a:xfrm>
          <a:prstGeom prst="rect">
            <a:avLst/>
          </a:prstGeom>
          <a:noFill/>
        </p:spPr>
        <p:txBody>
          <a:bodyPr wrap="square" rtlCol="0">
            <a:spAutoFit/>
          </a:bodyPr>
          <a:lstStyle/>
          <a:p>
            <a:r>
              <a:rPr lang="en-US" sz="5400" dirty="0">
                <a:solidFill>
                  <a:schemeClr val="bg1"/>
                </a:solidFill>
              </a:rPr>
              <a:t>Table 2. Comparison of maternal BMI in EHR and BEACH study </a:t>
            </a:r>
          </a:p>
        </p:txBody>
      </p:sp>
      <p:sp>
        <p:nvSpPr>
          <p:cNvPr id="31" name="Rectangle 748">
            <a:extLst>
              <a:ext uri="{FF2B5EF4-FFF2-40B4-BE49-F238E27FC236}">
                <a16:creationId xmlns:a16="http://schemas.microsoft.com/office/drawing/2014/main" id="{F268EC03-D8FE-4032-8481-663E5A76971B}"/>
              </a:ext>
            </a:extLst>
          </p:cNvPr>
          <p:cNvSpPr>
            <a:spLocks noChangeArrowheads="1"/>
          </p:cNvSpPr>
          <p:nvPr/>
        </p:nvSpPr>
        <p:spPr bwMode="auto">
          <a:xfrm>
            <a:off x="35503371" y="15276300"/>
            <a:ext cx="15274925" cy="1905000"/>
          </a:xfrm>
          <a:prstGeom prst="rect">
            <a:avLst/>
          </a:prstGeom>
          <a:solidFill>
            <a:schemeClr val="tx2"/>
          </a:solidFill>
          <a:ln w="9525">
            <a:solidFill>
              <a:srgbClr val="FF9900"/>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7200" b="1" dirty="0">
                <a:cs typeface="Times New Roman" panose="02020603050405020304" pitchFamily="18" charset="0"/>
              </a:rPr>
              <a:t>Conclusions</a:t>
            </a:r>
          </a:p>
        </p:txBody>
      </p:sp>
      <p:pic>
        <p:nvPicPr>
          <p:cNvPr id="8" name="Picture 7">
            <a:extLst>
              <a:ext uri="{FF2B5EF4-FFF2-40B4-BE49-F238E27FC236}">
                <a16:creationId xmlns:a16="http://schemas.microsoft.com/office/drawing/2014/main" id="{0685506E-09EA-D64C-B0A8-E3F448946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653614" y="18948796"/>
            <a:ext cx="10926069" cy="14926787"/>
          </a:xfrm>
          <a:prstGeom prst="rect">
            <a:avLst/>
          </a:prstGeom>
        </p:spPr>
      </p:pic>
      <p:pic>
        <p:nvPicPr>
          <p:cNvPr id="11" name="Picture 10" descr="Diagram&#10;&#10;Description automatically generated">
            <a:extLst>
              <a:ext uri="{FF2B5EF4-FFF2-40B4-BE49-F238E27FC236}">
                <a16:creationId xmlns:a16="http://schemas.microsoft.com/office/drawing/2014/main" id="{F8252039-24F3-CF49-8AD1-83B8B05F26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44242" y="18424292"/>
            <a:ext cx="18223762" cy="10278147"/>
          </a:xfrm>
          <a:prstGeom prst="rect">
            <a:avLst/>
          </a:prstGeom>
        </p:spPr>
      </p:pic>
      <p:pic>
        <p:nvPicPr>
          <p:cNvPr id="30" name="Picture 29" descr="UF Health.gif">
            <a:extLst>
              <a:ext uri="{FF2B5EF4-FFF2-40B4-BE49-F238E27FC236}">
                <a16:creationId xmlns:a16="http://schemas.microsoft.com/office/drawing/2014/main" id="{D35F5A6A-376A-2C4C-9D10-53A17426E6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90454" y="26017161"/>
            <a:ext cx="5333156" cy="2631490"/>
          </a:xfrm>
          <a:prstGeom prst="rect">
            <a:avLst/>
          </a:prstGeom>
        </p:spPr>
      </p:pic>
      <p:sp>
        <p:nvSpPr>
          <p:cNvPr id="28" name="TextBox 27">
            <a:extLst>
              <a:ext uri="{FF2B5EF4-FFF2-40B4-BE49-F238E27FC236}">
                <a16:creationId xmlns:a16="http://schemas.microsoft.com/office/drawing/2014/main" id="{ABCE5CC5-DF9F-C743-9330-5DA982448B6A}"/>
              </a:ext>
            </a:extLst>
          </p:cNvPr>
          <p:cNvSpPr txBox="1"/>
          <p:nvPr/>
        </p:nvSpPr>
        <p:spPr>
          <a:xfrm>
            <a:off x="35710017" y="22665359"/>
            <a:ext cx="15153483" cy="7355860"/>
          </a:xfrm>
          <a:prstGeom prst="rect">
            <a:avLst/>
          </a:prstGeom>
          <a:noFill/>
        </p:spPr>
        <p:txBody>
          <a:bodyPr wrap="square" rtlCol="0">
            <a:spAutoFit/>
          </a:bodyPr>
          <a:lstStyle/>
          <a:p>
            <a:pPr marL="571500" indent="-571500">
              <a:buFont typeface="Arial" panose="020B0604020202020204" pitchFamily="34" charset="0"/>
              <a:buChar char="•"/>
            </a:pPr>
            <a:r>
              <a:rPr lang="en-US" sz="4800" dirty="0">
                <a:solidFill>
                  <a:schemeClr val="bg1"/>
                </a:solidFill>
                <a:latin typeface="Arial" panose="020B0604020202020204" pitchFamily="34" charset="0"/>
                <a:cs typeface="Arial" panose="020B0604020202020204" pitchFamily="34" charset="0"/>
              </a:rPr>
              <a:t>Directly querying EPIC for the data endpoints that had to be manually entered in a separate database in our study. Direct EHR query may be the most efficient way to collect subject’s metrics and study endpoints in the future. </a:t>
            </a:r>
          </a:p>
          <a:p>
            <a:pPr marL="571500" indent="-571500">
              <a:buFont typeface="Arial" panose="020B0604020202020204" pitchFamily="34" charset="0"/>
              <a:buChar char="•"/>
            </a:pPr>
            <a:r>
              <a:rPr lang="en-US" sz="4800" dirty="0">
                <a:solidFill>
                  <a:schemeClr val="bg1"/>
                </a:solidFill>
                <a:latin typeface="Arial" panose="020B0604020202020204" pitchFamily="34" charset="0"/>
                <a:cs typeface="Arial" panose="020B0604020202020204" pitchFamily="34" charset="0"/>
              </a:rPr>
              <a:t>Train other research assistants on the data inventory process</a:t>
            </a:r>
          </a:p>
          <a:p>
            <a:pPr marL="571500" indent="-571500">
              <a:buFont typeface="Arial" panose="020B0604020202020204" pitchFamily="34" charset="0"/>
              <a:buChar char="•"/>
            </a:pPr>
            <a:r>
              <a:rPr lang="en-US" sz="4800" dirty="0">
                <a:solidFill>
                  <a:schemeClr val="bg1"/>
                </a:solidFill>
                <a:latin typeface="Arial" panose="020B0604020202020204" pitchFamily="34" charset="0"/>
                <a:cs typeface="Arial" panose="020B0604020202020204" pitchFamily="34" charset="0"/>
              </a:rPr>
              <a:t>Further analysis of self reported and EPIC inputted data points using data informatic software</a:t>
            </a:r>
          </a:p>
          <a:p>
            <a:endParaRPr lang="en-US" sz="4000" dirty="0"/>
          </a:p>
        </p:txBody>
      </p:sp>
      <p:sp>
        <p:nvSpPr>
          <p:cNvPr id="14" name="Down Arrow 13">
            <a:extLst>
              <a:ext uri="{FF2B5EF4-FFF2-40B4-BE49-F238E27FC236}">
                <a16:creationId xmlns:a16="http://schemas.microsoft.com/office/drawing/2014/main" id="{D7D38523-C73F-CC47-A698-51C396DEF0A0}"/>
              </a:ext>
            </a:extLst>
          </p:cNvPr>
          <p:cNvSpPr/>
          <p:nvPr/>
        </p:nvSpPr>
        <p:spPr bwMode="auto">
          <a:xfrm rot="10800000">
            <a:off x="18987247" y="24286232"/>
            <a:ext cx="469785" cy="1677171"/>
          </a:xfrm>
          <a:prstGeom prst="downArrow">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p:sld>
</file>

<file path=ppt/theme/theme1.xml><?xml version="1.0" encoding="utf-8"?>
<a:theme xmlns:a="http://schemas.openxmlformats.org/drawingml/2006/main" name="Angles">
  <a:themeElements>
    <a:clrScheme name="Angles 1">
      <a:dk1>
        <a:srgbClr val="F8F8F8"/>
      </a:dk1>
      <a:lt1>
        <a:srgbClr val="FFFFFF"/>
      </a:lt1>
      <a:dk2>
        <a:srgbClr val="000000"/>
      </a:dk2>
      <a:lt2>
        <a:srgbClr val="000000"/>
      </a:lt2>
      <a:accent1>
        <a:srgbClr val="FF0000"/>
      </a:accent1>
      <a:accent2>
        <a:srgbClr val="3333FF"/>
      </a:accent2>
      <a:accent3>
        <a:srgbClr val="AAAAAA"/>
      </a:accent3>
      <a:accent4>
        <a:srgbClr val="DADADA"/>
      </a:accent4>
      <a:accent5>
        <a:srgbClr val="FFAAAA"/>
      </a:accent5>
      <a:accent6>
        <a:srgbClr val="2D2DE7"/>
      </a:accent6>
      <a:hlink>
        <a:srgbClr val="008000"/>
      </a:hlink>
      <a:folHlink>
        <a:srgbClr val="808080"/>
      </a:folHlink>
    </a:clrScheme>
    <a:fontScheme name="Angle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Angles 1">
        <a:dk1>
          <a:srgbClr val="F8F8F8"/>
        </a:dk1>
        <a:lt1>
          <a:srgbClr val="FFFFFF"/>
        </a:lt1>
        <a:dk2>
          <a:srgbClr val="000000"/>
        </a:dk2>
        <a:lt2>
          <a:srgbClr val="000000"/>
        </a:lt2>
        <a:accent1>
          <a:srgbClr val="FF0000"/>
        </a:accent1>
        <a:accent2>
          <a:srgbClr val="3333FF"/>
        </a:accent2>
        <a:accent3>
          <a:srgbClr val="AAAAAA"/>
        </a:accent3>
        <a:accent4>
          <a:srgbClr val="DADADA"/>
        </a:accent4>
        <a:accent5>
          <a:srgbClr val="FFAAAA"/>
        </a:accent5>
        <a:accent6>
          <a:srgbClr val="2D2DE7"/>
        </a:accent6>
        <a:hlink>
          <a:srgbClr val="008000"/>
        </a:hlink>
        <a:folHlink>
          <a:srgbClr val="808080"/>
        </a:folHlink>
      </a:clrScheme>
      <a:clrMap bg1="dk2" tx1="lt1" bg2="dk1" tx2="lt2" accent1="accent1" accent2="accent2" accent3="accent3" accent4="accent4" accent5="accent5" accent6="accent6" hlink="hlink" folHlink="folHlink"/>
    </a:extraClrScheme>
    <a:extraClrScheme>
      <a:clrScheme name="Angles 2">
        <a:dk1>
          <a:srgbClr val="360036"/>
        </a:dk1>
        <a:lt1>
          <a:srgbClr val="FFFFFF"/>
        </a:lt1>
        <a:dk2>
          <a:srgbClr val="FFFFCC"/>
        </a:dk2>
        <a:lt2>
          <a:srgbClr val="666633"/>
        </a:lt2>
        <a:accent1>
          <a:srgbClr val="996600"/>
        </a:accent1>
        <a:accent2>
          <a:srgbClr val="CCCC00"/>
        </a:accent2>
        <a:accent3>
          <a:srgbClr val="FFFFFF"/>
        </a:accent3>
        <a:accent4>
          <a:srgbClr val="2D002D"/>
        </a:accent4>
        <a:accent5>
          <a:srgbClr val="CAB8AA"/>
        </a:accent5>
        <a:accent6>
          <a:srgbClr val="B9B900"/>
        </a:accent6>
        <a:hlink>
          <a:srgbClr val="99CC00"/>
        </a:hlink>
        <a:folHlink>
          <a:srgbClr val="996633"/>
        </a:folHlink>
      </a:clrScheme>
      <a:clrMap bg1="lt1" tx1="dk1" bg2="lt2" tx2="dk2" accent1="accent1" accent2="accent2" accent3="accent3" accent4="accent4" accent5="accent5" accent6="accent6" hlink="hlink" folHlink="folHlink"/>
    </a:extraClrScheme>
    <a:extraClrScheme>
      <a:clrScheme name="Angles 3">
        <a:dk1>
          <a:srgbClr val="000000"/>
        </a:dk1>
        <a:lt1>
          <a:srgbClr val="FFFFFF"/>
        </a:lt1>
        <a:dk2>
          <a:srgbClr val="FFFFFF"/>
        </a:dk2>
        <a:lt2>
          <a:srgbClr val="393939"/>
        </a:lt2>
        <a:accent1>
          <a:srgbClr val="B2B2B2"/>
        </a:accent1>
        <a:accent2>
          <a:srgbClr val="EAEAEA"/>
        </a:accent2>
        <a:accent3>
          <a:srgbClr val="FFFFFF"/>
        </a:accent3>
        <a:accent4>
          <a:srgbClr val="000000"/>
        </a:accent4>
        <a:accent5>
          <a:srgbClr val="D5D5D5"/>
        </a:accent5>
        <a:accent6>
          <a:srgbClr val="D4D4D4"/>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Angles 4">
        <a:dk1>
          <a:srgbClr val="360036"/>
        </a:dk1>
        <a:lt1>
          <a:srgbClr val="FFFFFF"/>
        </a:lt1>
        <a:dk2>
          <a:srgbClr val="FFFFCC"/>
        </a:dk2>
        <a:lt2>
          <a:srgbClr val="660066"/>
        </a:lt2>
        <a:accent1>
          <a:srgbClr val="C3A3C2"/>
        </a:accent1>
        <a:accent2>
          <a:srgbClr val="9999FF"/>
        </a:accent2>
        <a:accent3>
          <a:srgbClr val="FFFFFF"/>
        </a:accent3>
        <a:accent4>
          <a:srgbClr val="2D002D"/>
        </a:accent4>
        <a:accent5>
          <a:srgbClr val="DECEDD"/>
        </a:accent5>
        <a:accent6>
          <a:srgbClr val="8A8AE7"/>
        </a:accent6>
        <a:hlink>
          <a:srgbClr val="0099CC"/>
        </a:hlink>
        <a:folHlink>
          <a:srgbClr val="C99DAF"/>
        </a:folHlink>
      </a:clrScheme>
      <a:clrMap bg1="lt1" tx1="dk1" bg2="lt2" tx2="dk2" accent1="accent1" accent2="accent2" accent3="accent3" accent4="accent4" accent5="accent5" accent6="accent6" hlink="hlink" folHlink="folHlink"/>
    </a:extraClrScheme>
    <a:extraClrScheme>
      <a:clrScheme name="Angles 5">
        <a:dk1>
          <a:srgbClr val="000000"/>
        </a:dk1>
        <a:lt1>
          <a:srgbClr val="99CCFF"/>
        </a:lt1>
        <a:dk2>
          <a:srgbClr val="CCECFF"/>
        </a:dk2>
        <a:lt2>
          <a:srgbClr val="002244"/>
        </a:lt2>
        <a:accent1>
          <a:srgbClr val="336699"/>
        </a:accent1>
        <a:accent2>
          <a:srgbClr val="CC99FF"/>
        </a:accent2>
        <a:accent3>
          <a:srgbClr val="CAE2FF"/>
        </a:accent3>
        <a:accent4>
          <a:srgbClr val="000000"/>
        </a:accent4>
        <a:accent5>
          <a:srgbClr val="ADB8CA"/>
        </a:accent5>
        <a:accent6>
          <a:srgbClr val="B98AE7"/>
        </a:accent6>
        <a:hlink>
          <a:srgbClr val="33CCCC"/>
        </a:hlink>
        <a:folHlink>
          <a:srgbClr val="99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PGO Poster" id="{771E4E68-E9E6-FA4C-A294-B14C0FFEF7CC}" vid="{E184A385-69ED-5541-AC8F-8F055557AC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308</TotalTime>
  <Words>435</Words>
  <Application>Microsoft Macintosh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Tahoma</vt:lpstr>
      <vt:lpstr>Times New Roman</vt:lpstr>
      <vt:lpstr>Angles</vt:lpstr>
      <vt:lpstr>COMPARISON OF ROUTINELY COLLECTED PERINATAL ELECTRONIC HEALTH DATA WITH LONGITUDINAL CLINICAL RESEARCH DATA FROM THE BREASTFEEDING AND EARLY CHILD (BEACH) STUDY Abigail Vlasak, Nisha Chachad, Ke Xu, Magda Francois, Dominick J. Lemas, PhD. Department of Health Outcomes and Biomedical Informatics, University of Florida College of Medicine, Gainesville, FL.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ROUTINELY COLLECTED PERINATAL ELECTRONIC HEALTH DATA WITH LONGITUDINAL CLINICAL RESEARCH DATA FROM THE BREASTFEEDING AND EARLY CHILD (BEACH) STUDY Abigail Vlasak, Nisha Chachad, Ke Xu, Magda Francois, Dominck J. Lemas PhD. Department of Health Outcomes and Biomedical Informatics, University of Florida College of Medicine, Gainesville,Florida.</dc:title>
  <dc:creator>Vlasak,Abigail J</dc:creator>
  <cp:lastModifiedBy>Vlasak,Abigail J</cp:lastModifiedBy>
  <cp:revision>4</cp:revision>
  <cp:lastPrinted>1999-09-20T21:03:24Z</cp:lastPrinted>
  <dcterms:created xsi:type="dcterms:W3CDTF">2022-01-30T15:48:31Z</dcterms:created>
  <dcterms:modified xsi:type="dcterms:W3CDTF">2022-02-09T01:17:34Z</dcterms:modified>
</cp:coreProperties>
</file>