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872-1472-46D2-0D22-9EDB6726A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5F41-34B1-7205-8E30-B75789F9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E3BE-E42A-E45F-C088-8C15FA30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ACF8-D4C1-9932-4810-720CEEA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E9A9-5B89-7594-1BE1-906FFEA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5255-86D1-0C26-2B09-7B91562F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87B22-B322-AC73-33EE-7EC19188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BCA8-1028-9141-0E4D-D36568F0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718C-0AD9-A128-D6E1-62CAFE4A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5AB6-B8AF-4A31-A28A-805F3323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6CF8-023A-38AF-A718-31AF3762A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2366-3EC9-2ABA-5554-C9D9C843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DB1F-B16C-0119-E26A-59BEB79E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E803-8100-9F47-E235-DB1AEDDF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0648-0A12-8812-06B3-ED0EDE52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6801-5A15-C998-0440-D6974FBD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308E-77B5-012B-930E-E68577CD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C028-887D-9D37-A063-86F2367D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297-E0CA-287E-9529-562A9116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148F-740C-6832-76D0-9E2AD8FE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76E-EEC7-AB58-3D2A-117C53B9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4856-9258-B795-5D0E-738CDEA6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5E89-DFF1-E4BA-A7CC-34367F7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8C0F-3807-A9D9-6926-E828F4EC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1F7D-64BB-E984-2A8B-1834C6B9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37A-AEBE-ADAA-117B-3D52823B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1796-938F-12D6-CC3C-4FF498922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E486-E3C8-0DDD-969F-4C01B20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4B2C-DADC-89E0-8971-DEEFDFA3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251E-F917-84EF-7C5B-2B67940E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E232-F0AF-A15B-BC34-0771A1CA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29A2-0608-25E6-7A0C-E5054A8B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207C-955B-A363-B655-5C81E4A6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1D6B-D13D-FD5A-CDEB-9BFACD49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29696-6328-B540-FF88-CECEDB6F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30F1-C874-E4D2-F935-EC0955B6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210E4-4A12-0D79-717D-EB1E669C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EFAB4-15F6-CB48-6F2B-6145F205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B5CC7-DCC2-4014-576A-566717AE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8EFE-7148-6E19-5DA7-8538F8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C0182-637E-24F4-C1A7-0F263086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68A28-E530-1E7A-43D4-9D54BDD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78A79-29F0-41BD-9E23-FD9A5DF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4060-25C7-5907-C7EE-0A69DFA3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92E37-79D8-F0C0-D4C5-77587E20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93D21-DE3C-481C-0F28-9929562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15E7-95F9-CA6B-FBF4-1E39BD02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2BDD-BC38-0735-FD01-47962541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B6AB-2967-D3A9-C290-80947FCF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4B11-9F47-BA16-3561-0D8A0D9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926E-092F-D08E-52DE-68D3E7E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9287-656A-8D66-FB8A-5908D4F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1D45-C6B4-D10A-BE09-CA1AD9F1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EDE11-D1AE-6E8D-8D3C-5A53A6B31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1693-42BB-B2D1-DFE0-6F74F45D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7995-05E7-9E61-8DDF-23BFFD2D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D03E-6327-F104-E4BA-1E8E8086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3FCE-02D1-DC73-29CE-D8AFFA6E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66203-03FB-DB8B-7782-C72F78D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6ABB-EAC4-F4D8-6BFF-E983EC22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C30-51EC-2556-E648-044CA48D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65191-E4EE-4D5F-AD65-F26219543C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A916-87E0-5E56-6018-EB1CF8C59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7568-670D-16BF-8442-9BAD403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2B6C2-C92F-42F9-A564-973AA7F4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03D50-6405-747B-7CDA-68E818C4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58" y="0"/>
            <a:ext cx="11425083" cy="685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39824-DA8C-471C-A194-3EFBB6CD6961}"/>
              </a:ext>
            </a:extLst>
          </p:cNvPr>
          <p:cNvSpPr txBox="1"/>
          <p:nvPr/>
        </p:nvSpPr>
        <p:spPr>
          <a:xfrm>
            <a:off x="-1" y="0"/>
            <a:ext cx="81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5697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480CA-B375-1689-8F91-D426FECA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A5F9B-441F-DF93-D153-0FF20BADBD69}"/>
              </a:ext>
            </a:extLst>
          </p:cNvPr>
          <p:cNvSpPr txBox="1"/>
          <p:nvPr/>
        </p:nvSpPr>
        <p:spPr>
          <a:xfrm>
            <a:off x="-1" y="0"/>
            <a:ext cx="81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85013-A240-EB49-5AC9-B359B933EF18}"/>
              </a:ext>
            </a:extLst>
          </p:cNvPr>
          <p:cNvSpPr/>
          <p:nvPr/>
        </p:nvSpPr>
        <p:spPr>
          <a:xfrm>
            <a:off x="627751" y="-249681"/>
            <a:ext cx="702670" cy="158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2</cp:revision>
  <dcterms:created xsi:type="dcterms:W3CDTF">2024-06-19T08:12:25Z</dcterms:created>
  <dcterms:modified xsi:type="dcterms:W3CDTF">2024-06-20T19:48:31Z</dcterms:modified>
</cp:coreProperties>
</file>