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AF8C5B96-CDF1-EC15-C8A5-1BBFF34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" y="2401621"/>
            <a:ext cx="9144019" cy="2743206"/>
          </a:xfrm>
          <a:prstGeom prst="rect">
            <a:avLst/>
          </a:prstGeom>
        </p:spPr>
      </p:pic>
      <p:pic>
        <p:nvPicPr>
          <p:cNvPr id="5" name="Picture 4" descr="A group of red squares&#10;&#10;Description automatically generated">
            <a:extLst>
              <a:ext uri="{FF2B5EF4-FFF2-40B4-BE49-F238E27FC236}">
                <a16:creationId xmlns:a16="http://schemas.microsoft.com/office/drawing/2014/main" id="{23DB84C5-A6AD-B5BF-3C8D-EA605504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" y="1017378"/>
            <a:ext cx="9144019" cy="14630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FDC2B-80B7-4709-5BF3-22834D3ACB09}"/>
              </a:ext>
            </a:extLst>
          </p:cNvPr>
          <p:cNvGrpSpPr/>
          <p:nvPr/>
        </p:nvGrpSpPr>
        <p:grpSpPr>
          <a:xfrm>
            <a:off x="923636" y="392854"/>
            <a:ext cx="7597794" cy="584774"/>
            <a:chOff x="923636" y="392855"/>
            <a:chExt cx="7646142" cy="4899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188A9-0EDB-DC6C-9C95-A5343F7100FA}"/>
                </a:ext>
              </a:extLst>
            </p:cNvPr>
            <p:cNvSpPr txBox="1"/>
            <p:nvPr/>
          </p:nvSpPr>
          <p:spPr>
            <a:xfrm>
              <a:off x="923636" y="392855"/>
              <a:ext cx="1912890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Q1</a:t>
              </a:r>
            </a:p>
            <a:p>
              <a:pPr algn="ctr"/>
              <a:r>
                <a:rPr lang="en-US" sz="1600" dirty="0"/>
                <a:t>n = 634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C3912-2336-7376-DE00-A6F2CE82DEB2}"/>
                </a:ext>
              </a:extLst>
            </p:cNvPr>
            <p:cNvSpPr txBox="1"/>
            <p:nvPr/>
          </p:nvSpPr>
          <p:spPr>
            <a:xfrm>
              <a:off x="2836526" y="392855"/>
              <a:ext cx="1912889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Q2</a:t>
              </a:r>
            </a:p>
            <a:p>
              <a:pPr algn="ctr"/>
              <a:r>
                <a:rPr lang="en-US" sz="1600" dirty="0"/>
                <a:t>n = 718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083BA-8A95-5988-D06C-7998C2740691}"/>
                </a:ext>
              </a:extLst>
            </p:cNvPr>
            <p:cNvSpPr txBox="1"/>
            <p:nvPr/>
          </p:nvSpPr>
          <p:spPr>
            <a:xfrm>
              <a:off x="4749414" y="392855"/>
              <a:ext cx="1911096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Q3</a:t>
              </a:r>
            </a:p>
            <a:p>
              <a:pPr algn="ctr"/>
              <a:r>
                <a:rPr lang="en-US" sz="1600" dirty="0"/>
                <a:t>n = 897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C29F0-E75F-011B-1C9D-5F57E6D0B3F1}"/>
                </a:ext>
              </a:extLst>
            </p:cNvPr>
            <p:cNvSpPr txBox="1"/>
            <p:nvPr/>
          </p:nvSpPr>
          <p:spPr>
            <a:xfrm>
              <a:off x="6660510" y="392855"/>
              <a:ext cx="1909268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Q4</a:t>
              </a:r>
            </a:p>
            <a:p>
              <a:pPr algn="ctr"/>
              <a:r>
                <a:rPr lang="en-US" sz="1600" dirty="0"/>
                <a:t>n = 422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4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font, plot&#10;&#10;Description automatically generated">
            <a:extLst>
              <a:ext uri="{FF2B5EF4-FFF2-40B4-BE49-F238E27FC236}">
                <a16:creationId xmlns:a16="http://schemas.microsoft.com/office/drawing/2014/main" id="{10A68E39-7251-94F8-CA95-0BB581FD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63" y="2901565"/>
            <a:ext cx="7254239" cy="2176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2655554" y="2162379"/>
            <a:ext cx="5330855" cy="739186"/>
            <a:chOff x="2655555" y="2162379"/>
            <a:chExt cx="5180874" cy="738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</a:p>
            <a:p>
              <a:pPr algn="ctr"/>
              <a:r>
                <a:rPr lang="en-US" sz="1400" dirty="0"/>
                <a:t>NW n = 28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NW n = 25</a:t>
              </a:r>
            </a:p>
            <a:p>
              <a:pPr algn="ctr"/>
              <a:r>
                <a:rPr lang="en-US" sz="1400" dirty="0"/>
                <a:t>OB/OW n=35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NW n = 45</a:t>
              </a:r>
            </a:p>
            <a:p>
              <a:pPr algn="ctr"/>
              <a:r>
                <a:rPr lang="en-US" sz="1400" dirty="0"/>
                <a:t>OB/OW n=33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NW n = 18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13</cp:revision>
  <dcterms:created xsi:type="dcterms:W3CDTF">2023-05-19T07:47:42Z</dcterms:created>
  <dcterms:modified xsi:type="dcterms:W3CDTF">2024-06-04T20:13:57Z</dcterms:modified>
</cp:coreProperties>
</file>