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45D0-5C8A-E174-ACD2-2641F94E8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2C831-D9DC-D123-AB06-AA5F25904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0E36E-BCB3-38B3-45C8-8C07C96E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1E4E0-71A2-5D51-B4D6-E12B03FB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3EB4-6095-3E04-FF45-96E0078E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0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E7C7-0E57-EE36-0A7C-AC128D36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0D040-7C87-3D2A-95DB-4A29A740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A97D-7396-691C-717E-7B0A7BA3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60684-0714-2C59-BC72-E6AF70C3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5668-9649-586A-3411-05C458BE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4F592-B2CA-3F76-C9D8-6032ECABB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D8C64-8D42-2D56-C9CB-57D4D25B5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846B6-519D-C757-A6FF-82B9E9AF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91139-53D9-DFBE-808B-DB247637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C7D4-0709-CB16-4B4F-B05A48A8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0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7822-02E1-8626-824E-B3949C5E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A6A0-F39A-EEFC-7819-81CDD576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AF4AD-A0CB-2EAC-9729-8CD8D431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E64B6-8573-ACA3-1E5F-7796CC62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9B0C8-65C6-2DD5-E4AF-071FA331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7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E2DF-7D32-0C72-9094-5E8605D7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6B439-F9D6-0ACC-2710-02A8291E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F670B-1872-068F-6224-484CF87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5F0-6665-7AFF-B6F5-80DC5039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09DB-C5CA-2071-0991-83EAD5BC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2B42-664E-C37C-C087-0885F98B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EFC5-5417-17C8-55B0-520C6CD7F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08FF5-46BD-3117-B6CD-C1565F78D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51C-F7FF-7AB7-D36C-7D4CF338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93717-EE9F-FA22-7573-149281F0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F74AE-9BF5-52CE-CA26-65E2009E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9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ABF1-9989-7CDA-CF49-C29DCA8F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DC44-5BDF-EA7E-0653-675E45636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BB265-A68C-7E34-A507-70C8F28A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CB9C-B551-3050-9AA7-A89C84276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FD1F2-D7A5-91F4-12F4-4FB40DB00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078A3-7611-084F-8F4F-6CC5949E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47C96-2D99-1AB6-1DAE-2E0B7FA6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7D71B-619B-14B7-0FDD-F3B3BC5B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7621-A63A-476E-3874-68F901E2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06F5F-ECC3-8A55-6369-16214061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B3BEF-3D0B-21EC-E626-9FF62102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1613-213E-8D25-3298-C004E357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EA0D2-BED2-300D-7BD4-ACFAEFB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EEFE2-D7FA-FA13-1092-AC8DFDF9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421F1-F436-DFA3-391A-97966CD7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3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EFA4-23DC-529E-F23D-0CDBFEC4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71102-061D-03AA-2893-D63F5BA2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9A2F9-B682-F084-F956-0A6947411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75DD2-338E-ECA6-8A61-9D90DCC5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64863-8621-E9A5-AC7D-099E5529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EA19F-611E-0888-B8CB-30D3B7A1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CA62-2CAF-184C-072C-4EE38744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CA2EA-B1A4-A71B-C9F2-49E55F9E4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57694-CA9E-0A01-AD37-D874A228A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1549B-E0DC-DEEB-FCD7-F87503D0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C23E-A109-1465-C361-68EF98D5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28F08-C064-04C5-DCE8-87704F84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2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B46C3-2546-1514-158B-D2A0ABC0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AE6D6-8221-7917-D151-367496CCA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36721-A686-3D2F-BD98-ECDB9C6C5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91984-3CF7-43EF-A0AA-CFCE0EDA87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43BCB-1B9D-819B-7616-BC8CD017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D0610-4EDB-578D-2A0A-8526FE350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iagram, plot, line, screenshot&#10;&#10;Description automatically generated">
            <a:extLst>
              <a:ext uri="{FF2B5EF4-FFF2-40B4-BE49-F238E27FC236}">
                <a16:creationId xmlns:a16="http://schemas.microsoft.com/office/drawing/2014/main" id="{FC44DE2B-92D4-84ED-0611-7326601B2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9" y="2316317"/>
            <a:ext cx="9302342" cy="2790703"/>
          </a:xfrm>
          <a:prstGeom prst="rect">
            <a:avLst/>
          </a:prstGeom>
        </p:spPr>
      </p:pic>
      <p:pic>
        <p:nvPicPr>
          <p:cNvPr id="11" name="Picture 10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17FCE5BB-D27A-28A3-E2C6-251889D38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5" y="1017378"/>
            <a:ext cx="9144019" cy="146304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7AB08E9-74F7-7AB9-FE9C-FDE8EB1A6DCA}"/>
              </a:ext>
            </a:extLst>
          </p:cNvPr>
          <p:cNvGrpSpPr/>
          <p:nvPr/>
        </p:nvGrpSpPr>
        <p:grpSpPr>
          <a:xfrm>
            <a:off x="962546" y="484430"/>
            <a:ext cx="7601446" cy="523220"/>
            <a:chOff x="954157" y="484430"/>
            <a:chExt cx="7601446" cy="523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188A9-0EDB-DC6C-9C95-A5343F7100FA}"/>
                </a:ext>
              </a:extLst>
            </p:cNvPr>
            <p:cNvSpPr txBox="1"/>
            <p:nvPr/>
          </p:nvSpPr>
          <p:spPr>
            <a:xfrm>
              <a:off x="954157" y="484430"/>
              <a:ext cx="1916263" cy="5232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Q1</a:t>
              </a:r>
            </a:p>
            <a:p>
              <a:pPr algn="ctr"/>
              <a:r>
                <a:rPr lang="en-US" sz="1400" dirty="0"/>
                <a:t>n = 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EC3912-2336-7376-DE00-A6F2CE82DEB2}"/>
                </a:ext>
              </a:extLst>
            </p:cNvPr>
            <p:cNvSpPr txBox="1"/>
            <p:nvPr/>
          </p:nvSpPr>
          <p:spPr>
            <a:xfrm>
              <a:off x="2870420" y="484430"/>
              <a:ext cx="1916262" cy="5232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Q2</a:t>
              </a:r>
            </a:p>
            <a:p>
              <a:pPr algn="ctr"/>
              <a:r>
                <a:rPr lang="en-US" sz="1400" dirty="0"/>
                <a:t>n = 94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B083BA-8A95-5988-D06C-7998C2740691}"/>
                </a:ext>
              </a:extLst>
            </p:cNvPr>
            <p:cNvSpPr txBox="1"/>
            <p:nvPr/>
          </p:nvSpPr>
          <p:spPr>
            <a:xfrm>
              <a:off x="4786681" y="484430"/>
              <a:ext cx="1852657" cy="5232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Q3</a:t>
              </a:r>
            </a:p>
            <a:p>
              <a:pPr algn="ctr"/>
              <a:r>
                <a:rPr lang="en-US" sz="1400" dirty="0"/>
                <a:t>n = 92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AC29F0-E75F-011B-1C9D-5F57E6D0B3F1}"/>
                </a:ext>
              </a:extLst>
            </p:cNvPr>
            <p:cNvSpPr txBox="1"/>
            <p:nvPr/>
          </p:nvSpPr>
          <p:spPr>
            <a:xfrm>
              <a:off x="6642968" y="484430"/>
              <a:ext cx="1912635" cy="5232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Q4</a:t>
              </a:r>
            </a:p>
            <a:p>
              <a:pPr algn="ctr"/>
              <a:r>
                <a:rPr lang="en-US" sz="1400" dirty="0"/>
                <a:t>n = 33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45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diagram, font, plot&#10;&#10;Description automatically generated">
            <a:extLst>
              <a:ext uri="{FF2B5EF4-FFF2-40B4-BE49-F238E27FC236}">
                <a16:creationId xmlns:a16="http://schemas.microsoft.com/office/drawing/2014/main" id="{5F0EBEE2-5CA0-D4DF-7994-E02372760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86" y="2901042"/>
            <a:ext cx="7255982" cy="217679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1BAB643-BC57-1972-5F09-E5EE23D8644D}"/>
              </a:ext>
            </a:extLst>
          </p:cNvPr>
          <p:cNvGrpSpPr/>
          <p:nvPr/>
        </p:nvGrpSpPr>
        <p:grpSpPr>
          <a:xfrm>
            <a:off x="2655555" y="2162379"/>
            <a:ext cx="5423042" cy="738664"/>
            <a:chOff x="977757" y="3563340"/>
            <a:chExt cx="5423042" cy="7386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2854BE-4858-239A-D110-275F14239262}"/>
                </a:ext>
              </a:extLst>
            </p:cNvPr>
            <p:cNvSpPr txBox="1"/>
            <p:nvPr/>
          </p:nvSpPr>
          <p:spPr>
            <a:xfrm>
              <a:off x="977757" y="3563340"/>
              <a:ext cx="1311618" cy="738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Q1</a:t>
              </a:r>
            </a:p>
            <a:p>
              <a:pPr algn="ctr"/>
              <a:r>
                <a:rPr lang="en-US" sz="1400" dirty="0"/>
                <a:t>NW n = 28</a:t>
              </a:r>
            </a:p>
            <a:p>
              <a:pPr algn="ctr"/>
              <a:r>
                <a:rPr lang="en-US" sz="1400" dirty="0"/>
                <a:t>OB/OW n=16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F3B412-A7EA-BEF5-24A6-E35BADD90C5B}"/>
                </a:ext>
              </a:extLst>
            </p:cNvPr>
            <p:cNvSpPr txBox="1"/>
            <p:nvPr/>
          </p:nvSpPr>
          <p:spPr>
            <a:xfrm>
              <a:off x="2301471" y="3563340"/>
              <a:ext cx="1311618" cy="738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Q2</a:t>
              </a:r>
            </a:p>
            <a:p>
              <a:pPr algn="ctr"/>
              <a:r>
                <a:rPr lang="en-US" sz="1400" dirty="0"/>
                <a:t>NW n = 25</a:t>
              </a:r>
            </a:p>
            <a:p>
              <a:pPr algn="ctr"/>
              <a:r>
                <a:rPr lang="en-US" sz="1400" dirty="0"/>
                <a:t>OB/OW n=35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324568-338C-C99D-4805-60AF9BA25B92}"/>
                </a:ext>
              </a:extLst>
            </p:cNvPr>
            <p:cNvSpPr txBox="1"/>
            <p:nvPr/>
          </p:nvSpPr>
          <p:spPr>
            <a:xfrm>
              <a:off x="3621477" y="3563340"/>
              <a:ext cx="1420305" cy="738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Q3</a:t>
              </a:r>
            </a:p>
            <a:p>
              <a:pPr algn="ctr"/>
              <a:r>
                <a:rPr lang="en-US" sz="1400" dirty="0"/>
                <a:t>NW n = 45</a:t>
              </a:r>
            </a:p>
            <a:p>
              <a:pPr algn="ctr"/>
              <a:r>
                <a:rPr lang="en-US" sz="1400" dirty="0"/>
                <a:t>OB/OW n=33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B2CBAF-9E32-9C3B-7838-655A36A75367}"/>
                </a:ext>
              </a:extLst>
            </p:cNvPr>
            <p:cNvSpPr txBox="1"/>
            <p:nvPr/>
          </p:nvSpPr>
          <p:spPr>
            <a:xfrm>
              <a:off x="5052782" y="3563340"/>
              <a:ext cx="1348017" cy="738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Q4</a:t>
              </a:r>
            </a:p>
            <a:p>
              <a:pPr algn="ctr"/>
              <a:r>
                <a:rPr lang="en-US" sz="1400" dirty="0"/>
                <a:t>NW n = 18</a:t>
              </a:r>
            </a:p>
            <a:p>
              <a:pPr algn="ctr"/>
              <a:r>
                <a:rPr lang="en-US" sz="1400" dirty="0"/>
                <a:t>OB/OW n=16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35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</TotalTime>
  <Words>60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Himadi, Michele J.</dc:creator>
  <cp:lastModifiedBy>Himadi, Michele J.</cp:lastModifiedBy>
  <cp:revision>10</cp:revision>
  <dcterms:created xsi:type="dcterms:W3CDTF">2023-05-19T07:47:42Z</dcterms:created>
  <dcterms:modified xsi:type="dcterms:W3CDTF">2023-05-30T23:53:58Z</dcterms:modified>
</cp:coreProperties>
</file>