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7872-1472-46D2-0D22-9EDB6726A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95F41-34B1-7205-8E30-B75789F9F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0E3BE-E42A-E45F-C088-8C15FA306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5191-E4EE-4D5F-AD65-F26219543CA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4ACF8-D4C1-9932-4810-720CEEA1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CE9A9-5B89-7594-1BE1-906FFEA0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B6C2-C92F-42F9-A564-973AA7F4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3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5255-86D1-0C26-2B09-7B91562F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87B22-B322-AC73-33EE-7EC191888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FBCA8-1028-9141-0E4D-D36568F0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5191-E4EE-4D5F-AD65-F26219543CA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6718C-0AD9-A128-D6E1-62CAFE4A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C5AB6-B8AF-4A31-A28A-805F3323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B6C2-C92F-42F9-A564-973AA7F4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4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0B6CF8-023A-38AF-A718-31AF3762A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C2366-3EC9-2ABA-5554-C9D9C8433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BDB1F-B16C-0119-E26A-59BEB79E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5191-E4EE-4D5F-AD65-F26219543CA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3E803-8100-9F47-E235-DB1AEDDF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70648-0A12-8812-06B3-ED0EDE52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B6C2-C92F-42F9-A564-973AA7F4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0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6801-5A15-C998-0440-D6974FBD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4308E-77B5-012B-930E-E68577CD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0C028-887D-9D37-A063-86F2367D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5191-E4EE-4D5F-AD65-F26219543CA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0297-E0CA-287E-9529-562A9116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5148F-740C-6832-76D0-9E2AD8FE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B6C2-C92F-42F9-A564-973AA7F4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1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776E-EEC7-AB58-3D2A-117C53B9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44856-9258-B795-5D0E-738CDEA6C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95E89-DFF1-E4BA-A7CC-34367F7D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5191-E4EE-4D5F-AD65-F26219543CA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A8C0F-3807-A9D9-6926-E828F4EC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C1F7D-64BB-E984-2A8B-1834C6B9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B6C2-C92F-42F9-A564-973AA7F4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8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637A-AEBE-ADAA-117B-3D52823B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91796-938F-12D6-CC3C-4FF498922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FE486-E3C8-0DDD-969F-4C01B20D0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94B2C-DADC-89E0-8971-DEEFDFA3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5191-E4EE-4D5F-AD65-F26219543CA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2251E-F917-84EF-7C5B-2B67940E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9E232-F0AF-A15B-BC34-0771A1CA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B6C2-C92F-42F9-A564-973AA7F4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6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29A2-0608-25E6-7A0C-E5054A8B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2207C-955B-A363-B655-5C81E4A64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21D6B-D13D-FD5A-CDEB-9BFACD49A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29696-6328-B540-FF88-CECEDB6F0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30F1-C874-E4D2-F935-EC0955B64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210E4-4A12-0D79-717D-EB1E669C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5191-E4EE-4D5F-AD65-F26219543CA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EFAB4-15F6-CB48-6F2B-6145F205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8B5CC7-DCC2-4014-576A-566717AE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B6C2-C92F-42F9-A564-973AA7F4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7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8EFE-7148-6E19-5DA7-8538F89F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C0182-637E-24F4-C1A7-0F263086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5191-E4EE-4D5F-AD65-F26219543CA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68A28-E530-1E7A-43D4-9D54BDD5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78A79-29F0-41BD-9E23-FD9A5DF3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B6C2-C92F-42F9-A564-973AA7F4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1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B4060-25C7-5907-C7EE-0A69DFA3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5191-E4EE-4D5F-AD65-F26219543CA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92E37-79D8-F0C0-D4C5-77587E20F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93D21-DE3C-481C-0F28-99295629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B6C2-C92F-42F9-A564-973AA7F4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9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15E7-95F9-CA6B-FBF4-1E39BD027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2BDD-BC38-0735-FD01-479625418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FB6AB-2967-D3A9-C290-80947FCF4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C4B11-9F47-BA16-3561-0D8A0D90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5191-E4EE-4D5F-AD65-F26219543CA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7926E-092F-D08E-52DE-68D3E7E4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B9287-656A-8D66-FB8A-5908D4FF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B6C2-C92F-42F9-A564-973AA7F4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1D45-C6B4-D10A-BE09-CA1AD9F1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EDE11-D1AE-6E8D-8D3C-5A53A6B31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B1693-42BB-B2D1-DFE0-6F74F45DD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37995-05E7-9E61-8DDF-23BFFD2D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5191-E4EE-4D5F-AD65-F26219543CA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2D03E-6327-F104-E4BA-1E8E8086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53FCE-02D1-DC73-29CE-D8AFFA6E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B6C2-C92F-42F9-A564-973AA7F4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8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66203-03FB-DB8B-7782-C72F78D6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E6ABB-EAC4-F4D8-6BFF-E983EC227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F5C30-51EC-2556-E648-044CA48D4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F65191-E4EE-4D5F-AD65-F26219543CA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FA916-87E0-5E56-6018-EB1CF8C59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87568-670D-16BF-8442-9BAD403CF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C2B6C2-C92F-42F9-A564-973AA7F4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3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55203D50-6405-747B-7CDA-68E818C43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" y="0"/>
            <a:ext cx="11425084" cy="6855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39824-DA8C-471C-A194-3EFBB6CD6961}"/>
              </a:ext>
            </a:extLst>
          </p:cNvPr>
          <p:cNvSpPr txBox="1"/>
          <p:nvPr/>
        </p:nvSpPr>
        <p:spPr>
          <a:xfrm>
            <a:off x="-1" y="0"/>
            <a:ext cx="816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256973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rectangles&#10;&#10;Description automatically generated">
            <a:extLst>
              <a:ext uri="{FF2B5EF4-FFF2-40B4-BE49-F238E27FC236}">
                <a16:creationId xmlns:a16="http://schemas.microsoft.com/office/drawing/2014/main" id="{57B480CA-B375-1689-8F91-D426FECA6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EA5F9B-441F-DF93-D153-0FF20BADBD69}"/>
              </a:ext>
            </a:extLst>
          </p:cNvPr>
          <p:cNvSpPr txBox="1"/>
          <p:nvPr/>
        </p:nvSpPr>
        <p:spPr>
          <a:xfrm>
            <a:off x="-1" y="0"/>
            <a:ext cx="816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385013-A240-EB49-5AC9-B359B933EF18}"/>
              </a:ext>
            </a:extLst>
          </p:cNvPr>
          <p:cNvSpPr/>
          <p:nvPr/>
        </p:nvSpPr>
        <p:spPr>
          <a:xfrm>
            <a:off x="627751" y="-249681"/>
            <a:ext cx="702670" cy="1582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1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Himadi, Michele J.</dc:creator>
  <cp:lastModifiedBy>Himadi, Michele J.</cp:lastModifiedBy>
  <cp:revision>1</cp:revision>
  <dcterms:created xsi:type="dcterms:W3CDTF">2024-06-19T08:12:25Z</dcterms:created>
  <dcterms:modified xsi:type="dcterms:W3CDTF">2024-06-19T08:14:43Z</dcterms:modified>
</cp:coreProperties>
</file>