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73" r:id="rId4"/>
    <p:sldId id="274" r:id="rId5"/>
    <p:sldId id="276" r:id="rId6"/>
    <p:sldId id="275" r:id="rId7"/>
    <p:sldId id="277" r:id="rId8"/>
    <p:sldId id="278"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eden Lewis" initials="BL" lastIdx="11" clrIdx="0">
    <p:extLst>
      <p:ext uri="{19B8F6BF-5375-455C-9EA6-DF929625EA0E}">
        <p15:presenceInfo xmlns:p15="http://schemas.microsoft.com/office/powerpoint/2012/main" userId="b90327fb6299878b" providerId="Windows Live"/>
      </p:ext>
    </p:extLst>
  </p:cmAuthor>
  <p:cmAuthor id="2" name="Du, Xinsong" initials="DX" lastIdx="8" clrIdx="1">
    <p:extLst>
      <p:ext uri="{19B8F6BF-5375-455C-9EA6-DF929625EA0E}">
        <p15:presenceInfo xmlns:p15="http://schemas.microsoft.com/office/powerpoint/2012/main" userId="S::xinsongdu@ufl.edu::c5f23d8e-ab4d-4ed0-8917-4a501fac7afc" providerId="AD"/>
      </p:ext>
    </p:extLst>
  </p:cmAuthor>
  <p:cmAuthor id="3" name="Lewis,Braeden P" initials="LP" lastIdx="1" clrIdx="2">
    <p:extLst>
      <p:ext uri="{19B8F6BF-5375-455C-9EA6-DF929625EA0E}">
        <p15:presenceInfo xmlns:p15="http://schemas.microsoft.com/office/powerpoint/2012/main" userId="S-1-5-21-1308237860-4193317556-336787646-2202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87632-5FD3-4B46-8C42-CF88FC459C59}" v="25" dt="2023-01-04T17:33:02.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14" y="59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ck Lemas" userId="5a87caf6b30614cd" providerId="LiveId" clId="{39387632-5FD3-4B46-8C42-CF88FC459C59}"/>
    <pc:docChg chg="custSel addSld delSld modSld sldOrd">
      <pc:chgData name="Dominick Lemas" userId="5a87caf6b30614cd" providerId="LiveId" clId="{39387632-5FD3-4B46-8C42-CF88FC459C59}" dt="2023-01-04T17:33:19.181" v="624" actId="14100"/>
      <pc:docMkLst>
        <pc:docMk/>
      </pc:docMkLst>
      <pc:sldChg chg="del">
        <pc:chgData name="Dominick Lemas" userId="5a87caf6b30614cd" providerId="LiveId" clId="{39387632-5FD3-4B46-8C42-CF88FC459C59}" dt="2022-10-18T18:27:33.917" v="0" actId="47"/>
        <pc:sldMkLst>
          <pc:docMk/>
          <pc:sldMk cId="3545827726" sldId="256"/>
        </pc:sldMkLst>
      </pc:sldChg>
      <pc:sldChg chg="del">
        <pc:chgData name="Dominick Lemas" userId="5a87caf6b30614cd" providerId="LiveId" clId="{39387632-5FD3-4B46-8C42-CF88FC459C59}" dt="2022-10-18T18:28:32.173" v="109" actId="47"/>
        <pc:sldMkLst>
          <pc:docMk/>
          <pc:sldMk cId="23111271" sldId="257"/>
        </pc:sldMkLst>
      </pc:sldChg>
      <pc:sldChg chg="delSp modSp mod ord">
        <pc:chgData name="Dominick Lemas" userId="5a87caf6b30614cd" providerId="LiveId" clId="{39387632-5FD3-4B46-8C42-CF88FC459C59}" dt="2022-10-18T18:28:27.977" v="108" actId="313"/>
        <pc:sldMkLst>
          <pc:docMk/>
          <pc:sldMk cId="1678234872" sldId="258"/>
        </pc:sldMkLst>
        <pc:spChg chg="mod">
          <ac:chgData name="Dominick Lemas" userId="5a87caf6b30614cd" providerId="LiveId" clId="{39387632-5FD3-4B46-8C42-CF88FC459C59}" dt="2022-10-18T18:28:27.977" v="108" actId="313"/>
          <ac:spMkLst>
            <pc:docMk/>
            <pc:sldMk cId="1678234872" sldId="258"/>
            <ac:spMk id="2" creationId="{00000000-0000-0000-0000-000000000000}"/>
          </ac:spMkLst>
        </pc:spChg>
        <pc:spChg chg="del mod">
          <ac:chgData name="Dominick Lemas" userId="5a87caf6b30614cd" providerId="LiveId" clId="{39387632-5FD3-4B46-8C42-CF88FC459C59}" dt="2022-10-18T18:27:49.278" v="4" actId="478"/>
          <ac:spMkLst>
            <pc:docMk/>
            <pc:sldMk cId="1678234872" sldId="258"/>
            <ac:spMk id="3" creationId="{00000000-0000-0000-0000-000000000000}"/>
          </ac:spMkLst>
        </pc:spChg>
        <pc:spChg chg="mod">
          <ac:chgData name="Dominick Lemas" userId="5a87caf6b30614cd" providerId="LiveId" clId="{39387632-5FD3-4B46-8C42-CF88FC459C59}" dt="2022-10-18T18:28:24.246" v="107" actId="113"/>
          <ac:spMkLst>
            <pc:docMk/>
            <pc:sldMk cId="1678234872" sldId="258"/>
            <ac:spMk id="4" creationId="{00000000-0000-0000-0000-000000000000}"/>
          </ac:spMkLst>
        </pc:spChg>
      </pc:sldChg>
      <pc:sldChg chg="del">
        <pc:chgData name="Dominick Lemas" userId="5a87caf6b30614cd" providerId="LiveId" clId="{39387632-5FD3-4B46-8C42-CF88FC459C59}" dt="2022-10-18T18:28:34.099" v="110" actId="47"/>
        <pc:sldMkLst>
          <pc:docMk/>
          <pc:sldMk cId="567297240" sldId="259"/>
        </pc:sldMkLst>
      </pc:sldChg>
      <pc:sldChg chg="del">
        <pc:chgData name="Dominick Lemas" userId="5a87caf6b30614cd" providerId="LiveId" clId="{39387632-5FD3-4B46-8C42-CF88FC459C59}" dt="2022-10-18T18:28:44.859" v="113" actId="47"/>
        <pc:sldMkLst>
          <pc:docMk/>
          <pc:sldMk cId="1662915728" sldId="260"/>
        </pc:sldMkLst>
      </pc:sldChg>
      <pc:sldChg chg="del">
        <pc:chgData name="Dominick Lemas" userId="5a87caf6b30614cd" providerId="LiveId" clId="{39387632-5FD3-4B46-8C42-CF88FC459C59}" dt="2022-10-18T18:28:46.803" v="115" actId="47"/>
        <pc:sldMkLst>
          <pc:docMk/>
          <pc:sldMk cId="623504654" sldId="261"/>
        </pc:sldMkLst>
      </pc:sldChg>
      <pc:sldChg chg="del">
        <pc:chgData name="Dominick Lemas" userId="5a87caf6b30614cd" providerId="LiveId" clId="{39387632-5FD3-4B46-8C42-CF88FC459C59}" dt="2022-10-18T18:28:47.868" v="116" actId="47"/>
        <pc:sldMkLst>
          <pc:docMk/>
          <pc:sldMk cId="713676988" sldId="262"/>
        </pc:sldMkLst>
      </pc:sldChg>
      <pc:sldChg chg="del">
        <pc:chgData name="Dominick Lemas" userId="5a87caf6b30614cd" providerId="LiveId" clId="{39387632-5FD3-4B46-8C42-CF88FC459C59}" dt="2022-10-18T18:28:45.874" v="114" actId="47"/>
        <pc:sldMkLst>
          <pc:docMk/>
          <pc:sldMk cId="990441693" sldId="263"/>
        </pc:sldMkLst>
      </pc:sldChg>
      <pc:sldChg chg="addSp delSp modSp mod">
        <pc:chgData name="Dominick Lemas" userId="5a87caf6b30614cd" providerId="LiveId" clId="{39387632-5FD3-4B46-8C42-CF88FC459C59}" dt="2022-10-18T18:28:42.715" v="112" actId="478"/>
        <pc:sldMkLst>
          <pc:docMk/>
          <pc:sldMk cId="1040544742" sldId="272"/>
        </pc:sldMkLst>
        <pc:spChg chg="del">
          <ac:chgData name="Dominick Lemas" userId="5a87caf6b30614cd" providerId="LiveId" clId="{39387632-5FD3-4B46-8C42-CF88FC459C59}" dt="2022-10-18T18:28:40.879" v="111" actId="478"/>
          <ac:spMkLst>
            <pc:docMk/>
            <pc:sldMk cId="1040544742" sldId="272"/>
            <ac:spMk id="3" creationId="{FE227CEA-B667-44D0-97D6-9060E82E9914}"/>
          </ac:spMkLst>
        </pc:spChg>
        <pc:spChg chg="add del mod">
          <ac:chgData name="Dominick Lemas" userId="5a87caf6b30614cd" providerId="LiveId" clId="{39387632-5FD3-4B46-8C42-CF88FC459C59}" dt="2022-10-18T18:28:42.715" v="112" actId="478"/>
          <ac:spMkLst>
            <pc:docMk/>
            <pc:sldMk cId="1040544742" sldId="272"/>
            <ac:spMk id="6" creationId="{D1585C8B-2F02-E4BE-EB38-22259E0DAE5F}"/>
          </ac:spMkLst>
        </pc:spChg>
      </pc:sldChg>
      <pc:sldChg chg="modSp mod">
        <pc:chgData name="Dominick Lemas" userId="5a87caf6b30614cd" providerId="LiveId" clId="{39387632-5FD3-4B46-8C42-CF88FC459C59}" dt="2022-10-18T18:29:21.650" v="129" actId="20577"/>
        <pc:sldMkLst>
          <pc:docMk/>
          <pc:sldMk cId="1157776440" sldId="273"/>
        </pc:sldMkLst>
        <pc:spChg chg="mod">
          <ac:chgData name="Dominick Lemas" userId="5a87caf6b30614cd" providerId="LiveId" clId="{39387632-5FD3-4B46-8C42-CF88FC459C59}" dt="2022-10-18T18:29:21.650" v="129" actId="20577"/>
          <ac:spMkLst>
            <pc:docMk/>
            <pc:sldMk cId="1157776440" sldId="273"/>
            <ac:spMk id="2" creationId="{00000000-0000-0000-0000-000000000000}"/>
          </ac:spMkLst>
        </pc:spChg>
      </pc:sldChg>
      <pc:sldChg chg="addSp delSp modSp new mod">
        <pc:chgData name="Dominick Lemas" userId="5a87caf6b30614cd" providerId="LiveId" clId="{39387632-5FD3-4B46-8C42-CF88FC459C59}" dt="2023-01-04T17:23:11.234" v="276" actId="1582"/>
        <pc:sldMkLst>
          <pc:docMk/>
          <pc:sldMk cId="91610244" sldId="274"/>
        </pc:sldMkLst>
        <pc:spChg chg="del">
          <ac:chgData name="Dominick Lemas" userId="5a87caf6b30614cd" providerId="LiveId" clId="{39387632-5FD3-4B46-8C42-CF88FC459C59}" dt="2022-10-18T18:29:13.612" v="119" actId="478"/>
          <ac:spMkLst>
            <pc:docMk/>
            <pc:sldMk cId="91610244" sldId="274"/>
            <ac:spMk id="2" creationId="{A5BE3606-38BB-51E6-C166-66609D36C1D4}"/>
          </ac:spMkLst>
        </pc:spChg>
        <pc:spChg chg="del">
          <ac:chgData name="Dominick Lemas" userId="5a87caf6b30614cd" providerId="LiveId" clId="{39387632-5FD3-4B46-8C42-CF88FC459C59}" dt="2022-10-18T18:29:15.002" v="120" actId="478"/>
          <ac:spMkLst>
            <pc:docMk/>
            <pc:sldMk cId="91610244" sldId="274"/>
            <ac:spMk id="3" creationId="{87ED2701-CA7C-2A6E-5650-5B30D35A8D2A}"/>
          </ac:spMkLst>
        </pc:spChg>
        <pc:spChg chg="add mod">
          <ac:chgData name="Dominick Lemas" userId="5a87caf6b30614cd" providerId="LiveId" clId="{39387632-5FD3-4B46-8C42-CF88FC459C59}" dt="2023-01-04T17:21:21.931" v="253" actId="20577"/>
          <ac:spMkLst>
            <pc:docMk/>
            <pc:sldMk cId="91610244" sldId="274"/>
            <ac:spMk id="3" creationId="{CB9D9483-62F4-23E9-7584-C9718015A7B8}"/>
          </ac:spMkLst>
        </pc:spChg>
        <pc:spChg chg="add mod">
          <ac:chgData name="Dominick Lemas" userId="5a87caf6b30614cd" providerId="LiveId" clId="{39387632-5FD3-4B46-8C42-CF88FC459C59}" dt="2023-01-04T17:20:37.634" v="231" actId="20577"/>
          <ac:spMkLst>
            <pc:docMk/>
            <pc:sldMk cId="91610244" sldId="274"/>
            <ac:spMk id="4" creationId="{1C0D414B-F80F-A899-4D38-B4D2CFD1EB5E}"/>
          </ac:spMkLst>
        </pc:spChg>
        <pc:picChg chg="add mod">
          <ac:chgData name="Dominick Lemas" userId="5a87caf6b30614cd" providerId="LiveId" clId="{39387632-5FD3-4B46-8C42-CF88FC459C59}" dt="2023-01-04T17:21:06.634" v="234" actId="1076"/>
          <ac:picMkLst>
            <pc:docMk/>
            <pc:sldMk cId="91610244" sldId="274"/>
            <ac:picMk id="2" creationId="{F38A6BF7-A292-2542-97FC-5A81FFD718BF}"/>
          </ac:picMkLst>
        </pc:picChg>
        <pc:cxnChg chg="add mod">
          <ac:chgData name="Dominick Lemas" userId="5a87caf6b30614cd" providerId="LiveId" clId="{39387632-5FD3-4B46-8C42-CF88FC459C59}" dt="2023-01-04T17:23:11.234" v="276" actId="1582"/>
          <ac:cxnSpMkLst>
            <pc:docMk/>
            <pc:sldMk cId="91610244" sldId="274"/>
            <ac:cxnSpMk id="6" creationId="{683C5E25-3F87-C815-1C9E-EFF6A1B6526D}"/>
          </ac:cxnSpMkLst>
        </pc:cxnChg>
      </pc:sldChg>
      <pc:sldChg chg="addSp delSp modSp add mod">
        <pc:chgData name="Dominick Lemas" userId="5a87caf6b30614cd" providerId="LiveId" clId="{39387632-5FD3-4B46-8C42-CF88FC459C59}" dt="2023-01-04T17:32:05.515" v="590" actId="20577"/>
        <pc:sldMkLst>
          <pc:docMk/>
          <pc:sldMk cId="2440374943" sldId="275"/>
        </pc:sldMkLst>
        <pc:spChg chg="add mod">
          <ac:chgData name="Dominick Lemas" userId="5a87caf6b30614cd" providerId="LiveId" clId="{39387632-5FD3-4B46-8C42-CF88FC459C59}" dt="2023-01-04T17:22:13.026" v="273" actId="20577"/>
          <ac:spMkLst>
            <pc:docMk/>
            <pc:sldMk cId="2440374943" sldId="275"/>
            <ac:spMk id="2" creationId="{CB28B4E0-BD83-A256-76F1-CE0FA9FEDCA1}"/>
          </ac:spMkLst>
        </pc:spChg>
        <pc:spChg chg="add mod">
          <ac:chgData name="Dominick Lemas" userId="5a87caf6b30614cd" providerId="LiveId" clId="{39387632-5FD3-4B46-8C42-CF88FC459C59}" dt="2023-01-04T17:30:35.471" v="466" actId="1076"/>
          <ac:spMkLst>
            <pc:docMk/>
            <pc:sldMk cId="2440374943" sldId="275"/>
            <ac:spMk id="3" creationId="{EB0A1642-C7F2-ADEE-908B-7853CCE88B78}"/>
          </ac:spMkLst>
        </pc:spChg>
        <pc:spChg chg="del mod">
          <ac:chgData name="Dominick Lemas" userId="5a87caf6b30614cd" providerId="LiveId" clId="{39387632-5FD3-4B46-8C42-CF88FC459C59}" dt="2023-01-04T17:22:07.474" v="263" actId="478"/>
          <ac:spMkLst>
            <pc:docMk/>
            <pc:sldMk cId="2440374943" sldId="275"/>
            <ac:spMk id="4" creationId="{1C0D414B-F80F-A899-4D38-B4D2CFD1EB5E}"/>
          </ac:spMkLst>
        </pc:spChg>
        <pc:spChg chg="add">
          <ac:chgData name="Dominick Lemas" userId="5a87caf6b30614cd" providerId="LiveId" clId="{39387632-5FD3-4B46-8C42-CF88FC459C59}" dt="2023-01-04T17:31:11.108" v="475" actId="11529"/>
          <ac:spMkLst>
            <pc:docMk/>
            <pc:sldMk cId="2440374943" sldId="275"/>
            <ac:spMk id="11" creationId="{8D4C4FD1-7B4C-D3C7-D264-0B6FDF311ADF}"/>
          </ac:spMkLst>
        </pc:spChg>
        <pc:spChg chg="add mod">
          <ac:chgData name="Dominick Lemas" userId="5a87caf6b30614cd" providerId="LiveId" clId="{39387632-5FD3-4B46-8C42-CF88FC459C59}" dt="2023-01-04T17:31:15.128" v="477" actId="1076"/>
          <ac:spMkLst>
            <pc:docMk/>
            <pc:sldMk cId="2440374943" sldId="275"/>
            <ac:spMk id="12" creationId="{5E8EE4DA-782C-71C6-A187-9418DFFE781C}"/>
          </ac:spMkLst>
        </pc:spChg>
        <pc:spChg chg="add mod">
          <ac:chgData name="Dominick Lemas" userId="5a87caf6b30614cd" providerId="LiveId" clId="{39387632-5FD3-4B46-8C42-CF88FC459C59}" dt="2023-01-04T17:31:16.004" v="478"/>
          <ac:spMkLst>
            <pc:docMk/>
            <pc:sldMk cId="2440374943" sldId="275"/>
            <ac:spMk id="13" creationId="{1BAA4A62-B4C2-2634-17E9-DB4521B1EA6B}"/>
          </ac:spMkLst>
        </pc:spChg>
        <pc:spChg chg="add mod">
          <ac:chgData name="Dominick Lemas" userId="5a87caf6b30614cd" providerId="LiveId" clId="{39387632-5FD3-4B46-8C42-CF88FC459C59}" dt="2023-01-04T17:31:17.973" v="480" actId="1076"/>
          <ac:spMkLst>
            <pc:docMk/>
            <pc:sldMk cId="2440374943" sldId="275"/>
            <ac:spMk id="14" creationId="{68C90EF4-A3BB-4122-8D3F-5228FF982134}"/>
          </ac:spMkLst>
        </pc:spChg>
        <pc:spChg chg="add mod">
          <ac:chgData name="Dominick Lemas" userId="5a87caf6b30614cd" providerId="LiveId" clId="{39387632-5FD3-4B46-8C42-CF88FC459C59}" dt="2023-01-04T17:31:30.513" v="505" actId="1076"/>
          <ac:spMkLst>
            <pc:docMk/>
            <pc:sldMk cId="2440374943" sldId="275"/>
            <ac:spMk id="15" creationId="{5D7EA68C-0659-06FD-A1EE-285CCAFDB6C0}"/>
          </ac:spMkLst>
        </pc:spChg>
        <pc:spChg chg="add mod">
          <ac:chgData name="Dominick Lemas" userId="5a87caf6b30614cd" providerId="LiveId" clId="{39387632-5FD3-4B46-8C42-CF88FC459C59}" dt="2023-01-04T17:32:05.515" v="590" actId="20577"/>
          <ac:spMkLst>
            <pc:docMk/>
            <pc:sldMk cId="2440374943" sldId="275"/>
            <ac:spMk id="16" creationId="{112E39BF-FCB6-0786-1DC6-9214CE4C609D}"/>
          </ac:spMkLst>
        </pc:spChg>
        <pc:cxnChg chg="add">
          <ac:chgData name="Dominick Lemas" userId="5a87caf6b30614cd" providerId="LiveId" clId="{39387632-5FD3-4B46-8C42-CF88FC459C59}" dt="2023-01-04T17:30:48.812" v="467" actId="11529"/>
          <ac:cxnSpMkLst>
            <pc:docMk/>
            <pc:sldMk cId="2440374943" sldId="275"/>
            <ac:cxnSpMk id="6" creationId="{18E64C48-C163-7CB6-C4B3-63D7957FB494}"/>
          </ac:cxnSpMkLst>
        </pc:cxnChg>
        <pc:cxnChg chg="add mod">
          <ac:chgData name="Dominick Lemas" userId="5a87caf6b30614cd" providerId="LiveId" clId="{39387632-5FD3-4B46-8C42-CF88FC459C59}" dt="2023-01-04T17:30:55.958" v="471" actId="1076"/>
          <ac:cxnSpMkLst>
            <pc:docMk/>
            <pc:sldMk cId="2440374943" sldId="275"/>
            <ac:cxnSpMk id="7" creationId="{75FDA2B5-90F2-424A-B169-F3FE50F3C824}"/>
          </ac:cxnSpMkLst>
        </pc:cxnChg>
        <pc:cxnChg chg="add mod">
          <ac:chgData name="Dominick Lemas" userId="5a87caf6b30614cd" providerId="LiveId" clId="{39387632-5FD3-4B46-8C42-CF88FC459C59}" dt="2023-01-04T17:31:01.231" v="474" actId="14100"/>
          <ac:cxnSpMkLst>
            <pc:docMk/>
            <pc:sldMk cId="2440374943" sldId="275"/>
            <ac:cxnSpMk id="9" creationId="{E58C3821-4F44-92A5-236D-E2B69703C047}"/>
          </ac:cxnSpMkLst>
        </pc:cxnChg>
      </pc:sldChg>
      <pc:sldChg chg="addSp modSp add mod">
        <pc:chgData name="Dominick Lemas" userId="5a87caf6b30614cd" providerId="LiveId" clId="{39387632-5FD3-4B46-8C42-CF88FC459C59}" dt="2023-01-04T17:30:09.357" v="464" actId="207"/>
        <pc:sldMkLst>
          <pc:docMk/>
          <pc:sldMk cId="2025963145" sldId="276"/>
        </pc:sldMkLst>
        <pc:spChg chg="add mod">
          <ac:chgData name="Dominick Lemas" userId="5a87caf6b30614cd" providerId="LiveId" clId="{39387632-5FD3-4B46-8C42-CF88FC459C59}" dt="2023-01-04T17:28:39.889" v="362" actId="1076"/>
          <ac:spMkLst>
            <pc:docMk/>
            <pc:sldMk cId="2025963145" sldId="276"/>
            <ac:spMk id="3" creationId="{AF00644C-20EB-BBC1-BF59-98D9C2E9BE12}"/>
          </ac:spMkLst>
        </pc:spChg>
        <pc:spChg chg="mod">
          <ac:chgData name="Dominick Lemas" userId="5a87caf6b30614cd" providerId="LiveId" clId="{39387632-5FD3-4B46-8C42-CF88FC459C59}" dt="2023-01-04T17:21:54.778" v="260" actId="20577"/>
          <ac:spMkLst>
            <pc:docMk/>
            <pc:sldMk cId="2025963145" sldId="276"/>
            <ac:spMk id="4" creationId="{1C0D414B-F80F-A899-4D38-B4D2CFD1EB5E}"/>
          </ac:spMkLst>
        </pc:spChg>
        <pc:spChg chg="add">
          <ac:chgData name="Dominick Lemas" userId="5a87caf6b30614cd" providerId="LiveId" clId="{39387632-5FD3-4B46-8C42-CF88FC459C59}" dt="2023-01-04T17:27:51.069" v="353" actId="11529"/>
          <ac:spMkLst>
            <pc:docMk/>
            <pc:sldMk cId="2025963145" sldId="276"/>
            <ac:spMk id="5" creationId="{C8B75B6A-324A-1F71-1CBA-EB1BB2DD2A8B}"/>
          </ac:spMkLst>
        </pc:spChg>
        <pc:spChg chg="add mod">
          <ac:chgData name="Dominick Lemas" userId="5a87caf6b30614cd" providerId="LiveId" clId="{39387632-5FD3-4B46-8C42-CF88FC459C59}" dt="2023-01-04T17:30:09.357" v="464" actId="207"/>
          <ac:spMkLst>
            <pc:docMk/>
            <pc:sldMk cId="2025963145" sldId="276"/>
            <ac:spMk id="10" creationId="{61832BAC-8C44-FD11-AC45-87DBFE318EE7}"/>
          </ac:spMkLst>
        </pc:spChg>
        <pc:picChg chg="add mod">
          <ac:chgData name="Dominick Lemas" userId="5a87caf6b30614cd" providerId="LiveId" clId="{39387632-5FD3-4B46-8C42-CF88FC459C59}" dt="2023-01-04T17:23:28.025" v="278" actId="1076"/>
          <ac:picMkLst>
            <pc:docMk/>
            <pc:sldMk cId="2025963145" sldId="276"/>
            <ac:picMk id="2" creationId="{A1F6681C-87CC-3725-3956-695FF347B51D}"/>
          </ac:picMkLst>
        </pc:picChg>
        <pc:cxnChg chg="add mod">
          <ac:chgData name="Dominick Lemas" userId="5a87caf6b30614cd" providerId="LiveId" clId="{39387632-5FD3-4B46-8C42-CF88FC459C59}" dt="2023-01-04T17:28:04.090" v="357" actId="1076"/>
          <ac:cxnSpMkLst>
            <pc:docMk/>
            <pc:sldMk cId="2025963145" sldId="276"/>
            <ac:cxnSpMk id="6" creationId="{5D71BB57-3F60-6887-242A-A9E1E6C63FEE}"/>
          </ac:cxnSpMkLst>
        </pc:cxnChg>
        <pc:cxnChg chg="add mod">
          <ac:chgData name="Dominick Lemas" userId="5a87caf6b30614cd" providerId="LiveId" clId="{39387632-5FD3-4B46-8C42-CF88FC459C59}" dt="2023-01-04T17:28:11.011" v="361" actId="1076"/>
          <ac:cxnSpMkLst>
            <pc:docMk/>
            <pc:sldMk cId="2025963145" sldId="276"/>
            <ac:cxnSpMk id="8" creationId="{894CB87D-768E-833D-5DBD-F087C2BFE2BB}"/>
          </ac:cxnSpMkLst>
        </pc:cxnChg>
      </pc:sldChg>
      <pc:sldChg chg="addSp modSp add mod">
        <pc:chgData name="Dominick Lemas" userId="5a87caf6b30614cd" providerId="LiveId" clId="{39387632-5FD3-4B46-8C42-CF88FC459C59}" dt="2023-01-04T17:33:19.181" v="624" actId="14100"/>
        <pc:sldMkLst>
          <pc:docMk/>
          <pc:sldMk cId="4028735922" sldId="277"/>
        </pc:sldMkLst>
        <pc:spChg chg="mod">
          <ac:chgData name="Dominick Lemas" userId="5a87caf6b30614cd" providerId="LiveId" clId="{39387632-5FD3-4B46-8C42-CF88FC459C59}" dt="2023-01-04T17:32:27.210" v="595" actId="20577"/>
          <ac:spMkLst>
            <pc:docMk/>
            <pc:sldMk cId="4028735922" sldId="277"/>
            <ac:spMk id="2" creationId="{CB28B4E0-BD83-A256-76F1-CE0FA9FEDCA1}"/>
          </ac:spMkLst>
        </pc:spChg>
        <pc:spChg chg="add">
          <ac:chgData name="Dominick Lemas" userId="5a87caf6b30614cd" providerId="LiveId" clId="{39387632-5FD3-4B46-8C42-CF88FC459C59}" dt="2023-01-04T17:32:46.289" v="597" actId="11529"/>
          <ac:spMkLst>
            <pc:docMk/>
            <pc:sldMk cId="4028735922" sldId="277"/>
            <ac:spMk id="5" creationId="{661878BA-D9E9-CF29-745F-C8CECB44773B}"/>
          </ac:spMkLst>
        </pc:spChg>
        <pc:spChg chg="add mod">
          <ac:chgData name="Dominick Lemas" userId="5a87caf6b30614cd" providerId="LiveId" clId="{39387632-5FD3-4B46-8C42-CF88FC459C59}" dt="2023-01-04T17:32:50.811" v="599" actId="1076"/>
          <ac:spMkLst>
            <pc:docMk/>
            <pc:sldMk cId="4028735922" sldId="277"/>
            <ac:spMk id="6" creationId="{A5094AB8-CB8E-8910-027C-271360AEADC3}"/>
          </ac:spMkLst>
        </pc:spChg>
        <pc:spChg chg="add mod">
          <ac:chgData name="Dominick Lemas" userId="5a87caf6b30614cd" providerId="LiveId" clId="{39387632-5FD3-4B46-8C42-CF88FC459C59}" dt="2023-01-04T17:32:58.499" v="615" actId="20577"/>
          <ac:spMkLst>
            <pc:docMk/>
            <pc:sldMk cId="4028735922" sldId="277"/>
            <ac:spMk id="7" creationId="{EC74D7EB-7383-9E45-F225-2289CDBE7BAA}"/>
          </ac:spMkLst>
        </pc:spChg>
        <pc:spChg chg="add mod">
          <ac:chgData name="Dominick Lemas" userId="5a87caf6b30614cd" providerId="LiveId" clId="{39387632-5FD3-4B46-8C42-CF88FC459C59}" dt="2023-01-04T17:33:10.580" v="623" actId="20577"/>
          <ac:spMkLst>
            <pc:docMk/>
            <pc:sldMk cId="4028735922" sldId="277"/>
            <ac:spMk id="8" creationId="{FF9DF15A-087E-36BB-AEB5-8C9586D5779E}"/>
          </ac:spMkLst>
        </pc:spChg>
        <pc:cxnChg chg="add mod">
          <ac:chgData name="Dominick Lemas" userId="5a87caf6b30614cd" providerId="LiveId" clId="{39387632-5FD3-4B46-8C42-CF88FC459C59}" dt="2023-01-04T17:33:19.181" v="624" actId="14100"/>
          <ac:cxnSpMkLst>
            <pc:docMk/>
            <pc:sldMk cId="4028735922" sldId="277"/>
            <ac:cxnSpMk id="4" creationId="{AD82EAB8-3714-2791-3989-835F0B0962E5}"/>
          </ac:cxnSpMkLst>
        </pc:cxnChg>
      </pc:sldChg>
      <pc:sldChg chg="addSp delSp modSp new mod">
        <pc:chgData name="Dominick Lemas" userId="5a87caf6b30614cd" providerId="LiveId" clId="{39387632-5FD3-4B46-8C42-CF88FC459C59}" dt="2023-01-04T17:25:50.739" v="326" actId="20577"/>
        <pc:sldMkLst>
          <pc:docMk/>
          <pc:sldMk cId="1583123211" sldId="278"/>
        </pc:sldMkLst>
        <pc:spChg chg="del">
          <ac:chgData name="Dominick Lemas" userId="5a87caf6b30614cd" providerId="LiveId" clId="{39387632-5FD3-4B46-8C42-CF88FC459C59}" dt="2023-01-04T17:24:40.314" v="291" actId="478"/>
          <ac:spMkLst>
            <pc:docMk/>
            <pc:sldMk cId="1583123211" sldId="278"/>
            <ac:spMk id="2" creationId="{BEC47CFA-B26A-96E6-244C-E3DD8699772D}"/>
          </ac:spMkLst>
        </pc:spChg>
        <pc:spChg chg="del">
          <ac:chgData name="Dominick Lemas" userId="5a87caf6b30614cd" providerId="LiveId" clId="{39387632-5FD3-4B46-8C42-CF88FC459C59}" dt="2023-01-04T17:24:39.146" v="290" actId="478"/>
          <ac:spMkLst>
            <pc:docMk/>
            <pc:sldMk cId="1583123211" sldId="278"/>
            <ac:spMk id="3" creationId="{C06A3A41-C335-6B3D-538D-6203B72E8B49}"/>
          </ac:spMkLst>
        </pc:spChg>
        <pc:spChg chg="add mod">
          <ac:chgData name="Dominick Lemas" userId="5a87caf6b30614cd" providerId="LiveId" clId="{39387632-5FD3-4B46-8C42-CF88FC459C59}" dt="2023-01-04T17:25:50.739" v="326" actId="20577"/>
          <ac:spMkLst>
            <pc:docMk/>
            <pc:sldMk cId="1583123211" sldId="278"/>
            <ac:spMk id="9" creationId="{58EFF7D3-BD58-F0D5-9BAD-0E45164A9D24}"/>
          </ac:spMkLst>
        </pc:spChg>
        <pc:picChg chg="add mod modCrop">
          <ac:chgData name="Dominick Lemas" userId="5a87caf6b30614cd" providerId="LiveId" clId="{39387632-5FD3-4B46-8C42-CF88FC459C59}" dt="2023-01-04T17:25:07.611" v="298" actId="14100"/>
          <ac:picMkLst>
            <pc:docMk/>
            <pc:sldMk cId="1583123211" sldId="278"/>
            <ac:picMk id="5" creationId="{20965776-D60D-5356-D546-1EF0FFC9AF84}"/>
          </ac:picMkLst>
        </pc:picChg>
        <pc:cxnChg chg="add mod">
          <ac:chgData name="Dominick Lemas" userId="5a87caf6b30614cd" providerId="LiveId" clId="{39387632-5FD3-4B46-8C42-CF88FC459C59}" dt="2023-01-04T17:25:30.618" v="303" actId="1076"/>
          <ac:cxnSpMkLst>
            <pc:docMk/>
            <pc:sldMk cId="1583123211" sldId="278"/>
            <ac:cxnSpMk id="7" creationId="{99BE4D42-BC12-6F4B-82A9-440B0BC689C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30T16:24:08.384" idx="8">
    <p:pos x="1978" y="3552"/>
    <p:text>I'm thinking I separate the schematic into sections like these</p:text>
    <p:extLst>
      <p:ext uri="{C676402C-5697-4E1C-873F-D02D1690AC5C}">
        <p15:threadingInfo xmlns:p15="http://schemas.microsoft.com/office/powerpoint/2012/main" timeZoneBias="240"/>
      </p:ext>
    </p:extLst>
  </p:cm>
  <p:cm authorId="2" dt="2020-06-30T22:23:13.830" idx="3">
    <p:pos x="1978" y="3648"/>
    <p:text>I would change "Reduce files by keyword" to "Reduce corpus with named entity boundary detection". Using keyword is one way to do "named entity boundary detection", machine learning can also do that as the proposal said. Using keyword can be considered a rule-based model.</p:text>
    <p:extLst>
      <p:ext uri="{C676402C-5697-4E1C-873F-D02D1690AC5C}">
        <p15:threadingInfo xmlns:p15="http://schemas.microsoft.com/office/powerpoint/2012/main" timeZoneBias="24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30T16:08:24.239" idx="6">
    <p:pos x="10" y="10"/>
    <p:text>Most of the text in this slide will be replaced by what the text describes when I am able to run my program again on HiPerGator</p:text>
    <p:extLst>
      <p:ext uri="{C676402C-5697-4E1C-873F-D02D1690AC5C}">
        <p15:threadingInfo xmlns:p15="http://schemas.microsoft.com/office/powerpoint/2012/main" timeZoneBias="240"/>
      </p:ext>
    </p:extLst>
  </p:cm>
  <p:cm authorId="1" dt="2020-06-30T16:20:16.707" idx="7">
    <p:pos x="10" y="106"/>
    <p:text>I need to make these plots during run time (I think?). I have the max, min, mean, median, and standard deviation, but I'm finding that most methods (like with pandas or matplotlib) take the data itself as an input to generate the plots</p:text>
    <p:extLst>
      <p:ext uri="{C676402C-5697-4E1C-873F-D02D1690AC5C}">
        <p15:threadingInfo xmlns:p15="http://schemas.microsoft.com/office/powerpoint/2012/main" timeZoneBias="240">
          <p15:parentCm authorId="1" idx="6"/>
        </p15:threadingInfo>
      </p:ext>
    </p:extLst>
  </p:cm>
  <p:cm authorId="1" dt="2020-07-01T17:58:43.104" idx="10">
    <p:pos x="10" y="202"/>
    <p:text>*Still needs to be done*</p:text>
    <p:extLst>
      <p:ext uri="{C676402C-5697-4E1C-873F-D02D1690AC5C}">
        <p15:threadingInfo xmlns:p15="http://schemas.microsoft.com/office/powerpoint/2012/main" timeZoneBias="240">
          <p15:parentCm authorId="1" idx="6"/>
        </p15:threadingInfo>
      </p:ext>
    </p:extLst>
  </p:cm>
  <p:cm authorId="2" dt="2020-06-30T17:45:49.726" idx="1">
    <p:pos x="7384" y="230"/>
    <p:text>If you currently have those unfilled numbers, please fill those numbers on confluence, and take a screenshot, then replace this picture.</p:text>
    <p:extLst>
      <p:ext uri="{C676402C-5697-4E1C-873F-D02D1690AC5C}">
        <p15:threadingInfo xmlns:p15="http://schemas.microsoft.com/office/powerpoint/2012/main" timeZoneBias="240"/>
      </p:ext>
    </p:extLst>
  </p:cm>
  <p:cm authorId="1" dt="2020-07-01T17:58:53.866" idx="11">
    <p:pos x="7384" y="326"/>
    <p:text>*Still needs to be done*</p:text>
    <p:extLst>
      <p:ext uri="{C676402C-5697-4E1C-873F-D02D1690AC5C}">
        <p15:threadingInfo xmlns:p15="http://schemas.microsoft.com/office/powerpoint/2012/main" timeZoneBias="240">
          <p15:parentCm authorId="2"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265EF0-502A-4E0B-8E98-AD01A0E011A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43907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39115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519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65EF0-502A-4E0B-8E98-AD01A0E011A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5384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265EF0-502A-4E0B-8E98-AD01A0E011A7}"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14490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265EF0-502A-4E0B-8E98-AD01A0E011A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26283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265EF0-502A-4E0B-8E98-AD01A0E011A7}"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454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65EF0-502A-4E0B-8E98-AD01A0E011A7}"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238839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65EF0-502A-4E0B-8E98-AD01A0E011A7}"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7088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79679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6174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65EF0-502A-4E0B-8E98-AD01A0E011A7}" type="datetimeFigureOut">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1EC9-7C6D-4E0B-AA07-565BFF94F5A4}" type="slidenum">
              <a:rPr lang="en-US" smtClean="0"/>
              <a:t>‹#›</a:t>
            </a:fld>
            <a:endParaRPr lang="en-US"/>
          </a:p>
        </p:txBody>
      </p:sp>
    </p:spTree>
    <p:extLst>
      <p:ext uri="{BB962C8B-B14F-4D97-AF65-F5344CB8AC3E}">
        <p14:creationId xmlns:p14="http://schemas.microsoft.com/office/powerpoint/2010/main" val="97100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Deck Objective</a:t>
            </a:r>
          </a:p>
        </p:txBody>
      </p:sp>
      <p:sp>
        <p:nvSpPr>
          <p:cNvPr id="4" name="Rectangle 3"/>
          <p:cNvSpPr/>
          <p:nvPr/>
        </p:nvSpPr>
        <p:spPr>
          <a:xfrm>
            <a:off x="781050" y="1550253"/>
            <a:ext cx="10515600" cy="734368"/>
          </a:xfrm>
          <a:prstGeom prst="rect">
            <a:avLst/>
          </a:prstGeom>
        </p:spPr>
        <p:txBody>
          <a:bodyPr wrap="square">
            <a:spAutoFit/>
          </a:bodyPr>
          <a:lstStyle/>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This slide deck is used for creating workflows that are embedded in r-markdown files.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23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EC4C-6DDF-482E-8EED-85C7D405DE6E}"/>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A95A1956-0640-684C-8771-A1B2ACAE7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28" y="365125"/>
            <a:ext cx="6007100" cy="5842000"/>
          </a:xfrm>
          <a:prstGeom prst="rect">
            <a:avLst/>
          </a:prstGeom>
        </p:spPr>
      </p:pic>
    </p:spTree>
    <p:extLst>
      <p:ext uri="{BB962C8B-B14F-4D97-AF65-F5344CB8AC3E}">
        <p14:creationId xmlns:p14="http://schemas.microsoft.com/office/powerpoint/2010/main" val="104054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17345"/>
            <a:ext cx="10515600" cy="743238"/>
          </a:xfrm>
        </p:spPr>
        <p:txBody>
          <a:bodyPr>
            <a:normAutofit/>
          </a:bodyPr>
          <a:lstStyle/>
          <a:p>
            <a:r>
              <a:rPr lang="en-US" sz="3200" dirty="0"/>
              <a:t>Annotation Workflow</a:t>
            </a:r>
          </a:p>
        </p:txBody>
      </p:sp>
      <p:pic>
        <p:nvPicPr>
          <p:cNvPr id="1026" name="Picture 2" descr="https://slack-imgs.com/?c=1&amp;o1=ro&amp;url=https%3A%2F%2Fars.els-cdn.com%2Fcontent%2Fimage%2F1-s2.0-S1532046421001088-ga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52" r="62896" b="18977"/>
          <a:stretch/>
        </p:blipFill>
        <p:spPr bwMode="auto">
          <a:xfrm>
            <a:off x="319570" y="1608667"/>
            <a:ext cx="2246413" cy="2015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308" y="1796939"/>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5" y="1940872"/>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242" y="2084805"/>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463" y="2228738"/>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549" y="2372671"/>
            <a:ext cx="1410759" cy="141076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699069" y="2292560"/>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90414" y="2349918"/>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6268" b="27974"/>
          <a:stretch/>
        </p:blipFill>
        <p:spPr bwMode="auto">
          <a:xfrm>
            <a:off x="6339100" y="2130733"/>
            <a:ext cx="2199037" cy="10213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Icons - Download Free Vector Icons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015" y="1754607"/>
            <a:ext cx="1597025" cy="159702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31400" y="3639498"/>
            <a:ext cx="1109133" cy="646331"/>
          </a:xfrm>
          <a:prstGeom prst="rect">
            <a:avLst/>
          </a:prstGeom>
          <a:noFill/>
        </p:spPr>
        <p:txBody>
          <a:bodyPr wrap="square" rtlCol="0">
            <a:spAutoFit/>
          </a:bodyPr>
          <a:lstStyle/>
          <a:p>
            <a:r>
              <a:rPr lang="en-US" dirty="0"/>
              <a:t>Machine Learning</a:t>
            </a:r>
          </a:p>
        </p:txBody>
      </p:sp>
      <p:sp>
        <p:nvSpPr>
          <p:cNvPr id="18" name="TextBox 17"/>
          <p:cNvSpPr txBox="1"/>
          <p:nvPr/>
        </p:nvSpPr>
        <p:spPr>
          <a:xfrm>
            <a:off x="6339100" y="3351632"/>
            <a:ext cx="2199037" cy="369332"/>
          </a:xfrm>
          <a:prstGeom prst="rect">
            <a:avLst/>
          </a:prstGeom>
          <a:noFill/>
        </p:spPr>
        <p:txBody>
          <a:bodyPr wrap="square" rtlCol="0">
            <a:spAutoFit/>
          </a:bodyPr>
          <a:lstStyle/>
          <a:p>
            <a:pPr algn="ctr"/>
            <a:r>
              <a:rPr lang="en-US" dirty="0"/>
              <a:t>Post-Processing </a:t>
            </a:r>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a:t>Teamtat</a:t>
            </a:r>
            <a:endParaRPr lang="en-US" dirty="0"/>
          </a:p>
        </p:txBody>
      </p:sp>
    </p:spTree>
    <p:extLst>
      <p:ext uri="{BB962C8B-B14F-4D97-AF65-F5344CB8AC3E}">
        <p14:creationId xmlns:p14="http://schemas.microsoft.com/office/powerpoint/2010/main" val="32145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74567"/>
            <a:ext cx="10515600" cy="743238"/>
          </a:xfrm>
        </p:spPr>
        <p:txBody>
          <a:bodyPr>
            <a:normAutofit/>
          </a:bodyPr>
          <a:lstStyle/>
          <a:p>
            <a:r>
              <a:rPr lang="en-US" sz="3200" dirty="0" err="1"/>
              <a:t>Get_RedCapData</a:t>
            </a:r>
            <a:r>
              <a:rPr lang="en-US" sz="3200" dirty="0"/>
              <a:t> Workflow</a:t>
            </a:r>
          </a:p>
        </p:txBody>
      </p:sp>
      <p:sp>
        <p:nvSpPr>
          <p:cNvPr id="6" name="Right Arrow 5"/>
          <p:cNvSpPr/>
          <p:nvPr/>
        </p:nvSpPr>
        <p:spPr>
          <a:xfrm>
            <a:off x="2957557" y="2189052"/>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597237" y="2189051"/>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268" r="47074" b="27974"/>
          <a:stretch/>
        </p:blipFill>
        <p:spPr bwMode="auto">
          <a:xfrm>
            <a:off x="6383596" y="1588192"/>
            <a:ext cx="2199036" cy="1929848"/>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87534" y="3463112"/>
            <a:ext cx="1653875" cy="369332"/>
          </a:xfrm>
          <a:prstGeom prst="rect">
            <a:avLst/>
          </a:prstGeom>
          <a:noFill/>
        </p:spPr>
        <p:txBody>
          <a:bodyPr wrap="square" rtlCol="0">
            <a:spAutoFit/>
          </a:bodyPr>
          <a:lstStyle/>
          <a:p>
            <a:pPr algn="ctr"/>
            <a:r>
              <a:rPr lang="en-US" dirty="0"/>
              <a:t>Build Report</a:t>
            </a:r>
          </a:p>
        </p:txBody>
      </p:sp>
      <p:sp>
        <p:nvSpPr>
          <p:cNvPr id="18" name="TextBox 17"/>
          <p:cNvSpPr txBox="1"/>
          <p:nvPr/>
        </p:nvSpPr>
        <p:spPr>
          <a:xfrm>
            <a:off x="6456963" y="3532071"/>
            <a:ext cx="2199037" cy="369332"/>
          </a:xfrm>
          <a:prstGeom prst="rect">
            <a:avLst/>
          </a:prstGeom>
          <a:noFill/>
        </p:spPr>
        <p:txBody>
          <a:bodyPr wrap="square" rtlCol="0">
            <a:spAutoFit/>
          </a:bodyPr>
          <a:lstStyle/>
          <a:p>
            <a:pPr algn="ctr"/>
            <a:r>
              <a:rPr lang="en-US" dirty="0"/>
              <a:t>Format Data</a:t>
            </a:r>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a:t>Teamtat</a:t>
            </a:r>
            <a:endParaRPr lang="en-US" dirty="0"/>
          </a:p>
        </p:txBody>
      </p:sp>
      <p:pic>
        <p:nvPicPr>
          <p:cNvPr id="1028" name="Picture 4" descr="REDCap - Services - UTH BIG - The University of Texas Health Science Center  at Houston (UTHealth) School of Biomedical Informatics"/>
          <p:cNvPicPr>
            <a:picLocks noChangeAspect="1" noChangeArrowheads="1"/>
          </p:cNvPicPr>
          <p:nvPr/>
        </p:nvPicPr>
        <p:blipFill rotWithShape="1">
          <a:blip r:embed="rId3">
            <a:extLst>
              <a:ext uri="{28A0092B-C50C-407E-A947-70E740481C1C}">
                <a14:useLocalDpi xmlns:a14="http://schemas.microsoft.com/office/drawing/2010/main" val="0"/>
              </a:ext>
            </a:extLst>
          </a:blip>
          <a:srcRect l="9438" t="16281" r="7423" b="19225"/>
          <a:stretch/>
        </p:blipFill>
        <p:spPr bwMode="auto">
          <a:xfrm>
            <a:off x="408637" y="2333324"/>
            <a:ext cx="2249223" cy="714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Overall Branding Guidelines » Clinical and Translational Science Institute  » University of Flori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363" y="1625969"/>
            <a:ext cx="2070706" cy="45883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0061" y="1399576"/>
            <a:ext cx="2415396" cy="22054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699420" y="1865923"/>
            <a:ext cx="1524646" cy="13743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925851" y="2029916"/>
            <a:ext cx="1154150" cy="830997"/>
          </a:xfrm>
          <a:prstGeom prst="rect">
            <a:avLst/>
          </a:prstGeom>
          <a:noFill/>
        </p:spPr>
        <p:txBody>
          <a:bodyPr wrap="square" rtlCol="0">
            <a:spAutoFit/>
          </a:bodyPr>
          <a:lstStyle/>
          <a:p>
            <a:pPr algn="ctr"/>
            <a:r>
              <a:rPr lang="en-US" sz="2400" dirty="0"/>
              <a:t>API System</a:t>
            </a:r>
          </a:p>
        </p:txBody>
      </p:sp>
      <p:sp>
        <p:nvSpPr>
          <p:cNvPr id="23" name="TextBox 22"/>
          <p:cNvSpPr txBox="1"/>
          <p:nvPr/>
        </p:nvSpPr>
        <p:spPr>
          <a:xfrm>
            <a:off x="3398200" y="3278446"/>
            <a:ext cx="2199037" cy="369332"/>
          </a:xfrm>
          <a:prstGeom prst="rect">
            <a:avLst/>
          </a:prstGeom>
          <a:noFill/>
        </p:spPr>
        <p:txBody>
          <a:bodyPr wrap="square" rtlCol="0">
            <a:spAutoFit/>
          </a:bodyPr>
          <a:lstStyle/>
          <a:p>
            <a:pPr algn="ctr"/>
            <a:r>
              <a:rPr lang="en-US" dirty="0"/>
              <a:t>Extract Data</a:t>
            </a:r>
          </a:p>
        </p:txBody>
      </p:sp>
      <p:pic>
        <p:nvPicPr>
          <p:cNvPr id="17" name="Picture 10" descr="Computer Icons Analytics Data analysis, symbol, text, logo png | PNGEg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194" t="7067" r="18085"/>
          <a:stretch/>
        </p:blipFill>
        <p:spPr bwMode="auto">
          <a:xfrm>
            <a:off x="9690442" y="1625969"/>
            <a:ext cx="2248061" cy="183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0D414B-F80F-A899-4D38-B4D2CFD1EB5E}"/>
              </a:ext>
            </a:extLst>
          </p:cNvPr>
          <p:cNvSpPr txBox="1">
            <a:spLocks/>
          </p:cNvSpPr>
          <p:nvPr/>
        </p:nvSpPr>
        <p:spPr>
          <a:xfrm>
            <a:off x="339437" y="274567"/>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BEACH Analysis Workflow</a:t>
            </a:r>
          </a:p>
        </p:txBody>
      </p:sp>
      <p:pic>
        <p:nvPicPr>
          <p:cNvPr id="2" name="Picture 4" descr="REDCap - Services - UTH BIG - The University of Texas Health Science Center  at Houston (UTHealth) School of Biomedical Informatics">
            <a:extLst>
              <a:ext uri="{FF2B5EF4-FFF2-40B4-BE49-F238E27FC236}">
                <a16:creationId xmlns:a16="http://schemas.microsoft.com/office/drawing/2014/main" id="{F38A6BF7-A292-2542-97FC-5A81FFD7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8" t="16281" r="7423" b="19225"/>
          <a:stretch/>
        </p:blipFill>
        <p:spPr bwMode="auto">
          <a:xfrm>
            <a:off x="901932" y="2261134"/>
            <a:ext cx="2249223" cy="7140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9D9483-62F4-23E9-7584-C9718015A7B8}"/>
              </a:ext>
            </a:extLst>
          </p:cNvPr>
          <p:cNvSpPr txBox="1"/>
          <p:nvPr/>
        </p:nvSpPr>
        <p:spPr>
          <a:xfrm>
            <a:off x="5342021" y="2165684"/>
            <a:ext cx="4848726" cy="923330"/>
          </a:xfrm>
          <a:prstGeom prst="rect">
            <a:avLst/>
          </a:prstGeom>
          <a:noFill/>
        </p:spPr>
        <p:txBody>
          <a:bodyPr wrap="square" rtlCol="0">
            <a:spAutoFit/>
          </a:bodyPr>
          <a:lstStyle/>
          <a:p>
            <a:r>
              <a:rPr lang="en-US" dirty="0"/>
              <a:t>Get</a:t>
            </a:r>
          </a:p>
          <a:p>
            <a:r>
              <a:rPr lang="en-US" dirty="0"/>
              <a:t>Format</a:t>
            </a:r>
          </a:p>
          <a:p>
            <a:r>
              <a:rPr lang="en-US" dirty="0"/>
              <a:t>build</a:t>
            </a:r>
          </a:p>
        </p:txBody>
      </p:sp>
      <p:cxnSp>
        <p:nvCxnSpPr>
          <p:cNvPr id="6" name="Straight Arrow Connector 5">
            <a:extLst>
              <a:ext uri="{FF2B5EF4-FFF2-40B4-BE49-F238E27FC236}">
                <a16:creationId xmlns:a16="http://schemas.microsoft.com/office/drawing/2014/main" id="{683C5E25-3F87-C815-1C9E-EFF6A1B6526D}"/>
              </a:ext>
            </a:extLst>
          </p:cNvPr>
          <p:cNvCxnSpPr/>
          <p:nvPr/>
        </p:nvCxnSpPr>
        <p:spPr>
          <a:xfrm>
            <a:off x="745958" y="1503947"/>
            <a:ext cx="905977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1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0D414B-F80F-A899-4D38-B4D2CFD1EB5E}"/>
              </a:ext>
            </a:extLst>
          </p:cNvPr>
          <p:cNvSpPr txBox="1">
            <a:spLocks/>
          </p:cNvSpPr>
          <p:nvPr/>
        </p:nvSpPr>
        <p:spPr>
          <a:xfrm>
            <a:off x="339437" y="274567"/>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BEACH Analysis Workflow: get()</a:t>
            </a:r>
          </a:p>
        </p:txBody>
      </p:sp>
      <p:pic>
        <p:nvPicPr>
          <p:cNvPr id="2" name="Picture 4" descr="REDCap - Services - UTH BIG - The University of Texas Health Science Center  at Houston (UTHealth) School of Biomedical Informatics">
            <a:extLst>
              <a:ext uri="{FF2B5EF4-FFF2-40B4-BE49-F238E27FC236}">
                <a16:creationId xmlns:a16="http://schemas.microsoft.com/office/drawing/2014/main" id="{A1F6681C-87CC-3725-3956-695FF347B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38" t="16281" r="7423" b="19225"/>
          <a:stretch/>
        </p:blipFill>
        <p:spPr bwMode="auto">
          <a:xfrm>
            <a:off x="697395" y="2417545"/>
            <a:ext cx="2249223" cy="7140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00644C-20EB-BBC1-BF59-98D9C2E9BE12}"/>
              </a:ext>
            </a:extLst>
          </p:cNvPr>
          <p:cNvSpPr txBox="1"/>
          <p:nvPr/>
        </p:nvSpPr>
        <p:spPr>
          <a:xfrm>
            <a:off x="3846777" y="1419784"/>
            <a:ext cx="2249223" cy="923330"/>
          </a:xfrm>
          <a:prstGeom prst="rect">
            <a:avLst/>
          </a:prstGeom>
          <a:noFill/>
        </p:spPr>
        <p:txBody>
          <a:bodyPr wrap="square" rtlCol="0">
            <a:spAutoFit/>
          </a:bodyPr>
          <a:lstStyle/>
          <a:p>
            <a:r>
              <a:rPr lang="en-US" dirty="0"/>
              <a:t>Reports</a:t>
            </a:r>
          </a:p>
          <a:p>
            <a:pPr marL="285750" indent="-285750">
              <a:buFont typeface="Arial" panose="020B0604020202020204" pitchFamily="34" charset="0"/>
              <a:buChar char="•"/>
            </a:pPr>
            <a:r>
              <a:rPr lang="en-US" dirty="0"/>
              <a:t>Report Name</a:t>
            </a:r>
          </a:p>
          <a:p>
            <a:pPr marL="285750" indent="-285750">
              <a:buFont typeface="Arial" panose="020B0604020202020204" pitchFamily="34" charset="0"/>
              <a:buChar char="•"/>
            </a:pPr>
            <a:r>
              <a:rPr lang="en-US" dirty="0"/>
              <a:t>Report ID</a:t>
            </a:r>
          </a:p>
        </p:txBody>
      </p:sp>
      <p:sp>
        <p:nvSpPr>
          <p:cNvPr id="5" name="Rectangle: Rounded Corners 4">
            <a:extLst>
              <a:ext uri="{FF2B5EF4-FFF2-40B4-BE49-F238E27FC236}">
                <a16:creationId xmlns:a16="http://schemas.microsoft.com/office/drawing/2014/main" id="{C8B75B6A-324A-1F71-1CBA-EB1BB2DD2A8B}"/>
              </a:ext>
            </a:extLst>
          </p:cNvPr>
          <p:cNvSpPr/>
          <p:nvPr/>
        </p:nvSpPr>
        <p:spPr>
          <a:xfrm>
            <a:off x="6833937" y="1455821"/>
            <a:ext cx="5101389" cy="1239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D71BB57-3F60-6887-242A-A9E1E6C63FEE}"/>
              </a:ext>
            </a:extLst>
          </p:cNvPr>
          <p:cNvCxnSpPr>
            <a:cxnSpLocks/>
          </p:cNvCxnSpPr>
          <p:nvPr/>
        </p:nvCxnSpPr>
        <p:spPr>
          <a:xfrm>
            <a:off x="6833937" y="1247592"/>
            <a:ext cx="1014527" cy="6554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4CB87D-768E-833D-5DBD-F087C2BFE2BB}"/>
              </a:ext>
            </a:extLst>
          </p:cNvPr>
          <p:cNvCxnSpPr>
            <a:cxnSpLocks/>
          </p:cNvCxnSpPr>
          <p:nvPr/>
        </p:nvCxnSpPr>
        <p:spPr>
          <a:xfrm flipH="1">
            <a:off x="10941194" y="1247592"/>
            <a:ext cx="573026" cy="6338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1832BAC-8C44-FD11-AC45-87DBFE318EE7}"/>
              </a:ext>
            </a:extLst>
          </p:cNvPr>
          <p:cNvSpPr txBox="1"/>
          <p:nvPr/>
        </p:nvSpPr>
        <p:spPr>
          <a:xfrm>
            <a:off x="2548621" y="5610408"/>
            <a:ext cx="7094757" cy="369332"/>
          </a:xfrm>
          <a:prstGeom prst="rect">
            <a:avLst/>
          </a:prstGeom>
          <a:solidFill>
            <a:srgbClr val="FFFF00"/>
          </a:solidFill>
        </p:spPr>
        <p:txBody>
          <a:bodyPr wrap="square" rtlCol="0">
            <a:spAutoFit/>
          </a:bodyPr>
          <a:lstStyle/>
          <a:p>
            <a:r>
              <a:rPr lang="en-US" dirty="0"/>
              <a:t>NOTE: Make sure all variables of interest are included in the report.</a:t>
            </a:r>
          </a:p>
        </p:txBody>
      </p:sp>
    </p:spTree>
    <p:extLst>
      <p:ext uri="{BB962C8B-B14F-4D97-AF65-F5344CB8AC3E}">
        <p14:creationId xmlns:p14="http://schemas.microsoft.com/office/powerpoint/2010/main" val="202596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B4E0-BD83-A256-76F1-CE0FA9FEDCA1}"/>
              </a:ext>
            </a:extLst>
          </p:cNvPr>
          <p:cNvSpPr txBox="1">
            <a:spLocks/>
          </p:cNvSpPr>
          <p:nvPr/>
        </p:nvSpPr>
        <p:spPr>
          <a:xfrm>
            <a:off x="383552" y="354778"/>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BEACH Analysis Workflow: format()</a:t>
            </a:r>
          </a:p>
        </p:txBody>
      </p:sp>
      <p:sp>
        <p:nvSpPr>
          <p:cNvPr id="3" name="Cloud 2">
            <a:extLst>
              <a:ext uri="{FF2B5EF4-FFF2-40B4-BE49-F238E27FC236}">
                <a16:creationId xmlns:a16="http://schemas.microsoft.com/office/drawing/2014/main" id="{EB0A1642-C7F2-ADEE-908B-7853CCE88B78}"/>
              </a:ext>
            </a:extLst>
          </p:cNvPr>
          <p:cNvSpPr/>
          <p:nvPr/>
        </p:nvSpPr>
        <p:spPr>
          <a:xfrm>
            <a:off x="4600620" y="1359568"/>
            <a:ext cx="2081463" cy="135956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8E64C48-C163-7CB6-C4B3-63D7957FB494}"/>
              </a:ext>
            </a:extLst>
          </p:cNvPr>
          <p:cNvCxnSpPr/>
          <p:nvPr/>
        </p:nvCxnSpPr>
        <p:spPr>
          <a:xfrm flipH="1">
            <a:off x="4174958" y="2394284"/>
            <a:ext cx="950495"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5FDA2B5-90F2-424A-B169-F3FE50F3C824}"/>
              </a:ext>
            </a:extLst>
          </p:cNvPr>
          <p:cNvCxnSpPr>
            <a:cxnSpLocks/>
          </p:cNvCxnSpPr>
          <p:nvPr/>
        </p:nvCxnSpPr>
        <p:spPr>
          <a:xfrm>
            <a:off x="5805237" y="2719137"/>
            <a:ext cx="0" cy="19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58C3821-4F44-92A5-236D-E2B69703C047}"/>
              </a:ext>
            </a:extLst>
          </p:cNvPr>
          <p:cNvCxnSpPr>
            <a:cxnSpLocks/>
          </p:cNvCxnSpPr>
          <p:nvPr/>
        </p:nvCxnSpPr>
        <p:spPr>
          <a:xfrm>
            <a:off x="6523121" y="2069433"/>
            <a:ext cx="1562100" cy="174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D4C4FD1-7B4C-D3C7-D264-0B6FDF311ADF}"/>
              </a:ext>
            </a:extLst>
          </p:cNvPr>
          <p:cNvSpPr/>
          <p:nvPr/>
        </p:nvSpPr>
        <p:spPr>
          <a:xfrm>
            <a:off x="3298113" y="3862137"/>
            <a:ext cx="1302504" cy="1428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E8EE4DA-782C-71C6-A187-9418DFFE781C}"/>
              </a:ext>
            </a:extLst>
          </p:cNvPr>
          <p:cNvSpPr/>
          <p:nvPr/>
        </p:nvSpPr>
        <p:spPr>
          <a:xfrm>
            <a:off x="5444748" y="4523875"/>
            <a:ext cx="1302504" cy="1428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BAA4A62-B4C2-2634-17E9-DB4521B1EA6B}"/>
              </a:ext>
            </a:extLst>
          </p:cNvPr>
          <p:cNvSpPr/>
          <p:nvPr/>
        </p:nvSpPr>
        <p:spPr>
          <a:xfrm>
            <a:off x="3450513" y="4014537"/>
            <a:ext cx="1302504" cy="1428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8C90EF4-A3BB-4122-8D3F-5228FF982134}"/>
              </a:ext>
            </a:extLst>
          </p:cNvPr>
          <p:cNvSpPr/>
          <p:nvPr/>
        </p:nvSpPr>
        <p:spPr>
          <a:xfrm>
            <a:off x="7585365" y="3717757"/>
            <a:ext cx="1302504" cy="1428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D7EA68C-0659-06FD-A1EE-285CCAFDB6C0}"/>
              </a:ext>
            </a:extLst>
          </p:cNvPr>
          <p:cNvSpPr txBox="1"/>
          <p:nvPr/>
        </p:nvSpPr>
        <p:spPr>
          <a:xfrm>
            <a:off x="9649326" y="4321022"/>
            <a:ext cx="1732548" cy="646331"/>
          </a:xfrm>
          <a:prstGeom prst="rect">
            <a:avLst/>
          </a:prstGeom>
          <a:noFill/>
        </p:spPr>
        <p:txBody>
          <a:bodyPr wrap="square" rtlCol="0">
            <a:spAutoFit/>
          </a:bodyPr>
          <a:lstStyle/>
          <a:p>
            <a:r>
              <a:rPr lang="en-US" dirty="0"/>
              <a:t>Analysis Ready Datasets</a:t>
            </a:r>
          </a:p>
        </p:txBody>
      </p:sp>
      <p:sp>
        <p:nvSpPr>
          <p:cNvPr id="16" name="TextBox 15">
            <a:extLst>
              <a:ext uri="{FF2B5EF4-FFF2-40B4-BE49-F238E27FC236}">
                <a16:creationId xmlns:a16="http://schemas.microsoft.com/office/drawing/2014/main" id="{112E39BF-FCB6-0786-1DC6-9214CE4C609D}"/>
              </a:ext>
            </a:extLst>
          </p:cNvPr>
          <p:cNvSpPr txBox="1"/>
          <p:nvPr/>
        </p:nvSpPr>
        <p:spPr>
          <a:xfrm>
            <a:off x="6926178" y="1406738"/>
            <a:ext cx="4720387" cy="923330"/>
          </a:xfrm>
          <a:prstGeom prst="rect">
            <a:avLst/>
          </a:prstGeom>
          <a:noFill/>
        </p:spPr>
        <p:txBody>
          <a:bodyPr wrap="square" rtlCol="0">
            <a:spAutoFit/>
          </a:bodyPr>
          <a:lstStyle/>
          <a:p>
            <a:r>
              <a:rPr lang="en-US" dirty="0"/>
              <a:t>Raw Data:</a:t>
            </a:r>
          </a:p>
          <a:p>
            <a:pPr marL="285750" indent="-285750">
              <a:buFont typeface="Arial" panose="020B0604020202020204" pitchFamily="34" charset="0"/>
              <a:buChar char="•"/>
            </a:pPr>
            <a:r>
              <a:rPr lang="en-US" dirty="0"/>
              <a:t>Contains ALL variables</a:t>
            </a:r>
          </a:p>
          <a:p>
            <a:pPr marL="285750" indent="-285750">
              <a:buFont typeface="Arial" panose="020B0604020202020204" pitchFamily="34" charset="0"/>
              <a:buChar char="•"/>
            </a:pPr>
            <a:r>
              <a:rPr lang="en-US" dirty="0"/>
              <a:t>Variables are not formatted or analysis ready.</a:t>
            </a:r>
          </a:p>
        </p:txBody>
      </p:sp>
    </p:spTree>
    <p:extLst>
      <p:ext uri="{BB962C8B-B14F-4D97-AF65-F5344CB8AC3E}">
        <p14:creationId xmlns:p14="http://schemas.microsoft.com/office/powerpoint/2010/main" val="244037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B4E0-BD83-A256-76F1-CE0FA9FEDCA1}"/>
              </a:ext>
            </a:extLst>
          </p:cNvPr>
          <p:cNvSpPr txBox="1">
            <a:spLocks/>
          </p:cNvSpPr>
          <p:nvPr/>
        </p:nvSpPr>
        <p:spPr>
          <a:xfrm>
            <a:off x="383552" y="354778"/>
            <a:ext cx="10515600" cy="743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BEACH Analysis Workflow: build()</a:t>
            </a:r>
          </a:p>
        </p:txBody>
      </p:sp>
      <p:cxnSp>
        <p:nvCxnSpPr>
          <p:cNvPr id="4" name="Straight Arrow Connector 3">
            <a:extLst>
              <a:ext uri="{FF2B5EF4-FFF2-40B4-BE49-F238E27FC236}">
                <a16:creationId xmlns:a16="http://schemas.microsoft.com/office/drawing/2014/main" id="{AD82EAB8-3714-2791-3989-835F0B0962E5}"/>
              </a:ext>
            </a:extLst>
          </p:cNvPr>
          <p:cNvCxnSpPr>
            <a:cxnSpLocks/>
          </p:cNvCxnSpPr>
          <p:nvPr/>
        </p:nvCxnSpPr>
        <p:spPr>
          <a:xfrm flipV="1">
            <a:off x="1443789" y="2865521"/>
            <a:ext cx="8253664" cy="23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661878BA-D9E9-CF29-745F-C8CECB44773B}"/>
              </a:ext>
            </a:extLst>
          </p:cNvPr>
          <p:cNvSpPr/>
          <p:nvPr/>
        </p:nvSpPr>
        <p:spPr>
          <a:xfrm>
            <a:off x="10094495" y="1708484"/>
            <a:ext cx="1660358" cy="2009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094AB8-CB8E-8910-027C-271360AEADC3}"/>
              </a:ext>
            </a:extLst>
          </p:cNvPr>
          <p:cNvSpPr/>
          <p:nvPr/>
        </p:nvSpPr>
        <p:spPr>
          <a:xfrm>
            <a:off x="588088" y="1860884"/>
            <a:ext cx="1660358" cy="2009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74D7EB-7383-9E45-F225-2289CDBE7BAA}"/>
              </a:ext>
            </a:extLst>
          </p:cNvPr>
          <p:cNvSpPr txBox="1"/>
          <p:nvPr/>
        </p:nvSpPr>
        <p:spPr>
          <a:xfrm>
            <a:off x="10311063" y="726397"/>
            <a:ext cx="1443790" cy="369332"/>
          </a:xfrm>
          <a:prstGeom prst="rect">
            <a:avLst/>
          </a:prstGeom>
          <a:noFill/>
        </p:spPr>
        <p:txBody>
          <a:bodyPr wrap="square" rtlCol="0">
            <a:spAutoFit/>
          </a:bodyPr>
          <a:lstStyle/>
          <a:p>
            <a:r>
              <a:rPr lang="en-US" dirty="0"/>
              <a:t>Fancy report</a:t>
            </a:r>
          </a:p>
        </p:txBody>
      </p:sp>
      <p:sp>
        <p:nvSpPr>
          <p:cNvPr id="8" name="TextBox 7">
            <a:extLst>
              <a:ext uri="{FF2B5EF4-FFF2-40B4-BE49-F238E27FC236}">
                <a16:creationId xmlns:a16="http://schemas.microsoft.com/office/drawing/2014/main" id="{FF9DF15A-087E-36BB-AEB5-8C9586D5779E}"/>
              </a:ext>
            </a:extLst>
          </p:cNvPr>
          <p:cNvSpPr txBox="1"/>
          <p:nvPr/>
        </p:nvSpPr>
        <p:spPr>
          <a:xfrm>
            <a:off x="588088" y="4066492"/>
            <a:ext cx="1443790" cy="646331"/>
          </a:xfrm>
          <a:prstGeom prst="rect">
            <a:avLst/>
          </a:prstGeom>
          <a:noFill/>
        </p:spPr>
        <p:txBody>
          <a:bodyPr wrap="square" rtlCol="0">
            <a:spAutoFit/>
          </a:bodyPr>
          <a:lstStyle/>
          <a:p>
            <a:r>
              <a:rPr lang="en-US" dirty="0"/>
              <a:t>Not Fancy report</a:t>
            </a:r>
          </a:p>
        </p:txBody>
      </p:sp>
    </p:spTree>
    <p:extLst>
      <p:ext uri="{BB962C8B-B14F-4D97-AF65-F5344CB8AC3E}">
        <p14:creationId xmlns:p14="http://schemas.microsoft.com/office/powerpoint/2010/main" val="402873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965776-D60D-5356-D546-1EF0FFC9AF84}"/>
              </a:ext>
            </a:extLst>
          </p:cNvPr>
          <p:cNvPicPr>
            <a:picLocks noChangeAspect="1"/>
          </p:cNvPicPr>
          <p:nvPr/>
        </p:nvPicPr>
        <p:blipFill rotWithShape="1">
          <a:blip r:embed="rId2"/>
          <a:srcRect l="21864" r="48644" b="44870"/>
          <a:stretch/>
        </p:blipFill>
        <p:spPr>
          <a:xfrm>
            <a:off x="1487837" y="647117"/>
            <a:ext cx="8090116" cy="5901807"/>
          </a:xfrm>
          <a:prstGeom prst="rect">
            <a:avLst/>
          </a:prstGeom>
        </p:spPr>
      </p:pic>
      <p:cxnSp>
        <p:nvCxnSpPr>
          <p:cNvPr id="7" name="Straight Arrow Connector 6">
            <a:extLst>
              <a:ext uri="{FF2B5EF4-FFF2-40B4-BE49-F238E27FC236}">
                <a16:creationId xmlns:a16="http://schemas.microsoft.com/office/drawing/2014/main" id="{99BE4D42-BC12-6F4B-82A9-440B0BC689CA}"/>
              </a:ext>
            </a:extLst>
          </p:cNvPr>
          <p:cNvCxnSpPr>
            <a:cxnSpLocks/>
          </p:cNvCxnSpPr>
          <p:nvPr/>
        </p:nvCxnSpPr>
        <p:spPr>
          <a:xfrm flipH="1">
            <a:off x="9472728" y="4421299"/>
            <a:ext cx="136772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8EFF7D3-BD58-F0D5-9BAD-0E45164A9D24}"/>
              </a:ext>
            </a:extLst>
          </p:cNvPr>
          <p:cNvSpPr txBox="1"/>
          <p:nvPr/>
        </p:nvSpPr>
        <p:spPr>
          <a:xfrm>
            <a:off x="10156590" y="4515615"/>
            <a:ext cx="1840832" cy="646331"/>
          </a:xfrm>
          <a:prstGeom prst="rect">
            <a:avLst/>
          </a:prstGeom>
          <a:noFill/>
        </p:spPr>
        <p:txBody>
          <a:bodyPr wrap="square" rtlCol="0">
            <a:spAutoFit/>
          </a:bodyPr>
          <a:lstStyle/>
          <a:p>
            <a:r>
              <a:rPr lang="en-US" dirty="0"/>
              <a:t>Select:</a:t>
            </a:r>
          </a:p>
          <a:p>
            <a:r>
              <a:rPr lang="en-US" dirty="0"/>
              <a:t>BEACH Study</a:t>
            </a:r>
          </a:p>
        </p:txBody>
      </p:sp>
    </p:spTree>
    <p:extLst>
      <p:ext uri="{BB962C8B-B14F-4D97-AF65-F5344CB8AC3E}">
        <p14:creationId xmlns:p14="http://schemas.microsoft.com/office/powerpoint/2010/main" val="158312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532B-6F8F-D948-A53D-3B615280AFBB}"/>
              </a:ext>
            </a:extLst>
          </p:cNvPr>
          <p:cNvSpPr txBox="1"/>
          <p:nvPr/>
        </p:nvSpPr>
        <p:spPr>
          <a:xfrm>
            <a:off x="665818" y="447932"/>
            <a:ext cx="2818151" cy="1569660"/>
          </a:xfrm>
          <a:prstGeom prst="rect">
            <a:avLst/>
          </a:prstGeom>
          <a:noFill/>
        </p:spPr>
        <p:txBody>
          <a:bodyPr wrap="square" rtlCol="0">
            <a:spAutoFit/>
          </a:bodyPr>
          <a:lstStyle/>
          <a:p>
            <a:r>
              <a:rPr lang="en-US" sz="4800" dirty="0"/>
              <a:t>Workflow Overview</a:t>
            </a:r>
          </a:p>
        </p:txBody>
      </p:sp>
      <p:pic>
        <p:nvPicPr>
          <p:cNvPr id="1028" name="Picture 4">
            <a:extLst>
              <a:ext uri="{FF2B5EF4-FFF2-40B4-BE49-F238E27FC236}">
                <a16:creationId xmlns:a16="http://schemas.microsoft.com/office/drawing/2014/main" id="{CC80914C-4B6E-4AD9-91C0-999A47D32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279" y="0"/>
            <a:ext cx="8040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7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110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Slide Deck Objective</vt:lpstr>
      <vt:lpstr>Annotation Workflow</vt:lpstr>
      <vt:lpstr>Get_RedCapData Workflow</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Company>University of Florida Academic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patterns of geographic variation and the social determinants of health that impact breastfeeding outcomes using natural language processing and  electronic health records</dc:title>
  <dc:creator>Lemas,Dominick</dc:creator>
  <cp:lastModifiedBy>Lemas,Dominick</cp:lastModifiedBy>
  <cp:revision>18</cp:revision>
  <dcterms:created xsi:type="dcterms:W3CDTF">2020-06-17T16:20:42Z</dcterms:created>
  <dcterms:modified xsi:type="dcterms:W3CDTF">2023-01-04T17:33:23Z</dcterms:modified>
</cp:coreProperties>
</file>