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9" autoAdjust="0"/>
  </p:normalViewPr>
  <p:slideViewPr>
    <p:cSldViewPr snapToGrid="0">
      <p:cViewPr>
        <p:scale>
          <a:sx n="76" d="100"/>
          <a:sy n="76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9D89-4B8A-C0B1-3251-C889D0C6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DBCF3-0CC8-1793-552C-7380D3FB6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FB47-14A1-67C0-B3DA-0F154E53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A36-1EE3-E217-7CC1-5848174B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32F5-80C4-5D6B-048E-A92244F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C5B2-8BC2-B4B6-92E1-1C754C55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CFAE0-2372-83A9-84C5-B7D1AB9A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B7D1-42DA-0141-813E-4B9C338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1C38-5635-57E7-249C-87DE74D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18EB-9C65-A977-07AB-042B5A7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AB3D3-0FD4-46B9-92D3-0ADE1B47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EF4A8-F730-1F4D-263D-101BC8A2F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D3A4-AB9C-0AD6-4893-12F62B38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8357-2900-9795-DAFF-82F7A70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A59E-996F-8A5C-5458-1BB42213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BB36-1A51-F0A8-9E6F-9503391B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2B47-1F2A-58E8-B6D0-6815DF93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88EC-B9A0-53D4-60B6-4B91B953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94F2-D43A-0067-32B4-A744EA5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141F-F83F-9C38-50F6-5B575F28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4184-597D-05EC-DDB3-D6EF5790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3C96-43EC-C8DE-C7AE-CEC91454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F740-AA9C-0E39-254C-3DAE4B1F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8909-D5D0-AE38-325E-ABEEC77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C4CF-6627-F668-8C6D-EFD902CA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A5B1-787F-3400-6830-C3B9CFB1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E1C9-0D02-8067-C484-9A6C6B83F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41B46-5E56-06EC-0E25-00A26DE4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B47DB-2E25-A4F5-0CE6-16EDF80F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4218-CD52-14E2-3B4F-06C93974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14CB-41AC-C055-A956-8E54F179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114E-208E-FA55-0C46-F562C2F1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647-C90B-A340-1F83-B5E117D8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4253-F1ED-D3B2-5EF3-1E102686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5348E-4CE1-A713-901D-6FFBC2D6D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754BF-E869-1A6D-6BAD-8DF72E82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F0EE0-FA7A-4342-4304-6FADC55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E6362-9DDD-E8A2-8359-B028B71C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C4652-6A6D-AECF-018F-69B4E45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A47-0D85-50A3-8EFA-31D2A002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97822-42B9-FD1C-BE5F-32B52DF9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66AF7-4C8B-B804-1ED2-46B1A7F0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9CB7-EF01-018B-8559-28C6D247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CCE61-A99B-05A5-BB8F-484FF8E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03427-07E8-1A56-4218-B934E471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5EF1-89D0-5F1F-4AAC-412A4A86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2256-1ADC-06DA-94B2-FD14A44A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0415-8E9D-7B84-153A-CB42D9D3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4D7A2-36CB-6F82-9990-D1FBF0A5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F6B1-FBBC-B934-C1AD-B681BC8F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F810E-B042-2D90-74C7-6A76DCC3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59C9E-A2D0-962B-D0C0-B5EE5092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23FC-3BB4-EF35-3533-C94BA019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FC6A8-31ED-9D6F-05E8-A4311E239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981FE-EB92-5892-9DB4-4D0D6E2C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B288-797E-FD80-1C97-1A574C2E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F5481-BBDB-F8CB-4BFB-CDC5DDBF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451F-8D7A-D4EB-9CB2-EAFF47C5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7C098-8194-7B0A-2EBA-D446C0C0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97E4-AED6-19C1-F041-B26667BBC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E8A7-D975-86D2-9FFC-CFD3740C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8DD5D-228E-4B3D-8D6A-57E2815CF9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C871-921F-4878-B839-035D2C666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38A1-F40A-A12F-EFAF-CBC665CB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985D2F-A192-2345-9732-5D41A54E569C}"/>
              </a:ext>
            </a:extLst>
          </p:cNvPr>
          <p:cNvGrpSpPr/>
          <p:nvPr/>
        </p:nvGrpSpPr>
        <p:grpSpPr>
          <a:xfrm>
            <a:off x="0" y="-324091"/>
            <a:ext cx="12151639" cy="7182091"/>
            <a:chOff x="29398" y="38205"/>
            <a:chExt cx="10126365" cy="5985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F94DC4-E254-08B9-613D-FE3E63C6B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0636" y="38205"/>
              <a:ext cx="9975127" cy="59850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24EDB-10BC-BCB6-1169-0C4C65C370BB}"/>
                </a:ext>
              </a:extLst>
            </p:cNvPr>
            <p:cNvSpPr txBox="1"/>
            <p:nvPr/>
          </p:nvSpPr>
          <p:spPr>
            <a:xfrm>
              <a:off x="29398" y="308281"/>
              <a:ext cx="5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4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5BB0B-95F0-EFA7-DAE1-FF65C5497ACE}"/>
              </a:ext>
            </a:extLst>
          </p:cNvPr>
          <p:cNvGrpSpPr/>
          <p:nvPr/>
        </p:nvGrpSpPr>
        <p:grpSpPr>
          <a:xfrm>
            <a:off x="38099" y="-308199"/>
            <a:ext cx="12115802" cy="7166199"/>
            <a:chOff x="-1" y="17939"/>
            <a:chExt cx="10570009" cy="62710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E54E43-1951-44BD-D3CA-4CA0631E1CEB}"/>
                </a:ext>
              </a:extLst>
            </p:cNvPr>
            <p:cNvGrpSpPr/>
            <p:nvPr/>
          </p:nvGrpSpPr>
          <p:grpSpPr>
            <a:xfrm>
              <a:off x="118231" y="17939"/>
              <a:ext cx="10451777" cy="6271067"/>
              <a:chOff x="38425" y="-269701"/>
              <a:chExt cx="10451777" cy="627106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8DFB109-4C18-42E7-FA10-1184FAFF0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425" y="-269701"/>
                <a:ext cx="10451777" cy="6271067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62872F-BCB7-80E8-27F7-71525DCA631F}"/>
                  </a:ext>
                </a:extLst>
              </p:cNvPr>
              <p:cNvSpPr/>
              <p:nvPr/>
            </p:nvSpPr>
            <p:spPr>
              <a:xfrm>
                <a:off x="178262" y="-269701"/>
                <a:ext cx="944545" cy="1046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382FA-E22E-3BEC-1170-9B2254320776}"/>
                </a:ext>
              </a:extLst>
            </p:cNvPr>
            <p:cNvSpPr txBox="1"/>
            <p:nvPr/>
          </p:nvSpPr>
          <p:spPr>
            <a:xfrm>
              <a:off x="-1" y="802721"/>
              <a:ext cx="5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38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DA3464-A50D-269D-2F2E-F5F5F7996D53}"/>
              </a:ext>
            </a:extLst>
          </p:cNvPr>
          <p:cNvGrpSpPr/>
          <p:nvPr/>
        </p:nvGrpSpPr>
        <p:grpSpPr>
          <a:xfrm>
            <a:off x="0" y="-309282"/>
            <a:ext cx="12061220" cy="7167282"/>
            <a:chOff x="-247801" y="-372943"/>
            <a:chExt cx="12061220" cy="7167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B8A99F-D47C-F16D-E585-C39F9DDEC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2051" y="-372943"/>
              <a:ext cx="11945470" cy="71672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002C5F-F081-ED0A-B386-817EDA24B045}"/>
                </a:ext>
              </a:extLst>
            </p:cNvPr>
            <p:cNvSpPr/>
            <p:nvPr/>
          </p:nvSpPr>
          <p:spPr>
            <a:xfrm>
              <a:off x="114479" y="60285"/>
              <a:ext cx="702670" cy="158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B168F6-D5BE-6CBB-BC59-24921CF3F102}"/>
                </a:ext>
              </a:extLst>
            </p:cNvPr>
            <p:cNvSpPr txBox="1"/>
            <p:nvPr/>
          </p:nvSpPr>
          <p:spPr>
            <a:xfrm>
              <a:off x="-247801" y="1328507"/>
              <a:ext cx="783772" cy="62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69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Himadi, Michele J.</dc:creator>
  <cp:lastModifiedBy>Himadi, Michele J.</cp:lastModifiedBy>
  <cp:revision>3</cp:revision>
  <dcterms:created xsi:type="dcterms:W3CDTF">2024-06-06T02:32:26Z</dcterms:created>
  <dcterms:modified xsi:type="dcterms:W3CDTF">2024-06-19T07:38:34Z</dcterms:modified>
</cp:coreProperties>
</file>