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5D0-5C8A-E174-ACD2-2641F94E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C831-D9DC-D123-AB06-AA5F2590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E36E-BCB3-38B3-45C8-8C07C96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E4E0-71A2-5D51-B4D6-E12B03F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3EB4-6095-3E04-FF45-96E0078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E7C7-0E57-EE36-0A7C-AC128D36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D040-7C87-3D2A-95DB-4A29A740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A97D-7396-691C-717E-7B0A7BA3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0684-0714-2C59-BC72-E6AF70C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5668-9649-586A-3411-05C458BE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4F592-B2CA-3F76-C9D8-6032ECAB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8C64-8D42-2D56-C9CB-57D4D25B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46B6-519D-C757-A6FF-82B9E9AF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1139-53D9-DFBE-808B-DB24763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C7D4-0709-CB16-4B4F-B05A48A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822-02E1-8626-824E-B3949C5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A6A0-F39A-EEFC-7819-81CDD576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F4AD-A0CB-2EAC-9729-8CD8D431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64B6-8573-ACA3-1E5F-7796CC62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B0C8-65C6-2DD5-E4AF-071FA33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E2DF-7D32-0C72-9094-5E8605D7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B439-F9D6-0ACC-2710-02A8291E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670B-1872-068F-6224-484CF87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5F0-6665-7AFF-B6F5-80DC503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09DB-C5CA-2071-0991-83EAD5B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2B42-664E-C37C-C087-0885F98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EFC5-5417-17C8-55B0-520C6CD7F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8FF5-46BD-3117-B6CD-C1565F78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51C-F7FF-7AB7-D36C-7D4CF33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3717-EE9F-FA22-7573-149281F0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4AE-9BF5-52CE-CA26-65E2009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BF1-9989-7CDA-CF49-C29DCA8F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C44-5BDF-EA7E-0653-675E4563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B265-A68C-7E34-A507-70C8F28A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B9C-B551-3050-9AA7-A89C8427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D1F2-D7A5-91F4-12F4-4FB40DB0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78A3-7611-084F-8F4F-6CC5949E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47C96-2D99-1AB6-1DAE-2E0B7FA6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7D71B-619B-14B7-0FDD-F3B3BC5B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7621-A63A-476E-3874-68F901E2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06F5F-ECC3-8A55-6369-16214061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3BEF-3D0B-21EC-E626-9FF6210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1613-213E-8D25-3298-C004E35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A0D2-BED2-300D-7BD4-ACFAEFB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EFE2-D7FA-FA13-1092-AC8DFDF9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421F1-F436-DFA3-391A-97966CD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EFA4-23DC-529E-F23D-0CDBFEC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1102-061D-03AA-2893-D63F5BA2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A2F9-B682-F084-F956-0A694741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5DD2-338E-ECA6-8A61-9D90DCC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4863-8621-E9A5-AC7D-099E552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A19F-611E-0888-B8CB-30D3B7A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CA62-2CAF-184C-072C-4EE38744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CA2EA-B1A4-A71B-C9F2-49E55F9E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7694-CA9E-0A01-AD37-D874A228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549B-E0DC-DEEB-FCD7-F87503D0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C23E-A109-1465-C361-68EF98D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8F08-C064-04C5-DCE8-87704F84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B46C3-2546-1514-158B-D2A0ABC0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E6D6-8221-7917-D151-367496CC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6721-A686-3D2F-BD98-ECDB9C6C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1984-3CF7-43EF-A0AA-CFCE0EDA87D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3BCB-1B9D-819B-7616-BC8CD017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0610-4EDB-578D-2A0A-8526FE350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3D4E4415-90AD-B377-EAA8-EDE7B129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78" y="1000125"/>
            <a:ext cx="10972822" cy="54864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B12978-6963-9B0E-A9CD-0FE3F614A3E8}"/>
              </a:ext>
            </a:extLst>
          </p:cNvPr>
          <p:cNvGrpSpPr/>
          <p:nvPr/>
        </p:nvGrpSpPr>
        <p:grpSpPr>
          <a:xfrm>
            <a:off x="1836404" y="114504"/>
            <a:ext cx="8298196" cy="954107"/>
            <a:chOff x="2655555" y="2162379"/>
            <a:chExt cx="5180874" cy="8605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854BE-4858-239A-D110-275F14239262}"/>
                </a:ext>
              </a:extLst>
            </p:cNvPr>
            <p:cNvSpPr txBox="1"/>
            <p:nvPr/>
          </p:nvSpPr>
          <p:spPr>
            <a:xfrm>
              <a:off x="2655555" y="2162379"/>
              <a:ext cx="1286969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  <a:br>
                <a:rPr lang="en-US" sz="1400" dirty="0"/>
              </a:br>
              <a:r>
                <a:rPr lang="en-US" sz="1400" dirty="0"/>
                <a:t>UW n = 7</a:t>
              </a:r>
            </a:p>
            <a:p>
              <a:pPr algn="ctr"/>
              <a:r>
                <a:rPr lang="en-US" sz="1400" dirty="0"/>
                <a:t>NW n = 164</a:t>
              </a:r>
            </a:p>
            <a:p>
              <a:pPr algn="ctr"/>
              <a:r>
                <a:rPr lang="en-US" sz="1400" dirty="0"/>
                <a:t>OB/OW n = 180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3B412-A7EA-BEF5-24A6-E35BADD90C5B}"/>
                </a:ext>
              </a:extLst>
            </p:cNvPr>
            <p:cNvSpPr txBox="1"/>
            <p:nvPr/>
          </p:nvSpPr>
          <p:spPr>
            <a:xfrm>
              <a:off x="3954392" y="2162379"/>
              <a:ext cx="1286969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UW n = 10</a:t>
              </a:r>
            </a:p>
            <a:p>
              <a:pPr algn="ctr"/>
              <a:r>
                <a:rPr lang="en-US" sz="1400" dirty="0"/>
                <a:t>NW n = 99</a:t>
              </a:r>
            </a:p>
            <a:p>
              <a:pPr algn="ctr"/>
              <a:r>
                <a:rPr lang="en-US" sz="1400" dirty="0"/>
                <a:t>OB/OW n = 139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324568-338C-C99D-4805-60AF9BA25B92}"/>
                </a:ext>
              </a:extLst>
            </p:cNvPr>
            <p:cNvSpPr txBox="1"/>
            <p:nvPr/>
          </p:nvSpPr>
          <p:spPr>
            <a:xfrm>
              <a:off x="5249591" y="2162379"/>
              <a:ext cx="1289304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UW n = 17</a:t>
              </a:r>
            </a:p>
            <a:p>
              <a:pPr algn="ctr"/>
              <a:r>
                <a:rPr lang="en-US" sz="1400" dirty="0"/>
                <a:t>NW n = 153</a:t>
              </a:r>
            </a:p>
            <a:p>
              <a:pPr algn="ctr"/>
              <a:r>
                <a:rPr lang="en-US" sz="1400" dirty="0"/>
                <a:t>OB/OW n = 178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2CBAF-9E32-9C3B-7838-655A36A75367}"/>
                </a:ext>
              </a:extLst>
            </p:cNvPr>
            <p:cNvSpPr txBox="1"/>
            <p:nvPr/>
          </p:nvSpPr>
          <p:spPr>
            <a:xfrm>
              <a:off x="6547125" y="2162379"/>
              <a:ext cx="1289304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UW n = 9</a:t>
              </a:r>
            </a:p>
            <a:p>
              <a:pPr algn="ctr"/>
              <a:r>
                <a:rPr lang="en-US" sz="1400" dirty="0"/>
                <a:t>NW n = 112</a:t>
              </a:r>
            </a:p>
            <a:p>
              <a:pPr algn="ctr"/>
              <a:r>
                <a:rPr lang="en-US" sz="1400" dirty="0"/>
                <a:t>OB/OW n = 90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5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61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Himadi, Michele J.</dc:creator>
  <cp:lastModifiedBy>Himadi, Michele J.</cp:lastModifiedBy>
  <cp:revision>14</cp:revision>
  <dcterms:created xsi:type="dcterms:W3CDTF">2023-05-19T07:47:42Z</dcterms:created>
  <dcterms:modified xsi:type="dcterms:W3CDTF">2024-06-06T01:20:33Z</dcterms:modified>
</cp:coreProperties>
</file>