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57" r:id="rId5"/>
    <p:sldId id="260" r:id="rId6"/>
    <p:sldId id="261" r:id="rId7"/>
    <p:sldId id="258" r:id="rId8"/>
    <p:sldId id="256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9412B-3176-4D37-9EAC-DF2FF773A7C5}" v="34" dt="2020-05-08T19:42:5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EEA9412B-3176-4D37-9EAC-DF2FF773A7C5}"/>
    <pc:docChg chg="custSel addSld modSld sldOrd">
      <pc:chgData name="Dominick Lemas" userId="5a87caf6b30614cd" providerId="LiveId" clId="{EEA9412B-3176-4D37-9EAC-DF2FF773A7C5}" dt="2020-05-08T19:43:35.761" v="2722" actId="20577"/>
      <pc:docMkLst>
        <pc:docMk/>
      </pc:docMkLst>
      <pc:sldChg chg="addSp delSp modSp mod ord">
        <pc:chgData name="Dominick Lemas" userId="5a87caf6b30614cd" providerId="LiveId" clId="{EEA9412B-3176-4D37-9EAC-DF2FF773A7C5}" dt="2020-05-08T19:34:19.333" v="1842"/>
        <pc:sldMkLst>
          <pc:docMk/>
          <pc:sldMk cId="1112947761" sldId="256"/>
        </pc:sldMkLst>
        <pc:spChg chg="add del">
          <ac:chgData name="Dominick Lemas" userId="5a87caf6b30614cd" providerId="LiveId" clId="{EEA9412B-3176-4D37-9EAC-DF2FF773A7C5}" dt="2020-05-08T18:52:14.925" v="1" actId="478"/>
          <ac:spMkLst>
            <pc:docMk/>
            <pc:sldMk cId="1112947761" sldId="256"/>
            <ac:spMk id="4" creationId="{9B12373C-E30C-4F76-AC7D-0272BA2845B3}"/>
          </ac:spMkLst>
        </pc:spChg>
        <pc:spChg chg="add mod">
          <ac:chgData name="Dominick Lemas" userId="5a87caf6b30614cd" providerId="LiveId" clId="{EEA9412B-3176-4D37-9EAC-DF2FF773A7C5}" dt="2020-05-08T19:34:19.333" v="1842"/>
          <ac:spMkLst>
            <pc:docMk/>
            <pc:sldMk cId="1112947761" sldId="256"/>
            <ac:spMk id="7" creationId="{B87D8751-7941-4330-AE48-FC961BC26B53}"/>
          </ac:spMkLst>
        </pc:spChg>
        <pc:graphicFrameChg chg="add mod modGraphic">
          <ac:chgData name="Dominick Lemas" userId="5a87caf6b30614cd" providerId="LiveId" clId="{EEA9412B-3176-4D37-9EAC-DF2FF773A7C5}" dt="2020-05-08T18:59:56.880" v="420" actId="1076"/>
          <ac:graphicFrameMkLst>
            <pc:docMk/>
            <pc:sldMk cId="1112947761" sldId="256"/>
            <ac:graphicFrameMk id="5" creationId="{FEFE7B45-6B60-452A-97A9-EB84E48A19A6}"/>
          </ac:graphicFrameMkLst>
        </pc:graphicFrameChg>
      </pc:sldChg>
      <pc:sldChg chg="addSp delSp modSp new mod">
        <pc:chgData name="Dominick Lemas" userId="5a87caf6b30614cd" providerId="LiveId" clId="{EEA9412B-3176-4D37-9EAC-DF2FF773A7C5}" dt="2020-05-08T19:05:27.150" v="743" actId="20577"/>
        <pc:sldMkLst>
          <pc:docMk/>
          <pc:sldMk cId="299227955" sldId="257"/>
        </pc:sldMkLst>
        <pc:spChg chg="del">
          <ac:chgData name="Dominick Lemas" userId="5a87caf6b30614cd" providerId="LiveId" clId="{EEA9412B-3176-4D37-9EAC-DF2FF773A7C5}" dt="2020-05-08T19:00:06.013" v="422" actId="478"/>
          <ac:spMkLst>
            <pc:docMk/>
            <pc:sldMk cId="299227955" sldId="257"/>
            <ac:spMk id="2" creationId="{615828B8-8602-40FD-9AD1-B2597ACF9EFE}"/>
          </ac:spMkLst>
        </pc:spChg>
        <pc:spChg chg="del">
          <ac:chgData name="Dominick Lemas" userId="5a87caf6b30614cd" providerId="LiveId" clId="{EEA9412B-3176-4D37-9EAC-DF2FF773A7C5}" dt="2020-05-08T19:00:07.420" v="423" actId="478"/>
          <ac:spMkLst>
            <pc:docMk/>
            <pc:sldMk cId="299227955" sldId="257"/>
            <ac:spMk id="3" creationId="{85D236B5-6227-43BA-83E4-79171F071B3E}"/>
          </ac:spMkLst>
        </pc:spChg>
        <pc:spChg chg="add del mod">
          <ac:chgData name="Dominick Lemas" userId="5a87caf6b30614cd" providerId="LiveId" clId="{EEA9412B-3176-4D37-9EAC-DF2FF773A7C5}" dt="2020-05-08T19:00:42.210" v="441"/>
          <ac:spMkLst>
            <pc:docMk/>
            <pc:sldMk cId="299227955" sldId="257"/>
            <ac:spMk id="4" creationId="{C8A18D8C-971C-4EE5-B9D4-90672E9ECC48}"/>
          </ac:spMkLst>
        </pc:spChg>
        <pc:spChg chg="add mod">
          <ac:chgData name="Dominick Lemas" userId="5a87caf6b30614cd" providerId="LiveId" clId="{EEA9412B-3176-4D37-9EAC-DF2FF773A7C5}" dt="2020-05-08T19:00:58.893" v="463" actId="20577"/>
          <ac:spMkLst>
            <pc:docMk/>
            <pc:sldMk cId="299227955" sldId="257"/>
            <ac:spMk id="7" creationId="{47CECAE5-6245-4ECF-AE3A-F83479A2791A}"/>
          </ac:spMkLst>
        </pc:spChg>
        <pc:spChg chg="add mod">
          <ac:chgData name="Dominick Lemas" userId="5a87caf6b30614cd" providerId="LiveId" clId="{EEA9412B-3176-4D37-9EAC-DF2FF773A7C5}" dt="2020-05-08T19:03:42.088" v="588" actId="14100"/>
          <ac:spMkLst>
            <pc:docMk/>
            <pc:sldMk cId="299227955" sldId="257"/>
            <ac:spMk id="8" creationId="{28C54EEC-624F-402E-B892-A35705A50A01}"/>
          </ac:spMkLst>
        </pc:spChg>
        <pc:spChg chg="add mod">
          <ac:chgData name="Dominick Lemas" userId="5a87caf6b30614cd" providerId="LiveId" clId="{EEA9412B-3176-4D37-9EAC-DF2FF773A7C5}" dt="2020-05-08T19:01:59.344" v="476" actId="207"/>
          <ac:spMkLst>
            <pc:docMk/>
            <pc:sldMk cId="299227955" sldId="257"/>
            <ac:spMk id="9" creationId="{245D1E3E-3AD3-4A1D-B30E-99D4D8618426}"/>
          </ac:spMkLst>
        </pc:spChg>
        <pc:spChg chg="add mod">
          <ac:chgData name="Dominick Lemas" userId="5a87caf6b30614cd" providerId="LiveId" clId="{EEA9412B-3176-4D37-9EAC-DF2FF773A7C5}" dt="2020-05-08T19:03:45.695" v="589" actId="14100"/>
          <ac:spMkLst>
            <pc:docMk/>
            <pc:sldMk cId="299227955" sldId="257"/>
            <ac:spMk id="10" creationId="{95F690BE-5336-444A-A84B-92F16E632C63}"/>
          </ac:spMkLst>
        </pc:spChg>
        <pc:spChg chg="add mod">
          <ac:chgData name="Dominick Lemas" userId="5a87caf6b30614cd" providerId="LiveId" clId="{EEA9412B-3176-4D37-9EAC-DF2FF773A7C5}" dt="2020-05-08T19:02:27.052" v="489" actId="20577"/>
          <ac:spMkLst>
            <pc:docMk/>
            <pc:sldMk cId="299227955" sldId="257"/>
            <ac:spMk id="13" creationId="{E65DB5F6-DC67-48E0-A5D3-70694FD22FB5}"/>
          </ac:spMkLst>
        </pc:spChg>
        <pc:spChg chg="add mod">
          <ac:chgData name="Dominick Lemas" userId="5a87caf6b30614cd" providerId="LiveId" clId="{EEA9412B-3176-4D37-9EAC-DF2FF773A7C5}" dt="2020-05-08T19:02:44.047" v="501" actId="14100"/>
          <ac:spMkLst>
            <pc:docMk/>
            <pc:sldMk cId="299227955" sldId="257"/>
            <ac:spMk id="14" creationId="{43FA60B6-66A6-405A-B484-87AF362B01FE}"/>
          </ac:spMkLst>
        </pc:spChg>
        <pc:spChg chg="add mod">
          <ac:chgData name="Dominick Lemas" userId="5a87caf6b30614cd" providerId="LiveId" clId="{EEA9412B-3176-4D37-9EAC-DF2FF773A7C5}" dt="2020-05-08T19:03:05.052" v="554" actId="1036"/>
          <ac:spMkLst>
            <pc:docMk/>
            <pc:sldMk cId="299227955" sldId="257"/>
            <ac:spMk id="15" creationId="{9653434B-FB06-4DA5-A2C2-9149FC953E49}"/>
          </ac:spMkLst>
        </pc:spChg>
        <pc:spChg chg="add mod">
          <ac:chgData name="Dominick Lemas" userId="5a87caf6b30614cd" providerId="LiveId" clId="{EEA9412B-3176-4D37-9EAC-DF2FF773A7C5}" dt="2020-05-08T19:05:27.150" v="743" actId="20577"/>
          <ac:spMkLst>
            <pc:docMk/>
            <pc:sldMk cId="299227955" sldId="257"/>
            <ac:spMk id="16" creationId="{9919912D-EED0-41DE-87F1-DF095752B209}"/>
          </ac:spMkLst>
        </pc:spChg>
        <pc:spChg chg="add mod">
          <ac:chgData name="Dominick Lemas" userId="5a87caf6b30614cd" providerId="LiveId" clId="{EEA9412B-3176-4D37-9EAC-DF2FF773A7C5}" dt="2020-05-08T19:05:09.596" v="732" actId="20577"/>
          <ac:spMkLst>
            <pc:docMk/>
            <pc:sldMk cId="299227955" sldId="257"/>
            <ac:spMk id="17" creationId="{BB6108BE-6442-4F30-B446-E37540FF8528}"/>
          </ac:spMkLst>
        </pc:spChg>
        <pc:spChg chg="add mod">
          <ac:chgData name="Dominick Lemas" userId="5a87caf6b30614cd" providerId="LiveId" clId="{EEA9412B-3176-4D37-9EAC-DF2FF773A7C5}" dt="2020-05-08T19:05:21.352" v="734" actId="1076"/>
          <ac:spMkLst>
            <pc:docMk/>
            <pc:sldMk cId="299227955" sldId="257"/>
            <ac:spMk id="18" creationId="{C28CAB42-34FF-495A-93AA-AB5270EF606C}"/>
          </ac:spMkLst>
        </pc:spChg>
        <pc:cxnChg chg="add mod ord">
          <ac:chgData name="Dominick Lemas" userId="5a87caf6b30614cd" providerId="LiveId" clId="{EEA9412B-3176-4D37-9EAC-DF2FF773A7C5}" dt="2020-05-08T19:02:56.659" v="542" actId="1036"/>
          <ac:cxnSpMkLst>
            <pc:docMk/>
            <pc:sldMk cId="299227955" sldId="257"/>
            <ac:cxnSpMk id="6" creationId="{16ECF1B3-796F-4AC9-89DD-BD2E2BA18A28}"/>
          </ac:cxnSpMkLst>
        </pc:cxnChg>
      </pc:sldChg>
      <pc:sldChg chg="modSp mod ord">
        <pc:chgData name="Dominick Lemas" userId="5a87caf6b30614cd" providerId="LiveId" clId="{EEA9412B-3176-4D37-9EAC-DF2FF773A7C5}" dt="2020-05-08T19:34:06.604" v="1841" actId="20577"/>
        <pc:sldMkLst>
          <pc:docMk/>
          <pc:sldMk cId="2764489915" sldId="258"/>
        </pc:sldMkLst>
        <pc:spChg chg="mod">
          <ac:chgData name="Dominick Lemas" userId="5a87caf6b30614cd" providerId="LiveId" clId="{EEA9412B-3176-4D37-9EAC-DF2FF773A7C5}" dt="2020-05-08T19:34:06.604" v="1841" actId="20577"/>
          <ac:spMkLst>
            <pc:docMk/>
            <pc:sldMk cId="2764489915" sldId="258"/>
            <ac:spMk id="7" creationId="{B87D8751-7941-4330-AE48-FC961BC26B53}"/>
          </ac:spMkLst>
        </pc:spChg>
      </pc:sldChg>
      <pc:sldChg chg="modSp mod">
        <pc:chgData name="Dominick Lemas" userId="5a87caf6b30614cd" providerId="LiveId" clId="{EEA9412B-3176-4D37-9EAC-DF2FF773A7C5}" dt="2020-05-08T19:34:24.229" v="1843"/>
        <pc:sldMkLst>
          <pc:docMk/>
          <pc:sldMk cId="3556988360" sldId="259"/>
        </pc:sldMkLst>
        <pc:spChg chg="mod">
          <ac:chgData name="Dominick Lemas" userId="5a87caf6b30614cd" providerId="LiveId" clId="{EEA9412B-3176-4D37-9EAC-DF2FF773A7C5}" dt="2020-05-08T19:34:24.229" v="1843"/>
          <ac:spMkLst>
            <pc:docMk/>
            <pc:sldMk cId="3556988360" sldId="259"/>
            <ac:spMk id="7" creationId="{B87D8751-7941-4330-AE48-FC961BC26B53}"/>
          </ac:spMkLst>
        </pc:spChg>
      </pc:sldChg>
      <pc:sldChg chg="addSp delSp modSp new mod">
        <pc:chgData name="Dominick Lemas" userId="5a87caf6b30614cd" providerId="LiveId" clId="{EEA9412B-3176-4D37-9EAC-DF2FF773A7C5}" dt="2020-05-08T19:33:40.316" v="1821" actId="1582"/>
        <pc:sldMkLst>
          <pc:docMk/>
          <pc:sldMk cId="3548851200" sldId="260"/>
        </pc:sldMkLst>
        <pc:spChg chg="del">
          <ac:chgData name="Dominick Lemas" userId="5a87caf6b30614cd" providerId="LiveId" clId="{EEA9412B-3176-4D37-9EAC-DF2FF773A7C5}" dt="2020-05-08T19:06:38.045" v="789" actId="478"/>
          <ac:spMkLst>
            <pc:docMk/>
            <pc:sldMk cId="3548851200" sldId="260"/>
            <ac:spMk id="2" creationId="{D246845D-8186-47B7-844F-C549A5BC8B42}"/>
          </ac:spMkLst>
        </pc:spChg>
        <pc:spChg chg="del">
          <ac:chgData name="Dominick Lemas" userId="5a87caf6b30614cd" providerId="LiveId" clId="{EEA9412B-3176-4D37-9EAC-DF2FF773A7C5}" dt="2020-05-08T19:06:41.116" v="790" actId="478"/>
          <ac:spMkLst>
            <pc:docMk/>
            <pc:sldMk cId="3548851200" sldId="260"/>
            <ac:spMk id="3" creationId="{880A016E-01C8-4086-924F-C5FAF8999812}"/>
          </ac:spMkLst>
        </pc:spChg>
        <pc:spChg chg="add mod">
          <ac:chgData name="Dominick Lemas" userId="5a87caf6b30614cd" providerId="LiveId" clId="{EEA9412B-3176-4D37-9EAC-DF2FF773A7C5}" dt="2020-05-08T19:28:22.488" v="1067" actId="1076"/>
          <ac:spMkLst>
            <pc:docMk/>
            <pc:sldMk cId="3548851200" sldId="260"/>
            <ac:spMk id="4" creationId="{3DE5139B-CCFC-4079-A4C6-D8405D12CDDD}"/>
          </ac:spMkLst>
        </pc:spChg>
        <pc:spChg chg="add mod">
          <ac:chgData name="Dominick Lemas" userId="5a87caf6b30614cd" providerId="LiveId" clId="{EEA9412B-3176-4D37-9EAC-DF2FF773A7C5}" dt="2020-05-08T19:31:33.574" v="1473" actId="207"/>
          <ac:spMkLst>
            <pc:docMk/>
            <pc:sldMk cId="3548851200" sldId="260"/>
            <ac:spMk id="5" creationId="{1D1F6A55-A0C2-48A5-98D1-CDADE70B3558}"/>
          </ac:spMkLst>
        </pc:spChg>
        <pc:spChg chg="add mod">
          <ac:chgData name="Dominick Lemas" userId="5a87caf6b30614cd" providerId="LiveId" clId="{EEA9412B-3176-4D37-9EAC-DF2FF773A7C5}" dt="2020-05-08T19:29:02.987" v="1137" actId="122"/>
          <ac:spMkLst>
            <pc:docMk/>
            <pc:sldMk cId="3548851200" sldId="260"/>
            <ac:spMk id="6" creationId="{45B5F367-3A53-42C9-A93F-4931DC988199}"/>
          </ac:spMkLst>
        </pc:spChg>
        <pc:spChg chg="add mod">
          <ac:chgData name="Dominick Lemas" userId="5a87caf6b30614cd" providerId="LiveId" clId="{EEA9412B-3176-4D37-9EAC-DF2FF773A7C5}" dt="2020-05-08T19:33:23.436" v="1819" actId="115"/>
          <ac:spMkLst>
            <pc:docMk/>
            <pc:sldMk cId="3548851200" sldId="260"/>
            <ac:spMk id="7" creationId="{67629D44-55F4-4A08-A68B-3F040B1412EF}"/>
          </ac:spMkLst>
        </pc:spChg>
        <pc:spChg chg="add mod">
          <ac:chgData name="Dominick Lemas" userId="5a87caf6b30614cd" providerId="LiveId" clId="{EEA9412B-3176-4D37-9EAC-DF2FF773A7C5}" dt="2020-05-08T19:33:20.595" v="1818" actId="115"/>
          <ac:spMkLst>
            <pc:docMk/>
            <pc:sldMk cId="3548851200" sldId="260"/>
            <ac:spMk id="8" creationId="{5A8F99FA-85B7-48EC-AC75-3AE547785101}"/>
          </ac:spMkLst>
        </pc:spChg>
        <pc:cxnChg chg="add mod">
          <ac:chgData name="Dominick Lemas" userId="5a87caf6b30614cd" providerId="LiveId" clId="{EEA9412B-3176-4D37-9EAC-DF2FF773A7C5}" dt="2020-05-08T19:33:40.316" v="1821" actId="1582"/>
          <ac:cxnSpMkLst>
            <pc:docMk/>
            <pc:sldMk cId="3548851200" sldId="260"/>
            <ac:cxnSpMk id="10" creationId="{E115A471-F44B-448E-9213-6F7D7E52BCF6}"/>
          </ac:cxnSpMkLst>
        </pc:cxnChg>
      </pc:sldChg>
      <pc:sldChg chg="modSp new mod">
        <pc:chgData name="Dominick Lemas" userId="5a87caf6b30614cd" providerId="LiveId" clId="{EEA9412B-3176-4D37-9EAC-DF2FF773A7C5}" dt="2020-05-08T19:35:48.911" v="2220" actId="20577"/>
        <pc:sldMkLst>
          <pc:docMk/>
          <pc:sldMk cId="3801195063" sldId="261"/>
        </pc:sldMkLst>
        <pc:spChg chg="mod">
          <ac:chgData name="Dominick Lemas" userId="5a87caf6b30614cd" providerId="LiveId" clId="{EEA9412B-3176-4D37-9EAC-DF2FF773A7C5}" dt="2020-05-08T19:34:37.870" v="1858" actId="20577"/>
          <ac:spMkLst>
            <pc:docMk/>
            <pc:sldMk cId="3801195063" sldId="261"/>
            <ac:spMk id="2" creationId="{AC4295F5-96B0-4534-A7C1-DF9F2728E176}"/>
          </ac:spMkLst>
        </pc:spChg>
        <pc:spChg chg="mod">
          <ac:chgData name="Dominick Lemas" userId="5a87caf6b30614cd" providerId="LiveId" clId="{EEA9412B-3176-4D37-9EAC-DF2FF773A7C5}" dt="2020-05-08T19:35:48.911" v="2220" actId="20577"/>
          <ac:spMkLst>
            <pc:docMk/>
            <pc:sldMk cId="3801195063" sldId="261"/>
            <ac:spMk id="3" creationId="{DC95A75C-26C0-4E12-9511-7AC606F04AEA}"/>
          </ac:spMkLst>
        </pc:spChg>
      </pc:sldChg>
      <pc:sldChg chg="addSp modSp mod">
        <pc:chgData name="Dominick Lemas" userId="5a87caf6b30614cd" providerId="LiveId" clId="{EEA9412B-3176-4D37-9EAC-DF2FF773A7C5}" dt="2020-05-08T19:43:35.761" v="2722" actId="20577"/>
        <pc:sldMkLst>
          <pc:docMk/>
          <pc:sldMk cId="450799333" sldId="262"/>
        </pc:sldMkLst>
        <pc:spChg chg="mod">
          <ac:chgData name="Dominick Lemas" userId="5a87caf6b30614cd" providerId="LiveId" clId="{EEA9412B-3176-4D37-9EAC-DF2FF773A7C5}" dt="2020-05-08T19:39:14.263" v="2678" actId="1076"/>
          <ac:spMkLst>
            <pc:docMk/>
            <pc:sldMk cId="450799333" sldId="262"/>
            <ac:spMk id="2" creationId="{AC4295F5-96B0-4534-A7C1-DF9F2728E176}"/>
          </ac:spMkLst>
        </pc:spChg>
        <pc:spChg chg="mod">
          <ac:chgData name="Dominick Lemas" userId="5a87caf6b30614cd" providerId="LiveId" clId="{EEA9412B-3176-4D37-9EAC-DF2FF773A7C5}" dt="2020-05-08T19:40:02.062" v="2706" actId="20577"/>
          <ac:spMkLst>
            <pc:docMk/>
            <pc:sldMk cId="450799333" sldId="262"/>
            <ac:spMk id="3" creationId="{DC95A75C-26C0-4E12-9511-7AC606F04AEA}"/>
          </ac:spMkLst>
        </pc:spChg>
        <pc:spChg chg="add mod">
          <ac:chgData name="Dominick Lemas" userId="5a87caf6b30614cd" providerId="LiveId" clId="{EEA9412B-3176-4D37-9EAC-DF2FF773A7C5}" dt="2020-05-08T19:43:35.761" v="2722" actId="20577"/>
          <ac:spMkLst>
            <pc:docMk/>
            <pc:sldMk cId="450799333" sldId="262"/>
            <ac:spMk id="6" creationId="{0493134F-B7B0-4042-AA22-B5E6975E41EA}"/>
          </ac:spMkLst>
        </pc:spChg>
        <pc:graphicFrameChg chg="add mod modGraphic">
          <ac:chgData name="Dominick Lemas" userId="5a87caf6b30614cd" providerId="LiveId" clId="{EEA9412B-3176-4D37-9EAC-DF2FF773A7C5}" dt="2020-05-08T19:39:19.358" v="2680" actId="1076"/>
          <ac:graphicFrameMkLst>
            <pc:docMk/>
            <pc:sldMk cId="450799333" sldId="262"/>
            <ac:graphicFrameMk id="4" creationId="{A93E0570-D1FA-4DD1-B3BD-2B7CFB87185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F78C-B1A4-47C1-AFCC-B1D60184EA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6670F-76CA-4106-A145-59E5CFA7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3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3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DDDD-FE55-40F6-876C-2265710A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B6FA-DDF0-4D37-B019-9F45CD15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72B7-6696-47B2-810C-BD643213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B516-E285-4C97-9BEC-2485858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FBE6-572D-4AB7-BD66-5FCEFAF3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7397-EB48-4A13-9DF1-6A961ED7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AFF9-808F-42C6-80D4-906117FE4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B352-0A52-41A1-8EE3-878409E2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BC64-9819-48C7-B863-C7A19FE3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A8D3-7607-4EA8-85AA-4C930BBA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8E02-FA64-40AE-ABFB-DD6AADFC4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E756-017B-4A76-9166-5A099DEA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B95D-C15A-4FC7-BE0C-A904BEB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B77B-8822-4B43-A2F6-5955333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36D1-1DDB-4C15-9C32-638C3F9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02F-9D9A-409A-8533-F9C6DFD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C811-690F-4E5F-AD86-1576616A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8362-26B9-43B6-BEFE-CD1AE98E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287D-FE7E-477D-BF2D-E3131B1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2DBD-0C90-4AF0-BD23-3FFB5E72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AAB8-FEAB-4A2C-94B5-D1B4CFA8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5463-B451-40A2-9BE2-F5FC4A0D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4438-6DAF-4DDC-B955-17CA9D2A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B880-48D9-408F-A6F2-BB488893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0950-983F-48C7-B8C7-37BA4C1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8FF8-9D4B-44D5-A46A-709764B3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D2A8-6A5B-4BD8-8C3E-070BBE53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B2658-150C-4468-AC31-5939C0E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3619-B17B-4B74-8BBE-17FD450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7706-E43D-479A-A714-AD5DD99F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205C-EEC1-4A58-984F-593F706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6D7-1598-4F04-8C40-63BAB4C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16DA-315B-4FB1-8C77-36C869D1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9E6A-DED6-49CF-A38F-609AD1D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0FE3-1D46-4B8F-9E67-A07012D1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039C-C5CD-4EE0-954A-F157CCB19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B862F-0CAF-4E28-A380-83813B0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F3288-2AC8-414D-9239-135130A6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95402-456F-4324-A6AD-8112289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1A15-7BA3-427B-BBF0-673F0EF1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767A-706C-4E69-A4BD-FFB4D7F2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811C-8378-40A3-B5F3-42CFA55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EF4AE-E184-4CCD-9737-7090B5A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C8A0C-C104-44F5-83E3-D12DD19D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994BD-3710-4573-972F-98FD630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D86E-B4E3-42F7-9BA9-ED87FD2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7B50-93B1-4383-A4C9-A235D6F2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BF5F-90C6-430C-8DA3-8B76A173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2648-FBA7-4B40-8B9B-34E4C1A8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79C5-9182-4E69-9375-D7E1A5F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E249-0E5B-4380-A5CD-1B306687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9233-9601-4B1E-8C5B-8BC54863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FE8C-297D-4E80-BDEE-EFEE3C17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EFEA1-C73E-4AAE-AC79-72D4D17D4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D8AD-6457-420E-9735-3DB72C59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921D-8444-4545-AEAB-A71FC7D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4498-B59A-40DC-B2F0-B96033E4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682B-DD82-447C-BC36-073AF30D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0DF1E-9267-43B5-9C63-E6B517A4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AB3D-4842-4222-8029-60AEE867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82E6-9619-4AFF-94F0-4EFBAF693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5135-48D3-4D79-94BD-3DE4D0D8DD7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7093-26F8-4BD5-8FDD-30840757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2B5F-A009-41B9-B6E7-14E0AEF7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8810-5DDF-46CD-967C-CA44C3AE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drawing-beautiful-maps-programmatically-with-r-sf-and-ggplot2-part-2-lay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820400" cy="4308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Mom-Baby EHR Data, 2011-2017</a:t>
            </a:r>
            <a:endParaRPr lang="en-US" sz="2800" b="1" cap="all" dirty="0">
              <a:solidFill>
                <a:schemeClr val="tx1"/>
              </a:solidFill>
              <a:latin typeface="Arial Black" panose="020B0A04020102020204" pitchFamily="34" charset="0"/>
              <a:ea typeface="Museo Slab 900" charset="0"/>
              <a:cs typeface="Arial Blac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90600"/>
            <a:ext cx="10591800" cy="4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469900" y="1479847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381000" y="1219200"/>
          <a:ext cx="11341100" cy="309952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57108">
                  <a:extLst>
                    <a:ext uri="{9D8B030D-6E8A-4147-A177-3AD203B41FA5}">
                      <a16:colId xmlns:a16="http://schemas.microsoft.com/office/drawing/2014/main" val="2477950732"/>
                    </a:ext>
                  </a:extLst>
                </a:gridCol>
                <a:gridCol w="3228352">
                  <a:extLst>
                    <a:ext uri="{9D8B030D-6E8A-4147-A177-3AD203B41FA5}">
                      <a16:colId xmlns:a16="http://schemas.microsoft.com/office/drawing/2014/main" val="3338239987"/>
                    </a:ext>
                  </a:extLst>
                </a:gridCol>
                <a:gridCol w="4355640">
                  <a:extLst>
                    <a:ext uri="{9D8B030D-6E8A-4147-A177-3AD203B41FA5}">
                      <a16:colId xmlns:a16="http://schemas.microsoft.com/office/drawing/2014/main" val="857455000"/>
                    </a:ext>
                  </a:extLst>
                </a:gridCol>
              </a:tblGrid>
              <a:tr h="77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Prenatal Wellness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(Maternal)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(Maternal/Infant)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Postnatal Wellness</a:t>
                      </a:r>
                      <a:endParaRPr lang="en-US" sz="3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(Infant)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21429"/>
                  </a:ext>
                </a:extLst>
              </a:tr>
              <a:tr h="199379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Height/weight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Vaccines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Height/weight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Vaccines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Clinical Notes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Zip codes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Height/weight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Vaccines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ICD9/10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67142"/>
                  </a:ext>
                </a:extLst>
              </a:tr>
            </a:tbl>
          </a:graphicData>
        </a:graphic>
      </p:graphicFrame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5797ADB1-F2B0-4E2F-9BD1-53936E00D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2" y="4495800"/>
            <a:ext cx="2830484" cy="23122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9E1A41-30A4-41D1-9E70-3CAD84ABC0FE}"/>
              </a:ext>
            </a:extLst>
          </p:cNvPr>
          <p:cNvSpPr/>
          <p:nvPr/>
        </p:nvSpPr>
        <p:spPr>
          <a:xfrm>
            <a:off x="533400" y="4448558"/>
            <a:ext cx="2901641" cy="233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07CA2-AA82-408F-9EE1-1C9409C7B58D}"/>
              </a:ext>
            </a:extLst>
          </p:cNvPr>
          <p:cNvSpPr/>
          <p:nvPr/>
        </p:nvSpPr>
        <p:spPr>
          <a:xfrm>
            <a:off x="668768" y="5370331"/>
            <a:ext cx="2563956" cy="235346"/>
          </a:xfrm>
          <a:prstGeom prst="rect">
            <a:avLst/>
          </a:prstGeom>
          <a:solidFill>
            <a:srgbClr val="EDF0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4672396"/>
            <a:ext cx="8928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Eligible Cohort- regularly visit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UFHealth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Delivered 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Shands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&gt;1 prenatal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&gt;1 postnatal visit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768" y="4495800"/>
            <a:ext cx="260783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2958" y="4545932"/>
            <a:ext cx="278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Table 1. State Residence</a:t>
            </a:r>
          </a:p>
        </p:txBody>
      </p:sp>
    </p:spTree>
    <p:extLst>
      <p:ext uri="{BB962C8B-B14F-4D97-AF65-F5344CB8AC3E}">
        <p14:creationId xmlns:p14="http://schemas.microsoft.com/office/powerpoint/2010/main" val="408321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5F5-96B0-4534-A7C1-DF9F2728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15"/>
            <a:ext cx="10515600" cy="1325563"/>
          </a:xfrm>
        </p:spPr>
        <p:txBody>
          <a:bodyPr/>
          <a:lstStyle/>
          <a:p>
            <a:r>
              <a:rPr lang="en-US" dirty="0"/>
              <a:t>Analysis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75C-26C0-4E12-9511-7AC606F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63" y="1163415"/>
            <a:ext cx="10515600" cy="4351338"/>
          </a:xfrm>
        </p:spPr>
        <p:txBody>
          <a:bodyPr/>
          <a:lstStyle/>
          <a:p>
            <a:r>
              <a:rPr lang="en-US" dirty="0"/>
              <a:t>NLP project. </a:t>
            </a:r>
          </a:p>
          <a:p>
            <a:pPr lvl="1"/>
            <a:r>
              <a:rPr lang="en-US" dirty="0"/>
              <a:t>outline figure to help navigate process of moving forward. </a:t>
            </a:r>
          </a:p>
          <a:p>
            <a:pPr lvl="1"/>
            <a:r>
              <a:rPr lang="en-US" dirty="0"/>
              <a:t>Run code on super computer using </a:t>
            </a:r>
            <a:r>
              <a:rPr lang="en-US" dirty="0" err="1"/>
              <a:t>sbatch</a:t>
            </a:r>
            <a:endParaRPr lang="en-US" dirty="0"/>
          </a:p>
          <a:p>
            <a:pPr lvl="1"/>
            <a:r>
              <a:rPr lang="en-US" dirty="0"/>
              <a:t>Report preliminary results</a:t>
            </a:r>
          </a:p>
          <a:p>
            <a:endParaRPr lang="en-US" dirty="0"/>
          </a:p>
          <a:p>
            <a:r>
              <a:rPr lang="en-US" dirty="0"/>
              <a:t>Maternal medications</a:t>
            </a:r>
          </a:p>
          <a:p>
            <a:pPr lvl="1"/>
            <a:r>
              <a:rPr lang="en-US" dirty="0"/>
              <a:t>Create table with counts according to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Plot counts as maps to see variation (Alachua county).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3E0570-D1FA-4DD1-B3BD-2B7CFB87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56570"/>
              </p:ext>
            </p:extLst>
          </p:nvPr>
        </p:nvGraphicFramePr>
        <p:xfrm>
          <a:off x="838200" y="5051965"/>
          <a:ext cx="925483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67777719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664841667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4256003243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217365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Mom with at least 1+ medication (any)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Mom with at least 1+ antibiotic (any)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Mom with at least 1+ opioid (any)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0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99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93134F-B7B0-4042-AA22-B5E6975E41EA}"/>
              </a:ext>
            </a:extLst>
          </p:cNvPr>
          <p:cNvSpPr/>
          <p:nvPr/>
        </p:nvSpPr>
        <p:spPr>
          <a:xfrm>
            <a:off x="68072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https://www.r-bloggers.com/drawing-beautiful-maps-programmatically-with-r-sf-and-ggplot2-part-2-layers/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701" y="736405"/>
            <a:ext cx="1353786" cy="161582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PEDIATRIC DEMO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-RACE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-ETHNICITY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-DOB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-ZIP5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-ZIP9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-CONSENT2SHARE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3768" y="736405"/>
            <a:ext cx="1353786" cy="161582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MATERNAL DEMO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-RACE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-ETHNICITY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-AGE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-ZIP5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-ZIP9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-CONSENT2SHARE*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361" y="736405"/>
            <a:ext cx="142009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 (MOM)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 (BABY)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795" y="2499567"/>
            <a:ext cx="2358732" cy="1785104"/>
          </a:xfrm>
          <a:prstGeom prst="rect">
            <a:avLst/>
          </a:prstGeom>
          <a:solidFill>
            <a:srgbClr val="90E6E8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-BIRTH_WEIGHT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-MODE OF DELIVERY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-ADMIT 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-GESTATIONAL AGE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-NICU LENGTH OF STAY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-INSURANCE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-HEAD CIRCUMFERENCE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77" y="736405"/>
            <a:ext cx="1401762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(routine)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-BMI*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-GEST-AGE*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7391" y="821043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(baby)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-HEAD CIRCUMFERENCE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179" y="361890"/>
            <a:ext cx="3652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POSTNATAL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7808" y="361890"/>
            <a:ext cx="456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538" y="363557"/>
            <a:ext cx="314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PRENATAL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8553" y="2803120"/>
            <a:ext cx="1353786" cy="1277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LABS*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7391" y="2661718"/>
            <a:ext cx="1074792" cy="1277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LABS*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6203" y="2661718"/>
            <a:ext cx="1042024" cy="12772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CODES*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97" y="2797411"/>
            <a:ext cx="1353786" cy="12772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CODES*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-MEASURE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9524" y="4379403"/>
            <a:ext cx="185747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ABX-MEDICATION-IP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4446" y="4032439"/>
            <a:ext cx="1584752" cy="1615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ABX-MEDICATION-OP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ORDER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4795" y="4371095"/>
            <a:ext cx="185747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MEDICATION-IP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17517" y="4032439"/>
            <a:ext cx="1528143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354" y="736405"/>
            <a:ext cx="1385673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(initial)*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-PREPREG BMI*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-GEST-AGE*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355" y="4155078"/>
            <a:ext cx="1369728" cy="1954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ABX-MEDICATION-OP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ORDER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2790" y="4175475"/>
            <a:ext cx="1321631" cy="1954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MEDICATION-OP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 TAKEN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-NDC*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-MAR ACTION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-DESCRIPTION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-GENERIC NAME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-THERAPY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CLASS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-PHARMACY SUBCLASS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5576" y="829890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WELLNESS (mom)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-WEIGHT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-HEAD CIRCUMFERENCE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-SYSTOLIC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-DYSOSTOLIC BP*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-CLINIC*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-ENCOUNTER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73147" y="753639"/>
            <a:ext cx="13520" cy="5466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19534" y="736405"/>
            <a:ext cx="27880" cy="5495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96747" y="2661718"/>
            <a:ext cx="1169620" cy="938719"/>
          </a:xfrm>
          <a:prstGeom prst="rect">
            <a:avLst/>
          </a:prstGeom>
          <a:solidFill>
            <a:srgbClr val="F880EF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CLINICAL NOTES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-NOTE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7655" y="2614994"/>
            <a:ext cx="1291067" cy="938719"/>
          </a:xfrm>
          <a:prstGeom prst="rect">
            <a:avLst/>
          </a:prstGeom>
          <a:solidFill>
            <a:srgbClr val="F880EF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CLINICAL NOTES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-ID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-DATE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-NOTE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-SOURCE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16928" y="6231476"/>
            <a:ext cx="12192000" cy="423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04341" y="6366933"/>
            <a:ext cx="1312315" cy="406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13821" y="6381347"/>
            <a:ext cx="13502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Medications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175930" y="6375394"/>
            <a:ext cx="614009" cy="40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88792" y="6400753"/>
            <a:ext cx="63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845244" y="6375394"/>
            <a:ext cx="1477259" cy="406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28004" y="6418317"/>
            <a:ext cx="15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ICD9/10 Codes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87468" y="6375394"/>
            <a:ext cx="1388641" cy="40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62753" y="6423563"/>
            <a:ext cx="15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Wellness Visit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841074" y="6382261"/>
            <a:ext cx="1405189" cy="406400"/>
          </a:xfrm>
          <a:prstGeom prst="roundRect">
            <a:avLst/>
          </a:prstGeom>
          <a:solidFill>
            <a:srgbClr val="F88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16526" y="6406978"/>
            <a:ext cx="15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Clinical Notes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86151" y="6392328"/>
            <a:ext cx="930023" cy="406400"/>
          </a:xfrm>
          <a:prstGeom prst="roundRect">
            <a:avLst/>
          </a:prstGeom>
          <a:solidFill>
            <a:srgbClr val="90E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254430" y="6415824"/>
            <a:ext cx="10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Perinatal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278384" y="6403021"/>
            <a:ext cx="1424359" cy="4064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216174" y="6427957"/>
            <a:ext cx="15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72285" y="6400753"/>
            <a:ext cx="1602923" cy="406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773419" y="6423563"/>
            <a:ext cx="16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Mom-Baby Link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64182" y="25825"/>
            <a:ext cx="10820400" cy="30777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UF Health Mom-Baby EHR: Data </a:t>
            </a:r>
            <a:r>
              <a:rPr lang="en-US" sz="2000" dirty="0" smtClean="0">
                <a:latin typeface="Arial Black" panose="020B0A04020102020204" pitchFamily="34" charset="0"/>
              </a:rPr>
              <a:t>Dictionary (09/2021, version 1.0)</a:t>
            </a:r>
            <a:endParaRPr lang="en-US" sz="2000" b="1" cap="all" dirty="0">
              <a:solidFill>
                <a:schemeClr val="tx1"/>
              </a:solidFill>
              <a:latin typeface="Arial Black" panose="020B0A04020102020204" pitchFamily="34" charset="0"/>
              <a:ea typeface="Museo Slab 900" charset="0"/>
              <a:cs typeface="Arial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395157"/>
            <a:ext cx="12192000" cy="326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079072" y="2276325"/>
            <a:ext cx="1774287" cy="1575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62DE140-1DD3-4C3A-9576-C4C97FB8A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76" y="1251283"/>
            <a:ext cx="2696593" cy="38320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4806" y="893334"/>
            <a:ext cx="10591800" cy="45720"/>
          </a:xfrm>
          <a:prstGeom prst="rect">
            <a:avLst/>
          </a:prstGeom>
          <a:solidFill>
            <a:srgbClr val="93B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371600" y="228600"/>
            <a:ext cx="11157855" cy="0"/>
          </a:xfrm>
          <a:prstGeom prst="line">
            <a:avLst/>
          </a:prstGeom>
          <a:ln w="15875">
            <a:solidFill>
              <a:srgbClr val="93B7C4"/>
            </a:solidFill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-7239000" y="228600"/>
            <a:ext cx="7772400" cy="0"/>
          </a:xfrm>
          <a:prstGeom prst="line">
            <a:avLst/>
          </a:prstGeom>
          <a:ln w="15875">
            <a:solidFill>
              <a:srgbClr val="93B7C4"/>
            </a:solidFill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724806" y="126227"/>
            <a:ext cx="762000" cy="421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all" spc="200" dirty="0">
                <a:solidFill>
                  <a:srgbClr val="93B8C4"/>
                </a:solidFill>
                <a:latin typeface="Century Gothic"/>
                <a:ea typeface="Proxima Nova Light" charset="0"/>
                <a:cs typeface="Century Gothic"/>
              </a:rPr>
              <a:t>AIMS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48F9-F21F-A848-B000-B5C950DA8C97}"/>
              </a:ext>
            </a:extLst>
          </p:cNvPr>
          <p:cNvSpPr txBox="1"/>
          <p:nvPr/>
        </p:nvSpPr>
        <p:spPr>
          <a:xfrm>
            <a:off x="706518" y="326987"/>
            <a:ext cx="1110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7263E"/>
                </a:solidFill>
              </a:rPr>
              <a:t>Demographics of Full Cohort, 2011-2017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90080-B338-4850-A3ED-677B0932EF3A}"/>
              </a:ext>
            </a:extLst>
          </p:cNvPr>
          <p:cNvSpPr/>
          <p:nvPr/>
        </p:nvSpPr>
        <p:spPr>
          <a:xfrm>
            <a:off x="9144000" y="1258529"/>
            <a:ext cx="2732769" cy="395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394A0E-6316-4AFE-91C7-DF14969AB9AB}"/>
              </a:ext>
            </a:extLst>
          </p:cNvPr>
          <p:cNvSpPr/>
          <p:nvPr/>
        </p:nvSpPr>
        <p:spPr>
          <a:xfrm>
            <a:off x="3593482" y="1260149"/>
            <a:ext cx="5334000" cy="437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9DDFA-AFE9-48C1-A541-0EF4D8819C1E}"/>
              </a:ext>
            </a:extLst>
          </p:cNvPr>
          <p:cNvSpPr/>
          <p:nvPr/>
        </p:nvSpPr>
        <p:spPr>
          <a:xfrm>
            <a:off x="434890" y="1257690"/>
            <a:ext cx="2934700" cy="5371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A1CFC-642D-4587-AE42-752C81893E47}"/>
              </a:ext>
            </a:extLst>
          </p:cNvPr>
          <p:cNvSpPr/>
          <p:nvPr/>
        </p:nvSpPr>
        <p:spPr>
          <a:xfrm>
            <a:off x="9332464" y="2814902"/>
            <a:ext cx="2362200" cy="1985698"/>
          </a:xfrm>
          <a:prstGeom prst="rect">
            <a:avLst/>
          </a:prstGeom>
          <a:solidFill>
            <a:srgbClr val="EDF0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2554C0C6-CCBD-4A7A-A680-7169A2773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07" y="1284982"/>
            <a:ext cx="2594481" cy="3297153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330AA891-3E5D-450E-B2D3-996DC9AD2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78" y="1284982"/>
            <a:ext cx="2594481" cy="4355022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9B7A9D56-1F4B-44EE-B321-7F1B53F02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6" y="1219200"/>
            <a:ext cx="2934701" cy="52012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1464" y="5659415"/>
            <a:ext cx="928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Infant race/ethnicity reflects Alachua County demographics.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UF Health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Shands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delivers ~2,800 infants annually.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~40% of deliveries have at least 1 postnatal wellness visit. </a:t>
            </a:r>
          </a:p>
        </p:txBody>
      </p:sp>
      <p:sp>
        <p:nvSpPr>
          <p:cNvPr id="4" name="Rounded Rectangle 3"/>
          <p:cNvSpPr/>
          <p:nvPr/>
        </p:nvSpPr>
        <p:spPr>
          <a:xfrm flipH="1">
            <a:off x="-1828800" y="942241"/>
            <a:ext cx="304800" cy="3090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614553" y="1318510"/>
            <a:ext cx="2585845" cy="5102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334" y="1404378"/>
            <a:ext cx="2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2. Infant Demographics</a:t>
            </a:r>
          </a:p>
        </p:txBody>
      </p:sp>
      <p:sp>
        <p:nvSpPr>
          <p:cNvPr id="21" name="Rounded Rectangle 20"/>
          <p:cNvSpPr/>
          <p:nvPr/>
        </p:nvSpPr>
        <p:spPr>
          <a:xfrm flipH="1">
            <a:off x="3809999" y="1331294"/>
            <a:ext cx="2246989" cy="573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30750" y="1443766"/>
            <a:ext cx="28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3. Deliveries by Month</a:t>
            </a:r>
          </a:p>
        </p:txBody>
      </p:sp>
      <p:sp>
        <p:nvSpPr>
          <p:cNvPr id="24" name="Rounded Rectangle 23"/>
          <p:cNvSpPr/>
          <p:nvPr/>
        </p:nvSpPr>
        <p:spPr>
          <a:xfrm flipH="1">
            <a:off x="6343884" y="1331294"/>
            <a:ext cx="2524104" cy="573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2587" y="1414046"/>
            <a:ext cx="250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4. Deliveries by Year</a:t>
            </a:r>
          </a:p>
        </p:txBody>
      </p:sp>
      <p:sp>
        <p:nvSpPr>
          <p:cNvPr id="27" name="Rounded Rectangle 26"/>
          <p:cNvSpPr/>
          <p:nvPr/>
        </p:nvSpPr>
        <p:spPr>
          <a:xfrm flipH="1">
            <a:off x="9227979" y="1328835"/>
            <a:ext cx="2466683" cy="8047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134856" y="1348246"/>
            <a:ext cx="287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5. Postnatal Visits for Infants Delivered at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UFHealth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24806" y="3886200"/>
            <a:ext cx="224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4806" y="4953000"/>
            <a:ext cx="224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386887" y="2811854"/>
            <a:ext cx="224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62400" y="3505200"/>
            <a:ext cx="20945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7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CECAE5-6245-4ECF-AE3A-F83479A2791A}"/>
              </a:ext>
            </a:extLst>
          </p:cNvPr>
          <p:cNvSpPr txBox="1"/>
          <p:nvPr/>
        </p:nvSpPr>
        <p:spPr>
          <a:xfrm>
            <a:off x="3232727" y="203200"/>
            <a:ext cx="62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data 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4EEC-624F-402E-B892-A35705A50A01}"/>
              </a:ext>
            </a:extLst>
          </p:cNvPr>
          <p:cNvSpPr/>
          <p:nvPr/>
        </p:nvSpPr>
        <p:spPr>
          <a:xfrm>
            <a:off x="4377432" y="976760"/>
            <a:ext cx="1838642" cy="4904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D1E3E-3AD3-4A1D-B30E-99D4D8618426}"/>
              </a:ext>
            </a:extLst>
          </p:cNvPr>
          <p:cNvSpPr/>
          <p:nvPr/>
        </p:nvSpPr>
        <p:spPr>
          <a:xfrm>
            <a:off x="6216074" y="976760"/>
            <a:ext cx="3389744" cy="490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690BE-5336-444A-A84B-92F16E632C63}"/>
              </a:ext>
            </a:extLst>
          </p:cNvPr>
          <p:cNvSpPr/>
          <p:nvPr/>
        </p:nvSpPr>
        <p:spPr>
          <a:xfrm>
            <a:off x="1347904" y="976760"/>
            <a:ext cx="3029528" cy="49044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ECF1B3-796F-4AC9-89DD-BD2E2BA18A28}"/>
              </a:ext>
            </a:extLst>
          </p:cNvPr>
          <p:cNvCxnSpPr>
            <a:cxnSpLocks/>
          </p:cNvCxnSpPr>
          <p:nvPr/>
        </p:nvCxnSpPr>
        <p:spPr>
          <a:xfrm>
            <a:off x="812800" y="1820779"/>
            <a:ext cx="923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DB5F6-DC67-48E0-A5D3-70694FD22FB5}"/>
              </a:ext>
            </a:extLst>
          </p:cNvPr>
          <p:cNvSpPr txBox="1"/>
          <p:nvPr/>
        </p:nvSpPr>
        <p:spPr>
          <a:xfrm>
            <a:off x="5015345" y="115454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A60B6-66A6-405A-B484-87AF362B01FE}"/>
              </a:ext>
            </a:extLst>
          </p:cNvPr>
          <p:cNvSpPr txBox="1"/>
          <p:nvPr/>
        </p:nvSpPr>
        <p:spPr>
          <a:xfrm>
            <a:off x="7292109" y="1122279"/>
            <a:ext cx="130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Postnatal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3434B-FB06-4DA5-A2C2-9149FC953E49}"/>
              </a:ext>
            </a:extLst>
          </p:cNvPr>
          <p:cNvSpPr txBox="1"/>
          <p:nvPr/>
        </p:nvSpPr>
        <p:spPr>
          <a:xfrm>
            <a:off x="2534776" y="112915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Prenatal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9912D-EED0-41DE-87F1-DF095752B209}"/>
              </a:ext>
            </a:extLst>
          </p:cNvPr>
          <p:cNvSpPr txBox="1"/>
          <p:nvPr/>
        </p:nvSpPr>
        <p:spPr>
          <a:xfrm>
            <a:off x="4377432" y="1928105"/>
            <a:ext cx="1838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108BE-6442-4F30-B446-E37540FF8528}"/>
              </a:ext>
            </a:extLst>
          </p:cNvPr>
          <p:cNvSpPr txBox="1"/>
          <p:nvPr/>
        </p:nvSpPr>
        <p:spPr>
          <a:xfrm>
            <a:off x="6580303" y="1928105"/>
            <a:ext cx="219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ICD9/10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CAB42-34FF-495A-93AA-AB5270EF606C}"/>
              </a:ext>
            </a:extLst>
          </p:cNvPr>
          <p:cNvSpPr txBox="1"/>
          <p:nvPr/>
        </p:nvSpPr>
        <p:spPr>
          <a:xfrm>
            <a:off x="1832815" y="1928105"/>
            <a:ext cx="219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ICD9/10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5139B-CCFC-4079-A4C6-D8405D12CDDD}"/>
              </a:ext>
            </a:extLst>
          </p:cNvPr>
          <p:cNvSpPr txBox="1"/>
          <p:nvPr/>
        </p:nvSpPr>
        <p:spPr>
          <a:xfrm>
            <a:off x="720437" y="1052941"/>
            <a:ext cx="153323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Data (16K)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Prenatal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Postnatal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F6A55-A0C2-48A5-98D1-CDADE70B3558}"/>
              </a:ext>
            </a:extLst>
          </p:cNvPr>
          <p:cNvSpPr txBox="1"/>
          <p:nvPr/>
        </p:nvSpPr>
        <p:spPr>
          <a:xfrm>
            <a:off x="5791206" y="628098"/>
            <a:ext cx="2498436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Analysis Cohort (x=?)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Delivery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Prenatal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&gt;1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Postnatal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 visit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F367-3A53-42C9-A93F-4931DC988199}"/>
              </a:ext>
            </a:extLst>
          </p:cNvPr>
          <p:cNvSpPr txBox="1"/>
          <p:nvPr/>
        </p:nvSpPr>
        <p:spPr>
          <a:xfrm>
            <a:off x="2179782" y="193964"/>
            <a:ext cx="79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 and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29D44-55F4-4A08-A68B-3F040B1412EF}"/>
              </a:ext>
            </a:extLst>
          </p:cNvPr>
          <p:cNvSpPr/>
          <p:nvPr/>
        </p:nvSpPr>
        <p:spPr>
          <a:xfrm>
            <a:off x="489526" y="2650582"/>
            <a:ext cx="35837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Data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Raw data compared to redcap data. Needs to be a separate repo and project with milestones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overall trends in data? Seasonality of deliveries?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F99FA-85B7-48EC-AC75-3AE547785101}"/>
              </a:ext>
            </a:extLst>
          </p:cNvPr>
          <p:cNvSpPr/>
          <p:nvPr/>
        </p:nvSpPr>
        <p:spPr>
          <a:xfrm>
            <a:off x="5999025" y="3358460"/>
            <a:ext cx="3583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NLP and Clinical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project is looking at breastfeeding outcomes at delivery. Needs repro, projects, milestones.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Medications and Geography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project is looking at variation in maternal medications according to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Project needs repo, milestones.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5A471-F44B-448E-9213-6F7D7E52BCF6}"/>
              </a:ext>
            </a:extLst>
          </p:cNvPr>
          <p:cNvCxnSpPr/>
          <p:nvPr/>
        </p:nvCxnSpPr>
        <p:spPr>
          <a:xfrm>
            <a:off x="2355273" y="1653105"/>
            <a:ext cx="3131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5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5F5-96B0-4534-A7C1-DF9F272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75C-26C0-4E12-9511-7AC606F0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code to compare raw and redcap data. Need to identify missing, counts, as well as areas that need to be fixed (i.e. things don’t match). </a:t>
            </a:r>
          </a:p>
          <a:p>
            <a:r>
              <a:rPr lang="en-US" dirty="0"/>
              <a:t>I have created 3 tables that will help to summarize. This is only a starting place. These tables need to be generated in markdown and transferred to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/>
        </p:nvGraphicFramePr>
        <p:xfrm>
          <a:off x="874295" y="1014574"/>
          <a:ext cx="797827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Prenatal</a:t>
            </a:r>
          </a:p>
        </p:txBody>
      </p:sp>
    </p:spTree>
    <p:extLst>
      <p:ext uri="{BB962C8B-B14F-4D97-AF65-F5344CB8AC3E}">
        <p14:creationId xmlns:p14="http://schemas.microsoft.com/office/powerpoint/2010/main" val="276448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80355"/>
              </p:ext>
            </p:extLst>
          </p:nvPr>
        </p:nvGraphicFramePr>
        <p:xfrm>
          <a:off x="874295" y="1014574"/>
          <a:ext cx="797827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Delivery</a:t>
            </a:r>
          </a:p>
        </p:txBody>
      </p:sp>
    </p:spTree>
    <p:extLst>
      <p:ext uri="{BB962C8B-B14F-4D97-AF65-F5344CB8AC3E}">
        <p14:creationId xmlns:p14="http://schemas.microsoft.com/office/powerpoint/2010/main" val="11129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E7B45-6B60-452A-97A9-EB84E48A19A6}"/>
              </a:ext>
            </a:extLst>
          </p:cNvPr>
          <p:cNvGraphicFramePr>
            <a:graphicFrameLocks noGrp="1"/>
          </p:cNvGraphicFramePr>
          <p:nvPr/>
        </p:nvGraphicFramePr>
        <p:xfrm>
          <a:off x="874295" y="1014574"/>
          <a:ext cx="7978274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74">
                  <a:extLst>
                    <a:ext uri="{9D8B030D-6E8A-4147-A177-3AD203B41FA5}">
                      <a16:colId xmlns:a16="http://schemas.microsoft.com/office/drawing/2014/main" val="310437519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4497096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4700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59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Counts of people with 1+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Height/</a:t>
                      </a:r>
                      <a:r>
                        <a:rPr lang="en-US" sz="1200" dirty="0" err="1"/>
                        <a:t>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Outpatient encounters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asthma: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Inpatient Encounter</a:t>
                      </a:r>
                    </a:p>
                    <a:p>
                      <a:r>
                        <a:rPr lang="en-US" sz="1200" dirty="0"/>
                        <a:t>ICD9/10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ICD9/10 codes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3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Problem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ICD9/10: depression, CVD,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D8751-7941-4330-AE48-FC961BC26B53}"/>
              </a:ext>
            </a:extLst>
          </p:cNvPr>
          <p:cNvSpPr txBox="1"/>
          <p:nvPr/>
        </p:nvSpPr>
        <p:spPr>
          <a:xfrm>
            <a:off x="2946400" y="341745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Inventory: Postnatal</a:t>
            </a:r>
          </a:p>
        </p:txBody>
      </p:sp>
    </p:spTree>
    <p:extLst>
      <p:ext uri="{BB962C8B-B14F-4D97-AF65-F5344CB8AC3E}">
        <p14:creationId xmlns:p14="http://schemas.microsoft.com/office/powerpoint/2010/main" val="355698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1015</Words>
  <Application>Microsoft Office PowerPoint</Application>
  <PresentationFormat>Widescreen</PresentationFormat>
  <Paragraphs>356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</vt:lpstr>
      <vt:lpstr>Arial Black</vt:lpstr>
      <vt:lpstr>Calibri</vt:lpstr>
      <vt:lpstr>Calibri Light</vt:lpstr>
      <vt:lpstr>Century Gothic</vt:lpstr>
      <vt:lpstr>Museo Slab 900</vt:lpstr>
      <vt:lpstr>Proxima Nova Light</vt:lpstr>
      <vt:lpstr>Rockwell</vt:lpstr>
      <vt:lpstr>Symbol</vt:lpstr>
      <vt:lpstr>Office Theme</vt:lpstr>
      <vt:lpstr>Mom-Baby EHR Data, 2011-2017</vt:lpstr>
      <vt:lpstr>UF Health Mom-Baby EHR: Data Dictionary (09/2021, version 1.0)</vt:lpstr>
      <vt:lpstr>PowerPoint Presentation</vt:lpstr>
      <vt:lpstr>PowerPoint Presentation</vt:lpstr>
      <vt:lpstr>PowerPoint Presentation</vt:lpstr>
      <vt:lpstr>Data Inventory</vt:lpstr>
      <vt:lpstr>PowerPoint Presentation</vt:lpstr>
      <vt:lpstr>PowerPoint Presentation</vt:lpstr>
      <vt:lpstr>PowerPoint Presentation</vt:lpstr>
      <vt:lpstr>Analysis Cohort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 Lemas</dc:creator>
  <cp:lastModifiedBy>Lemas,Dominick</cp:lastModifiedBy>
  <cp:revision>2</cp:revision>
  <dcterms:created xsi:type="dcterms:W3CDTF">2020-05-08T18:46:38Z</dcterms:created>
  <dcterms:modified xsi:type="dcterms:W3CDTF">2021-09-27T17:48:53Z</dcterms:modified>
</cp:coreProperties>
</file>