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D853-866F-4301-BD97-420812CAF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4BB36-D3F6-4A7A-A167-335C38A80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29F74-BA9D-46A4-813D-18D16CC7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AD6-AE4C-4D14-AF16-A67B8EAB285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3E6E-6874-42E7-B8BE-033E252E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9FD2-47F3-4238-BCFC-79CA17F2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C802-25BD-4154-914E-564119B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1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BD9-13B5-4B36-92FA-2685D422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8455D-BB92-4F8F-AABA-7373D10CF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BB2D-7429-4B17-AD5F-ABF0E405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AD6-AE4C-4D14-AF16-A67B8EAB285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6E2CF-50F2-45D0-BDF2-875978B7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017EE-F47E-4F8C-96F2-5664C8F0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C802-25BD-4154-914E-564119B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D3DE6-A5A4-469D-8076-A992D39FB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B3BE1-A057-45D0-8EE1-72518F87B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56DDF-52E1-435E-A3B0-E7CB0747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AD6-AE4C-4D14-AF16-A67B8EAB285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4B3B-2304-4EFF-A37C-01C4DB2B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F7389-507F-49E1-AD41-AD097DF0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C802-25BD-4154-914E-564119B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7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9225-E2F5-4E66-B88B-B621D15A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4C0A-B511-44BA-947D-4285C23E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7B51A-9386-438A-8CDF-C18315BA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AD6-AE4C-4D14-AF16-A67B8EAB285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33C6-86E9-4DDE-A34C-CEF929B4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5FF2-A71D-4F8A-867B-45B71B03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C802-25BD-4154-914E-564119B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7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7C33-78C6-4786-9DA7-B2A6454D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D2DE-368B-437A-84BB-75F4F9E2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8B46-1EB5-4671-A9C1-CFA94EC2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AD6-AE4C-4D14-AF16-A67B8EAB285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BB1BE-F4E5-41A0-A742-D1C86CCC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B6EB3-E0F5-41A0-A679-DCF3B283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C802-25BD-4154-914E-564119B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DEEF-7328-4221-8B30-B672BE86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EF10-0ECE-4E06-BB3A-879948B93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5795-5265-43F0-B496-0A0F05810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B4D8-5BC7-487B-8AA7-01988F96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AD6-AE4C-4D14-AF16-A67B8EAB285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E49AB-4E69-4E63-842D-2BCC7FE3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2166-9298-496B-B4EB-0EA2C353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C802-25BD-4154-914E-564119B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CCB7-E898-4F1B-A02E-08E0E230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8E236-602E-4523-B872-0563BCB36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32A36-1D42-4C42-BA2D-C1062FAD7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83765-7A0C-4EF0-92C1-EDFCA15D9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7A0D-5051-42A6-B21A-8829D1038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F9BCF-ACAA-4188-8DAB-EF99FD84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AD6-AE4C-4D14-AF16-A67B8EAB285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AC6FE-9BEA-44F8-8F91-A23C6838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C74ED-A404-43CF-B7AD-C65D07AD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C802-25BD-4154-914E-564119B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744B-9ECD-4443-84CF-B1283699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3FCBA-C131-4D17-A322-97A3B595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AD6-AE4C-4D14-AF16-A67B8EAB285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20F47-6D53-4AF9-95A1-58711B02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E51A6-7193-476F-BA79-1F256136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C802-25BD-4154-914E-564119B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E475F-059A-48F3-BDBB-19BB5A9E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AD6-AE4C-4D14-AF16-A67B8EAB285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5259F-0A5E-4620-A88A-D316FB02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93538-EE63-4A03-A6EB-47B1FEB6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C802-25BD-4154-914E-564119B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232B-CAE3-4BEC-AC0F-A0E06597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EC1A-1329-4B92-8132-E0D2DD07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09AD4-FDEC-4479-821F-F26C96096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BF946-6249-47E1-A590-0D8CC413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AD6-AE4C-4D14-AF16-A67B8EAB285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E3D55-F3A6-4203-B329-A95C2D96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8CF26-50D5-4497-A7D6-0EF7EF9E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C802-25BD-4154-914E-564119B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0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EF76-FBEC-47ED-9D8E-E6D283A4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3410C-F768-410A-89B3-5A8439CF3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126FF-B62E-409B-BB45-7FC473E07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D5F72-F7C1-43AD-A26F-139B489C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AD6-AE4C-4D14-AF16-A67B8EAB285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201B7-828F-418C-B20B-F47A476F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F5210-A570-4E84-B694-F5A4A0E6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C802-25BD-4154-914E-564119B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19C83-B6C6-4B8D-8B4D-3F1D2985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0871F-5EED-409E-A0D0-710008CFF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C867-AF81-43B2-9BDC-8F51330AA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4AD6-AE4C-4D14-AF16-A67B8EAB285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EB72D-0736-4585-ABD7-D2682E06C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DC25A-F241-47D9-80F8-1C4500505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C802-25BD-4154-914E-564119B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33293-AFDD-4CAA-A30B-28E768FAE17C}"/>
              </a:ext>
            </a:extLst>
          </p:cNvPr>
          <p:cNvSpPr txBox="1"/>
          <p:nvPr/>
        </p:nvSpPr>
        <p:spPr>
          <a:xfrm>
            <a:off x="1414324" y="1470145"/>
            <a:ext cx="1343608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Sheet</a:t>
            </a:r>
          </a:p>
          <a:p>
            <a:r>
              <a:rPr lang="en-US" dirty="0"/>
              <a:t>-var1</a:t>
            </a:r>
          </a:p>
          <a:p>
            <a:r>
              <a:rPr lang="en-US" dirty="0"/>
              <a:t>-Var 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B6202-5251-4AAE-9690-661CB727E43B}"/>
              </a:ext>
            </a:extLst>
          </p:cNvPr>
          <p:cNvSpPr txBox="1"/>
          <p:nvPr/>
        </p:nvSpPr>
        <p:spPr>
          <a:xfrm>
            <a:off x="1419726" y="417095"/>
            <a:ext cx="172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24009-13D1-46F1-B254-D3148493A98A}"/>
              </a:ext>
            </a:extLst>
          </p:cNvPr>
          <p:cNvSpPr txBox="1"/>
          <p:nvPr/>
        </p:nvSpPr>
        <p:spPr>
          <a:xfrm>
            <a:off x="6962273" y="384829"/>
            <a:ext cx="172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RedCap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68C7B2-C287-43E9-B4D4-2DF8977A2006}"/>
              </a:ext>
            </a:extLst>
          </p:cNvPr>
          <p:cNvCxnSpPr/>
          <p:nvPr/>
        </p:nvCxnSpPr>
        <p:spPr>
          <a:xfrm flipV="1">
            <a:off x="2943726" y="1275347"/>
            <a:ext cx="4299285" cy="33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447C33-24E4-4660-A1EE-116D435A68DF}"/>
              </a:ext>
            </a:extLst>
          </p:cNvPr>
          <p:cNvCxnSpPr>
            <a:cxnSpLocks/>
          </p:cNvCxnSpPr>
          <p:nvPr/>
        </p:nvCxnSpPr>
        <p:spPr>
          <a:xfrm>
            <a:off x="2943726" y="2013286"/>
            <a:ext cx="4186990" cy="78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02B95D-C853-4ECC-99EC-0BFEE60DADA6}"/>
              </a:ext>
            </a:extLst>
          </p:cNvPr>
          <p:cNvSpPr txBox="1"/>
          <p:nvPr/>
        </p:nvSpPr>
        <p:spPr>
          <a:xfrm>
            <a:off x="7428805" y="906197"/>
            <a:ext cx="156279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5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90DD-6988-4CEB-9C85-3DE0E681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6" y="-128337"/>
            <a:ext cx="10515600" cy="1032962"/>
          </a:xfrm>
        </p:spPr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A2F4-9139-4B24-9A97-30912D162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8" y="847057"/>
            <a:ext cx="10515600" cy="4351338"/>
          </a:xfrm>
        </p:spPr>
        <p:txBody>
          <a:bodyPr/>
          <a:lstStyle/>
          <a:p>
            <a:r>
              <a:rPr lang="en-US" dirty="0"/>
              <a:t>Expanded list of variables</a:t>
            </a:r>
          </a:p>
        </p:txBody>
      </p:sp>
    </p:spTree>
    <p:extLst>
      <p:ext uri="{BB962C8B-B14F-4D97-AF65-F5344CB8AC3E}">
        <p14:creationId xmlns:p14="http://schemas.microsoft.com/office/powerpoint/2010/main" val="22972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Demographics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Lemas,Dominick</dc:creator>
  <cp:lastModifiedBy>Lemas,Dominick</cp:lastModifiedBy>
  <cp:revision>1</cp:revision>
  <dcterms:created xsi:type="dcterms:W3CDTF">2021-09-30T18:17:12Z</dcterms:created>
  <dcterms:modified xsi:type="dcterms:W3CDTF">2021-09-30T18:54:21Z</dcterms:modified>
</cp:coreProperties>
</file>