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24"/>
  </p:normalViewPr>
  <p:slideViewPr>
    <p:cSldViewPr snapToGrid="0" snapToObjects="1">
      <p:cViewPr varScale="1">
        <p:scale>
          <a:sx n="106" d="100"/>
          <a:sy n="106" d="100"/>
        </p:scale>
        <p:origin x="7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A03C5-DCBD-1A43-BBD5-854B71DAB9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D05F63-D4D7-5741-B525-2B66CEF87F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7AEC0E-BD95-5446-802E-652537260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11012-658D-774D-8890-CCD6BC8855EF}" type="datetimeFigureOut">
              <a:rPr lang="en-US" smtClean="0"/>
              <a:t>6/2/21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D9F252-D67E-FB46-8AD1-71239A510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77DD87-A27B-B240-A48E-2371FB266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60155-DA43-BF42-B453-D42A1EA01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9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C118E-C2D7-224A-AEDD-ACA7B4F33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6BD0AB-75C6-0D40-B403-DB590CA583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86E301-A197-3441-8490-9FF36E8DB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11012-658D-774D-8890-CCD6BC8855EF}" type="datetimeFigureOut">
              <a:rPr lang="en-US" smtClean="0"/>
              <a:t>6/2/21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F162A2-FEF6-004E-BE81-77B2493EA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6FD77D-E185-094B-8C2F-C88B1EA49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60155-DA43-BF42-B453-D42A1EA01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578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D070E5-1DC8-2348-A0E3-8B73EF19F0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14B5B5-9716-7D4C-A7C3-DC3DF7DD2F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BE6C7-467C-6D4A-9E5D-344222155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11012-658D-774D-8890-CCD6BC8855EF}" type="datetimeFigureOut">
              <a:rPr lang="en-US" smtClean="0"/>
              <a:t>6/2/21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3EB576-4519-1249-94EF-8031E8B31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AC75FA-BBB6-5547-B360-C23875129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60155-DA43-BF42-B453-D42A1EA01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279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126CD-8048-3745-813F-452BB0501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6AF72-BB2A-F343-9B3E-2EB5107C5F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E3FCC1-84B9-F74B-A439-936E39981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11012-658D-774D-8890-CCD6BC8855EF}" type="datetimeFigureOut">
              <a:rPr lang="en-US" smtClean="0"/>
              <a:t>6/2/21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CE4DD9-19F9-F341-A374-17D3D969B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CF74D9-E9E6-A34E-9CCE-8A6B781F1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60155-DA43-BF42-B453-D42A1EA01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260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C2730-6F74-D54A-B779-C17408777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DBE7C5-8B61-A349-A6DF-F16195825A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EFD04E-4FF9-E243-9C6D-367A4DF2C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11012-658D-774D-8890-CCD6BC8855EF}" type="datetimeFigureOut">
              <a:rPr lang="en-US" smtClean="0"/>
              <a:t>6/2/21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97B257-60E8-5747-8645-599AEECC6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F98A6A-C19A-F340-AC99-A217D1E40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60155-DA43-BF42-B453-D42A1EA01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531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A68B9-D9DF-A94B-8410-F1E5ED4A1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6D3DA-79D7-E746-A7B5-BF251DC305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A005F9-6B80-C644-843F-488F479CD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30DE5B-92A5-8F4B-96D1-0FB567BE9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11012-658D-774D-8890-CCD6BC8855EF}" type="datetimeFigureOut">
              <a:rPr lang="en-US" smtClean="0"/>
              <a:t>6/2/21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DD3E75-9860-2B43-ABC3-7B5EE031C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5CD14C-4831-8649-8462-2366D06F5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60155-DA43-BF42-B453-D42A1EA01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305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CC3EB-CC6E-B94C-B961-B2914EB71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8E9578-F000-2F43-80AD-2B7B7B93F8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61F05C-80E6-F04D-AA00-A90396424B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B98741-AC8E-C641-9CA2-0D29EF0908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930BC4-33A6-1C41-A853-D0E32AF6E4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D2EB3D-DDF3-F746-95F4-EC14EB31C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11012-658D-774D-8890-CCD6BC8855EF}" type="datetimeFigureOut">
              <a:rPr lang="en-US" smtClean="0"/>
              <a:t>6/2/21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1C3109-E099-3F4A-BBE0-6EBAF2ABA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96BEAE-A42D-0144-A518-7C8CA9AC3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60155-DA43-BF42-B453-D42A1EA01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666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5F424-1041-F345-B7A8-E9D533579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4EDDE1-9A36-5F42-A8A6-742826ABC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11012-658D-774D-8890-CCD6BC8855EF}" type="datetimeFigureOut">
              <a:rPr lang="en-US" smtClean="0"/>
              <a:t>6/2/21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806FD0-E45A-DE47-8865-D46C1A4E5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5259C5-0E37-9A4E-91A5-A7FA72AB6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60155-DA43-BF42-B453-D42A1EA01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180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204A3C-8E63-2B40-8411-8BCF8DA4E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11012-658D-774D-8890-CCD6BC8855EF}" type="datetimeFigureOut">
              <a:rPr lang="en-US" smtClean="0"/>
              <a:t>6/2/21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7ED859-8BA4-6941-87A2-E6052DF0D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2BC2D3-7D4E-CC41-98A4-87885413E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60155-DA43-BF42-B453-D42A1EA01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616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5FC80-CCFF-7D4E-A416-3C48A4AA8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7C6E8-149A-8345-8961-8FD7BCF3CE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9CAE6F-2F24-0D40-9CA7-0D63251A71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159B68-444C-B740-9F9E-52AFB3F20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11012-658D-774D-8890-CCD6BC8855EF}" type="datetimeFigureOut">
              <a:rPr lang="en-US" smtClean="0"/>
              <a:t>6/2/21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6203A6-DDC6-034F-84FA-46651501B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7A1A92-8B9E-D74E-8F33-85107F692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60155-DA43-BF42-B453-D42A1EA01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559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8DD79-F394-8D4B-BD8F-14C222D16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B8AE1E-E774-0046-81D4-B72301887C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F03945-C57E-1E4D-8932-B91A3E4FF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60B4E6-F0BB-704A-9D1B-1B074CA83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11012-658D-774D-8890-CCD6BC8855EF}" type="datetimeFigureOut">
              <a:rPr lang="en-US" smtClean="0"/>
              <a:t>6/2/21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6F2790-03DE-EE44-8FB2-37C028A33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D15084-89B8-5C48-8783-BF46FD487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60155-DA43-BF42-B453-D42A1EA01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127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F2190D-95E6-DD4F-A020-2A3345156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15A9D8-1CEF-CF4D-A89E-8826C2E8FE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288AFE-9423-1F46-AD65-F5FB2089EE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F11012-658D-774D-8890-CCD6BC8855EF}" type="datetimeFigureOut">
              <a:rPr lang="en-US" smtClean="0"/>
              <a:t>6/2/21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3B671C-8566-364E-BA39-BB639C8222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4579A2-C1A3-8D43-9A10-353A880D64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660155-DA43-BF42-B453-D42A1EA01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138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713" y="235729"/>
            <a:ext cx="10515600" cy="437132"/>
          </a:xfrm>
        </p:spPr>
        <p:txBody>
          <a:bodyPr>
            <a:normAutofit fontScale="90000"/>
          </a:bodyPr>
          <a:lstStyle/>
          <a:p>
            <a:r>
              <a:rPr lang="en-US" dirty="0"/>
              <a:t>Maternal Codes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747" y="842214"/>
            <a:ext cx="10515600" cy="4351338"/>
          </a:xfrm>
        </p:spPr>
        <p:txBody>
          <a:bodyPr/>
          <a:lstStyle/>
          <a:p>
            <a:r>
              <a:rPr lang="en-US" dirty="0"/>
              <a:t>Maternal Mortality</a:t>
            </a:r>
          </a:p>
          <a:p>
            <a:pPr lvl="1"/>
            <a:r>
              <a:rPr lang="en-US" dirty="0"/>
              <a:t>Pregnancy with abortive outcomes (O00-O08)</a:t>
            </a:r>
          </a:p>
          <a:p>
            <a:pPr lvl="1"/>
            <a:r>
              <a:rPr lang="en-US" dirty="0"/>
              <a:t>Edema, proteinuria and hypertensive disorders (O10-O16)</a:t>
            </a:r>
          </a:p>
          <a:p>
            <a:pPr lvl="1"/>
            <a:r>
              <a:rPr lang="en-US" dirty="0"/>
              <a:t>Other maternal disorders (O20-O29)</a:t>
            </a:r>
          </a:p>
          <a:p>
            <a:pPr lvl="1"/>
            <a:r>
              <a:rPr lang="en-US" dirty="0"/>
              <a:t>Fetus, Amniotic cavity and possible delivery problems (O30-O48)</a:t>
            </a:r>
          </a:p>
          <a:p>
            <a:pPr lvl="1"/>
            <a:r>
              <a:rPr lang="en-US" dirty="0"/>
              <a:t>Complications of L&amp;D (O60-O75)</a:t>
            </a:r>
          </a:p>
          <a:p>
            <a:pPr lvl="1"/>
            <a:r>
              <a:rPr lang="en-US" dirty="0"/>
              <a:t>Complications related to puerperium (O85-O92)</a:t>
            </a:r>
          </a:p>
          <a:p>
            <a:pPr lvl="1"/>
            <a:r>
              <a:rPr lang="en-US" dirty="0"/>
              <a:t>Other obstetric complications (O95-O99)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660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Maternal Codes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Maternal Codes</dc:title>
  <dc:creator>Marmol,Hannah Marie</dc:creator>
  <cp:lastModifiedBy>Marmol,Hannah Marie</cp:lastModifiedBy>
  <cp:revision>1</cp:revision>
  <dcterms:created xsi:type="dcterms:W3CDTF">2021-06-02T14:56:10Z</dcterms:created>
  <dcterms:modified xsi:type="dcterms:W3CDTF">2021-06-02T14:56:33Z</dcterms:modified>
</cp:coreProperties>
</file>