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5"/>
  </p:notesMasterIdLst>
  <p:sldIdLst>
    <p:sldId id="256" r:id="rId5"/>
    <p:sldId id="263" r:id="rId6"/>
    <p:sldId id="264" r:id="rId7"/>
    <p:sldId id="266" r:id="rId8"/>
    <p:sldId id="269" r:id="rId9"/>
    <p:sldId id="265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129FB-B5CC-42F0-8D51-A94F7EEB396F}" v="672" dt="2020-12-01T15:51:3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rd,Hailey K" userId="23de628d-c853-4d3b-a32c-f06cb7215a98" providerId="ADAL" clId="{C2F129FB-B5CC-42F0-8D51-A94F7EEB396F}"/>
    <pc:docChg chg="undo redo custSel mod addSld delSld modSld sldOrd">
      <pc:chgData name="Ballard,Hailey K" userId="23de628d-c853-4d3b-a32c-f06cb7215a98" providerId="ADAL" clId="{C2F129FB-B5CC-42F0-8D51-A94F7EEB396F}" dt="2020-12-01T16:06:14.094" v="5208" actId="20577"/>
      <pc:docMkLst>
        <pc:docMk/>
      </pc:docMkLst>
      <pc:sldChg chg="addSp delSp modSp mod setBg setClrOvrMap delDesignElem">
        <pc:chgData name="Ballard,Hailey K" userId="23de628d-c853-4d3b-a32c-f06cb7215a98" providerId="ADAL" clId="{C2F129FB-B5CC-42F0-8D51-A94F7EEB396F}" dt="2020-12-01T15:54:09.458" v="5202" actId="20577"/>
        <pc:sldMkLst>
          <pc:docMk/>
          <pc:sldMk cId="3141269593" sldId="256"/>
        </pc:sldMkLst>
        <pc:spChg chg="mod">
          <ac:chgData name="Ballard,Hailey K" userId="23de628d-c853-4d3b-a32c-f06cb7215a98" providerId="ADAL" clId="{C2F129FB-B5CC-42F0-8D51-A94F7EEB396F}" dt="2020-12-01T15:54:09.458" v="5202" actId="20577"/>
          <ac:spMkLst>
            <pc:docMk/>
            <pc:sldMk cId="3141269593" sldId="256"/>
            <ac:spMk id="2" creationId="{7A54CA44-3515-49A0-ADB7-9E267547FB1B}"/>
          </ac:spMkLst>
        </pc:spChg>
        <pc:spChg chg="mod">
          <ac:chgData name="Ballard,Hailey K" userId="23de628d-c853-4d3b-a32c-f06cb7215a98" providerId="ADAL" clId="{C2F129FB-B5CC-42F0-8D51-A94F7EEB396F}" dt="2020-11-28T18:29:02.402" v="291" actId="2711"/>
          <ac:spMkLst>
            <pc:docMk/>
            <pc:sldMk cId="3141269593" sldId="256"/>
            <ac:spMk id="3" creationId="{8C0FC5F5-3B13-4F2D-BBF2-63848BD4B6B8}"/>
          </ac:spMkLst>
        </pc:spChg>
        <pc:spChg chg="add del">
          <ac:chgData name="Ballard,Hailey K" userId="23de628d-c853-4d3b-a32c-f06cb7215a98" providerId="ADAL" clId="{C2F129FB-B5CC-42F0-8D51-A94F7EEB396F}" dt="2020-11-28T18:25:51.493" v="250" actId="26606"/>
          <ac:spMkLst>
            <pc:docMk/>
            <pc:sldMk cId="3141269593" sldId="256"/>
            <ac:spMk id="6" creationId="{260615AE-7DBC-4FF7-9107-9FE957695B02}"/>
          </ac:spMkLst>
        </pc:spChg>
        <pc:spChg chg="add del">
          <ac:chgData name="Ballard,Hailey K" userId="23de628d-c853-4d3b-a32c-f06cb7215a98" providerId="ADAL" clId="{C2F129FB-B5CC-42F0-8D51-A94F7EEB396F}" dt="2020-11-28T18:22:32.652" v="217" actId="26606"/>
          <ac:spMkLst>
            <pc:docMk/>
            <pc:sldMk cId="3141269593" sldId="256"/>
            <ac:spMk id="9" creationId="{71B2258F-86CA-4D4D-8270-BC05FCDEBFB3}"/>
          </ac:spMkLst>
        </pc:spChg>
        <pc:spChg chg="add del">
          <ac:chgData name="Ballard,Hailey K" userId="23de628d-c853-4d3b-a32c-f06cb7215a98" providerId="ADAL" clId="{C2F129FB-B5CC-42F0-8D51-A94F7EEB396F}" dt="2020-11-28T18:23:38.181" v="237" actId="26606"/>
          <ac:spMkLst>
            <pc:docMk/>
            <pc:sldMk cId="3141269593" sldId="256"/>
            <ac:spMk id="10" creationId="{35555856-9970-4BC3-9AA9-6A917F53AFBD}"/>
          </ac:spMkLst>
        </pc:spChg>
        <pc:spChg chg="add del">
          <ac:chgData name="Ballard,Hailey K" userId="23de628d-c853-4d3b-a32c-f06cb7215a98" providerId="ADAL" clId="{C2F129FB-B5CC-42F0-8D51-A94F7EEB396F}" dt="2020-11-28T18:28:54.845" v="290" actId="26606"/>
          <ac:spMkLst>
            <pc:docMk/>
            <pc:sldMk cId="3141269593" sldId="256"/>
            <ac:spMk id="11" creationId="{35555856-9970-4BC3-9AA9-6A917F53AFBD}"/>
          </ac:spMkLst>
        </pc:spChg>
        <pc:spChg chg="add del">
          <ac:chgData name="Ballard,Hailey K" userId="23de628d-c853-4d3b-a32c-f06cb7215a98" providerId="ADAL" clId="{C2F129FB-B5CC-42F0-8D51-A94F7EEB396F}" dt="2020-11-28T18:23:38.181" v="237" actId="26606"/>
          <ac:spMkLst>
            <pc:docMk/>
            <pc:sldMk cId="3141269593" sldId="256"/>
            <ac:spMk id="14" creationId="{13722DD7-BA73-4776-93A3-94491FEF7260}"/>
          </ac:spMkLst>
        </pc:spChg>
        <pc:spChg chg="add del">
          <ac:chgData name="Ballard,Hailey K" userId="23de628d-c853-4d3b-a32c-f06cb7215a98" providerId="ADAL" clId="{C2F129FB-B5CC-42F0-8D51-A94F7EEB396F}" dt="2020-11-28T18:28:54.845" v="290" actId="26606"/>
          <ac:spMkLst>
            <pc:docMk/>
            <pc:sldMk cId="3141269593" sldId="256"/>
            <ac:spMk id="15" creationId="{13722DD7-BA73-4776-93A3-94491FEF7260}"/>
          </ac:spMkLst>
        </pc:spChg>
        <pc:spChg chg="add del">
          <ac:chgData name="Ballard,Hailey K" userId="23de628d-c853-4d3b-a32c-f06cb7215a98" providerId="ADAL" clId="{C2F129FB-B5CC-42F0-8D51-A94F7EEB396F}" dt="2020-11-28T18:28:48.583" v="283" actId="26606"/>
          <ac:spMkLst>
            <pc:docMk/>
            <pc:sldMk cId="3141269593" sldId="256"/>
            <ac:spMk id="21" creationId="{35555856-9970-4BC3-9AA9-6A917F53AFBD}"/>
          </ac:spMkLst>
        </pc:spChg>
        <pc:spChg chg="add del">
          <ac:chgData name="Ballard,Hailey K" userId="23de628d-c853-4d3b-a32c-f06cb7215a98" providerId="ADAL" clId="{C2F129FB-B5CC-42F0-8D51-A94F7EEB396F}" dt="2020-11-28T18:28:48.583" v="283" actId="26606"/>
          <ac:spMkLst>
            <pc:docMk/>
            <pc:sldMk cId="3141269593" sldId="256"/>
            <ac:spMk id="25" creationId="{13722DD7-BA73-4776-93A3-94491FEF7260}"/>
          </ac:spMkLst>
        </pc:spChg>
        <pc:spChg chg="add del">
          <ac:chgData name="Ballard,Hailey K" userId="23de628d-c853-4d3b-a32c-f06cb7215a98" providerId="ADAL" clId="{C2F129FB-B5CC-42F0-8D51-A94F7EEB396F}" dt="2020-11-28T18:28:51.378" v="285" actId="26606"/>
          <ac:spMkLst>
            <pc:docMk/>
            <pc:sldMk cId="3141269593" sldId="256"/>
            <ac:spMk id="27" creationId="{4A62647B-1222-407C-8740-5A497612B1F5}"/>
          </ac:spMkLst>
        </pc:spChg>
        <pc:spChg chg="add del">
          <ac:chgData name="Ballard,Hailey K" userId="23de628d-c853-4d3b-a32c-f06cb7215a98" providerId="ADAL" clId="{C2F129FB-B5CC-42F0-8D51-A94F7EEB396F}" dt="2020-11-28T18:28:51.378" v="285" actId="26606"/>
          <ac:spMkLst>
            <pc:docMk/>
            <pc:sldMk cId="3141269593" sldId="256"/>
            <ac:spMk id="28" creationId="{19D32F93-50AC-4C46-A5DB-291C60DDB7BD}"/>
          </ac:spMkLst>
        </pc:spChg>
        <pc:spChg chg="add del">
          <ac:chgData name="Ballard,Hailey K" userId="23de628d-c853-4d3b-a32c-f06cb7215a98" providerId="ADAL" clId="{C2F129FB-B5CC-42F0-8D51-A94F7EEB396F}" dt="2020-11-28T18:28:51.378" v="285" actId="26606"/>
          <ac:spMkLst>
            <pc:docMk/>
            <pc:sldMk cId="3141269593" sldId="256"/>
            <ac:spMk id="29" creationId="{B9A1D9BC-1455-4308-9ABD-A3F8EDB67AAF}"/>
          </ac:spMkLst>
        </pc:spChg>
        <pc:spChg chg="add del">
          <ac:chgData name="Ballard,Hailey K" userId="23de628d-c853-4d3b-a32c-f06cb7215a98" providerId="ADAL" clId="{C2F129FB-B5CC-42F0-8D51-A94F7EEB396F}" dt="2020-11-28T18:28:51.378" v="285" actId="26606"/>
          <ac:spMkLst>
            <pc:docMk/>
            <pc:sldMk cId="3141269593" sldId="256"/>
            <ac:spMk id="30" creationId="{827DC2C4-B485-428A-BF4A-472D2967F47F}"/>
          </ac:spMkLst>
        </pc:spChg>
        <pc:spChg chg="add del">
          <ac:chgData name="Ballard,Hailey K" userId="23de628d-c853-4d3b-a32c-f06cb7215a98" providerId="ADAL" clId="{C2F129FB-B5CC-42F0-8D51-A94F7EEB396F}" dt="2020-11-28T18:28:52.212" v="287" actId="26606"/>
          <ac:spMkLst>
            <pc:docMk/>
            <pc:sldMk cId="3141269593" sldId="256"/>
            <ac:spMk id="32" creationId="{0DE6A193-4755-479A-BC6F-A7EBCA73BE1A}"/>
          </ac:spMkLst>
        </pc:spChg>
        <pc:spChg chg="add del">
          <ac:chgData name="Ballard,Hailey K" userId="23de628d-c853-4d3b-a32c-f06cb7215a98" providerId="ADAL" clId="{C2F129FB-B5CC-42F0-8D51-A94F7EEB396F}" dt="2020-11-28T18:28:52.212" v="287" actId="26606"/>
          <ac:spMkLst>
            <pc:docMk/>
            <pc:sldMk cId="3141269593" sldId="256"/>
            <ac:spMk id="33" creationId="{AB8B8498-A488-40AF-99EB-F622ED9AD6B8}"/>
          </ac:spMkLst>
        </pc:spChg>
        <pc:spChg chg="add del">
          <ac:chgData name="Ballard,Hailey K" userId="23de628d-c853-4d3b-a32c-f06cb7215a98" providerId="ADAL" clId="{C2F129FB-B5CC-42F0-8D51-A94F7EEB396F}" dt="2020-11-28T18:28:52.212" v="287" actId="26606"/>
          <ac:spMkLst>
            <pc:docMk/>
            <pc:sldMk cId="3141269593" sldId="256"/>
            <ac:spMk id="34" creationId="{2F033D07-FE42-4E5C-A00A-FFE1D42C0FFD}"/>
          </ac:spMkLst>
        </pc:spChg>
        <pc:spChg chg="add del">
          <ac:chgData name="Ballard,Hailey K" userId="23de628d-c853-4d3b-a32c-f06cb7215a98" providerId="ADAL" clId="{C2F129FB-B5CC-42F0-8D51-A94F7EEB396F}" dt="2020-11-28T18:28:54.822" v="289" actId="26606"/>
          <ac:spMkLst>
            <pc:docMk/>
            <pc:sldMk cId="3141269593" sldId="256"/>
            <ac:spMk id="36" creationId="{3301E07F-4F79-4B58-8698-EF24DC1ECDBF}"/>
          </ac:spMkLst>
        </pc:spChg>
        <pc:spChg chg="add del">
          <ac:chgData name="Ballard,Hailey K" userId="23de628d-c853-4d3b-a32c-f06cb7215a98" providerId="ADAL" clId="{C2F129FB-B5CC-42F0-8D51-A94F7EEB396F}" dt="2020-11-28T18:28:54.822" v="289" actId="26606"/>
          <ac:spMkLst>
            <pc:docMk/>
            <pc:sldMk cId="3141269593" sldId="256"/>
            <ac:spMk id="37" creationId="{E58B2195-5055-402F-A3E7-53FF0E4980C3}"/>
          </ac:spMkLst>
        </pc:spChg>
        <pc:spChg chg="add del">
          <ac:chgData name="Ballard,Hailey K" userId="23de628d-c853-4d3b-a32c-f06cb7215a98" providerId="ADAL" clId="{C2F129FB-B5CC-42F0-8D51-A94F7EEB396F}" dt="2020-11-28T18:28:54.822" v="289" actId="26606"/>
          <ac:spMkLst>
            <pc:docMk/>
            <pc:sldMk cId="3141269593" sldId="256"/>
            <ac:spMk id="38" creationId="{9EE6F773-742A-491A-9A00-A2A150DF500A}"/>
          </ac:spMkLst>
        </pc:spChg>
        <pc:spChg chg="add del">
          <ac:chgData name="Ballard,Hailey K" userId="23de628d-c853-4d3b-a32c-f06cb7215a98" providerId="ADAL" clId="{C2F129FB-B5CC-42F0-8D51-A94F7EEB396F}" dt="2020-12-01T15:33:09.920" v="4767"/>
          <ac:spMkLst>
            <pc:docMk/>
            <pc:sldMk cId="3141269593" sldId="256"/>
            <ac:spMk id="40" creationId="{3E443FD7-A66B-4AA0-872D-B088B9BC5F17}"/>
          </ac:spMkLst>
        </pc:spChg>
        <pc:spChg chg="add del">
          <ac:chgData name="Ballard,Hailey K" userId="23de628d-c853-4d3b-a32c-f06cb7215a98" providerId="ADAL" clId="{C2F129FB-B5CC-42F0-8D51-A94F7EEB396F}" dt="2020-12-01T15:33:09.920" v="4767"/>
          <ac:spMkLst>
            <pc:docMk/>
            <pc:sldMk cId="3141269593" sldId="256"/>
            <ac:spMk id="41" creationId="{C04BE0EF-3561-49B4-9A29-F283168A91C7}"/>
          </ac:spMkLst>
        </pc:spChg>
        <pc:picChg chg="add del">
          <ac:chgData name="Ballard,Hailey K" userId="23de628d-c853-4d3b-a32c-f06cb7215a98" providerId="ADAL" clId="{C2F129FB-B5CC-42F0-8D51-A94F7EEB396F}" dt="2020-11-28T18:22:32.652" v="217" actId="26606"/>
          <ac:picMkLst>
            <pc:docMk/>
            <pc:sldMk cId="3141269593" sldId="256"/>
            <ac:picMk id="5" creationId="{FDE8434D-B187-492C-8F68-2A6678C15970}"/>
          </ac:picMkLst>
        </pc:picChg>
        <pc:picChg chg="add del">
          <ac:chgData name="Ballard,Hailey K" userId="23de628d-c853-4d3b-a32c-f06cb7215a98" providerId="ADAL" clId="{C2F129FB-B5CC-42F0-8D51-A94F7EEB396F}" dt="2020-11-28T18:23:38.181" v="237" actId="26606"/>
          <ac:picMkLst>
            <pc:docMk/>
            <pc:sldMk cId="3141269593" sldId="256"/>
            <ac:picMk id="7" creationId="{8FA3FF40-82D5-4D91-BCFE-E470D51B0434}"/>
          </ac:picMkLst>
        </pc:picChg>
        <pc:picChg chg="add del">
          <ac:chgData name="Ballard,Hailey K" userId="23de628d-c853-4d3b-a32c-f06cb7215a98" providerId="ADAL" clId="{C2F129FB-B5CC-42F0-8D51-A94F7EEB396F}" dt="2020-11-28T18:25:51.493" v="250" actId="26606"/>
          <ac:picMkLst>
            <pc:docMk/>
            <pc:sldMk cId="3141269593" sldId="256"/>
            <ac:picMk id="8" creationId="{57356E93-89CF-48C9-AE30-1084F834840B}"/>
          </ac:picMkLst>
        </pc:picChg>
        <pc:picChg chg="add del">
          <ac:chgData name="Ballard,Hailey K" userId="23de628d-c853-4d3b-a32c-f06cb7215a98" providerId="ADAL" clId="{C2F129FB-B5CC-42F0-8D51-A94F7EEB396F}" dt="2020-11-28T18:23:38.181" v="237" actId="26606"/>
          <ac:picMkLst>
            <pc:docMk/>
            <pc:sldMk cId="3141269593" sldId="256"/>
            <ac:picMk id="12" creationId="{7F487851-BFAF-46D8-A1ED-50CAD6E46F59}"/>
          </ac:picMkLst>
        </pc:picChg>
        <pc:picChg chg="add del">
          <ac:chgData name="Ballard,Hailey K" userId="23de628d-c853-4d3b-a32c-f06cb7215a98" providerId="ADAL" clId="{C2F129FB-B5CC-42F0-8D51-A94F7EEB396F}" dt="2020-11-28T18:28:54.845" v="290" actId="26606"/>
          <ac:picMkLst>
            <pc:docMk/>
            <pc:sldMk cId="3141269593" sldId="256"/>
            <ac:picMk id="13" creationId="{7F487851-BFAF-46D8-A1ED-50CAD6E46F59}"/>
          </ac:picMkLst>
        </pc:picChg>
        <pc:picChg chg="add mod ord">
          <ac:chgData name="Ballard,Hailey K" userId="23de628d-c853-4d3b-a32c-f06cb7215a98" providerId="ADAL" clId="{C2F129FB-B5CC-42F0-8D51-A94F7EEB396F}" dt="2020-11-28T18:28:54.845" v="290" actId="26606"/>
          <ac:picMkLst>
            <pc:docMk/>
            <pc:sldMk cId="3141269593" sldId="256"/>
            <ac:picMk id="16" creationId="{B2F0C9D2-998D-41C0-A0BC-3D82FE2372C5}"/>
          </ac:picMkLst>
        </pc:picChg>
        <pc:picChg chg="add del">
          <ac:chgData name="Ballard,Hailey K" userId="23de628d-c853-4d3b-a32c-f06cb7215a98" providerId="ADAL" clId="{C2F129FB-B5CC-42F0-8D51-A94F7EEB396F}" dt="2020-11-28T18:28:48.583" v="283" actId="26606"/>
          <ac:picMkLst>
            <pc:docMk/>
            <pc:sldMk cId="3141269593" sldId="256"/>
            <ac:picMk id="23" creationId="{7F487851-BFAF-46D8-A1ED-50CAD6E46F59}"/>
          </ac:picMkLst>
        </pc:picChg>
      </pc:sldChg>
      <pc:sldChg chg="addSp delSp modSp del mod setBg modAnim">
        <pc:chgData name="Ballard,Hailey K" userId="23de628d-c853-4d3b-a32c-f06cb7215a98" providerId="ADAL" clId="{C2F129FB-B5CC-42F0-8D51-A94F7EEB396F}" dt="2020-11-28T18:29:32.435" v="294" actId="2696"/>
        <pc:sldMkLst>
          <pc:docMk/>
          <pc:sldMk cId="721058671" sldId="262"/>
        </pc:sldMkLst>
        <pc:spChg chg="mod">
          <ac:chgData name="Ballard,Hailey K" userId="23de628d-c853-4d3b-a32c-f06cb7215a98" providerId="ADAL" clId="{C2F129FB-B5CC-42F0-8D51-A94F7EEB396F}" dt="2020-11-28T18:29:16.465" v="293" actId="2711"/>
          <ac:spMkLst>
            <pc:docMk/>
            <pc:sldMk cId="721058671" sldId="262"/>
            <ac:spMk id="2" creationId="{66CDFF70-5279-4975-8376-A62C1F90D84F}"/>
          </ac:spMkLst>
        </pc:spChg>
        <pc:spChg chg="add del ord">
          <ac:chgData name="Ballard,Hailey K" userId="23de628d-c853-4d3b-a32c-f06cb7215a98" providerId="ADAL" clId="{C2F129FB-B5CC-42F0-8D51-A94F7EEB396F}" dt="2020-11-28T18:23:36.733" v="234" actId="26606"/>
          <ac:spMkLst>
            <pc:docMk/>
            <pc:sldMk cId="721058671" sldId="262"/>
            <ac:spMk id="9" creationId="{CA2525F9-B445-472C-AD48-DD4ED046890D}"/>
          </ac:spMkLst>
        </pc:spChg>
        <pc:spChg chg="add">
          <ac:chgData name="Ballard,Hailey K" userId="23de628d-c853-4d3b-a32c-f06cb7215a98" providerId="ADAL" clId="{C2F129FB-B5CC-42F0-8D51-A94F7EEB396F}" dt="2020-11-28T18:27:13.774" v="261"/>
          <ac:spMkLst>
            <pc:docMk/>
            <pc:sldMk cId="721058671" sldId="262"/>
            <ac:spMk id="11" creationId="{684B1825-B061-4798-885B-1AD1FCC7817D}"/>
          </ac:spMkLst>
        </pc:spChg>
        <pc:spChg chg="add del">
          <ac:chgData name="Ballard,Hailey K" userId="23de628d-c853-4d3b-a32c-f06cb7215a98" providerId="ADAL" clId="{C2F129FB-B5CC-42F0-8D51-A94F7EEB396F}" dt="2020-11-28T18:23:36.733" v="234" actId="26606"/>
          <ac:spMkLst>
            <pc:docMk/>
            <pc:sldMk cId="721058671" sldId="262"/>
            <ac:spMk id="75" creationId="{928F64C6-FE22-4FC1-A763-DFCC514811BD}"/>
          </ac:spMkLst>
        </pc:spChg>
        <pc:picChg chg="mod ord">
          <ac:chgData name="Ballard,Hailey K" userId="23de628d-c853-4d3b-a32c-f06cb7215a98" providerId="ADAL" clId="{C2F129FB-B5CC-42F0-8D51-A94F7EEB396F}" dt="2020-11-28T18:27:25.172" v="268" actId="14100"/>
          <ac:picMkLst>
            <pc:docMk/>
            <pc:sldMk cId="721058671" sldId="262"/>
            <ac:picMk id="4" creationId="{7786EF9A-5ADC-4FD9-AD73-B38C0C8B2C12}"/>
          </ac:picMkLst>
        </pc:picChg>
        <pc:picChg chg="mod ord">
          <ac:chgData name="Ballard,Hailey K" userId="23de628d-c853-4d3b-a32c-f06cb7215a98" providerId="ADAL" clId="{C2F129FB-B5CC-42F0-8D51-A94F7EEB396F}" dt="2020-11-28T18:27:34.542" v="273" actId="14100"/>
          <ac:picMkLst>
            <pc:docMk/>
            <pc:sldMk cId="721058671" sldId="262"/>
            <ac:picMk id="5" creationId="{3EA17E4D-26DF-405A-8AC5-2AB796210C15}"/>
          </ac:picMkLst>
        </pc:picChg>
        <pc:picChg chg="add">
          <ac:chgData name="Ballard,Hailey K" userId="23de628d-c853-4d3b-a32c-f06cb7215a98" providerId="ADAL" clId="{C2F129FB-B5CC-42F0-8D51-A94F7EEB396F}" dt="2020-11-28T18:27:45.109" v="276"/>
          <ac:picMkLst>
            <pc:docMk/>
            <pc:sldMk cId="721058671" sldId="262"/>
            <ac:picMk id="12" creationId="{0D4DAEA8-2A53-40B6-9BE5-5B814B0B694E}"/>
          </ac:picMkLst>
        </pc:picChg>
        <pc:picChg chg="mod ord">
          <ac:chgData name="Ballard,Hailey K" userId="23de628d-c853-4d3b-a32c-f06cb7215a98" providerId="ADAL" clId="{C2F129FB-B5CC-42F0-8D51-A94F7EEB396F}" dt="2020-11-28T18:27:27.426" v="270" actId="14100"/>
          <ac:picMkLst>
            <pc:docMk/>
            <pc:sldMk cId="721058671" sldId="262"/>
            <ac:picMk id="1026" creationId="{0FAE97F1-98AF-463E-BDCE-DF360200567D}"/>
          </ac:picMkLst>
        </pc:picChg>
        <pc:picChg chg="mod">
          <ac:chgData name="Ballard,Hailey K" userId="23de628d-c853-4d3b-a32c-f06cb7215a98" providerId="ADAL" clId="{C2F129FB-B5CC-42F0-8D51-A94F7EEB396F}" dt="2020-11-28T18:27:36.752" v="274" actId="14100"/>
          <ac:picMkLst>
            <pc:docMk/>
            <pc:sldMk cId="721058671" sldId="262"/>
            <ac:picMk id="1028" creationId="{D1A4F946-FD64-4596-A557-63D9D85DD7C2}"/>
          </ac:picMkLst>
        </pc:picChg>
        <pc:picChg chg="mod">
          <ac:chgData name="Ballard,Hailey K" userId="23de628d-c853-4d3b-a32c-f06cb7215a98" providerId="ADAL" clId="{C2F129FB-B5CC-42F0-8D51-A94F7EEB396F}" dt="2020-11-28T18:27:37.984" v="275" actId="1076"/>
          <ac:picMkLst>
            <pc:docMk/>
            <pc:sldMk cId="721058671" sldId="262"/>
            <ac:picMk id="1030" creationId="{ED7AA384-5C0A-4AAF-ABBB-CAC4A39E4AF0}"/>
          </ac:picMkLst>
        </pc:picChg>
        <pc:cxnChg chg="add del">
          <ac:chgData name="Ballard,Hailey K" userId="23de628d-c853-4d3b-a32c-f06cb7215a98" providerId="ADAL" clId="{C2F129FB-B5CC-42F0-8D51-A94F7EEB396F}" dt="2020-11-28T18:23:36.733" v="234" actId="26606"/>
          <ac:cxnSpMkLst>
            <pc:docMk/>
            <pc:sldMk cId="721058671" sldId="262"/>
            <ac:cxnSpMk id="77" creationId="{5C34627B-48E6-4F4D-B843-97717A86B490}"/>
          </ac:cxnSpMkLst>
        </pc:cxnChg>
      </pc:sldChg>
      <pc:sldChg chg="addSp delSp modSp modAnim">
        <pc:chgData name="Ballard,Hailey K" userId="23de628d-c853-4d3b-a32c-f06cb7215a98" providerId="ADAL" clId="{C2F129FB-B5CC-42F0-8D51-A94F7EEB396F}" dt="2020-12-01T15:27:44.242" v="4732"/>
        <pc:sldMkLst>
          <pc:docMk/>
          <pc:sldMk cId="3243773874" sldId="263"/>
        </pc:sldMkLst>
        <pc:spChg chg="mod">
          <ac:chgData name="Ballard,Hailey K" userId="23de628d-c853-4d3b-a32c-f06cb7215a98" providerId="ADAL" clId="{C2F129FB-B5CC-42F0-8D51-A94F7EEB396F}" dt="2020-11-29T16:56:37.450" v="3975" actId="122"/>
          <ac:spMkLst>
            <pc:docMk/>
            <pc:sldMk cId="3243773874" sldId="263"/>
            <ac:spMk id="2" creationId="{71E50D3D-A508-45CF-A7E3-32B28ED877EF}"/>
          </ac:spMkLst>
        </pc:spChg>
        <pc:spChg chg="add del mod">
          <ac:chgData name="Ballard,Hailey K" userId="23de628d-c853-4d3b-a32c-f06cb7215a98" providerId="ADAL" clId="{C2F129FB-B5CC-42F0-8D51-A94F7EEB396F}" dt="2020-11-28T18:18:52.488" v="39" actId="478"/>
          <ac:spMkLst>
            <pc:docMk/>
            <pc:sldMk cId="3243773874" sldId="263"/>
            <ac:spMk id="15" creationId="{C3C8E6A5-AC8C-4B9C-B84B-EABD916574E8}"/>
          </ac:spMkLst>
        </pc:spChg>
        <pc:spChg chg="add mod">
          <ac:chgData name="Ballard,Hailey K" userId="23de628d-c853-4d3b-a32c-f06cb7215a98" providerId="ADAL" clId="{C2F129FB-B5CC-42F0-8D51-A94F7EEB396F}" dt="2020-11-28T18:41:53.594" v="1786" actId="1076"/>
          <ac:spMkLst>
            <pc:docMk/>
            <pc:sldMk cId="3243773874" sldId="263"/>
            <ac:spMk id="16" creationId="{8EC453DA-6823-48CB-B442-74CCC9752FCD}"/>
          </ac:spMkLst>
        </pc:spChg>
        <pc:spChg chg="add mod">
          <ac:chgData name="Ballard,Hailey K" userId="23de628d-c853-4d3b-a32c-f06cb7215a98" providerId="ADAL" clId="{C2F129FB-B5CC-42F0-8D51-A94F7EEB396F}" dt="2020-11-28T18:41:51.204" v="1784" actId="1076"/>
          <ac:spMkLst>
            <pc:docMk/>
            <pc:sldMk cId="3243773874" sldId="263"/>
            <ac:spMk id="17" creationId="{9CBB33C5-B231-48CD-814C-559568C1B890}"/>
          </ac:spMkLst>
        </pc:spChg>
        <pc:spChg chg="add mod">
          <ac:chgData name="Ballard,Hailey K" userId="23de628d-c853-4d3b-a32c-f06cb7215a98" providerId="ADAL" clId="{C2F129FB-B5CC-42F0-8D51-A94F7EEB396F}" dt="2020-11-28T18:41:47.294" v="1781" actId="1076"/>
          <ac:spMkLst>
            <pc:docMk/>
            <pc:sldMk cId="3243773874" sldId="263"/>
            <ac:spMk id="18" creationId="{B27A4EFF-B775-4283-BB51-B6C7F0445D1E}"/>
          </ac:spMkLst>
        </pc:spChg>
        <pc:spChg chg="add mod">
          <ac:chgData name="Ballard,Hailey K" userId="23de628d-c853-4d3b-a32c-f06cb7215a98" providerId="ADAL" clId="{C2F129FB-B5CC-42F0-8D51-A94F7EEB396F}" dt="2020-11-28T18:41:48.529" v="1782" actId="1076"/>
          <ac:spMkLst>
            <pc:docMk/>
            <pc:sldMk cId="3243773874" sldId="263"/>
            <ac:spMk id="19" creationId="{A2EB2342-7E09-4F75-958D-51FDBBE3C92E}"/>
          </ac:spMkLst>
        </pc:spChg>
        <pc:spChg chg="add del mod">
          <ac:chgData name="Ballard,Hailey K" userId="23de628d-c853-4d3b-a32c-f06cb7215a98" providerId="ADAL" clId="{C2F129FB-B5CC-42F0-8D51-A94F7EEB396F}" dt="2020-11-28T18:21:00.868" v="86" actId="478"/>
          <ac:spMkLst>
            <pc:docMk/>
            <pc:sldMk cId="3243773874" sldId="263"/>
            <ac:spMk id="20" creationId="{ABE3D6A7-5E5B-4AB5-BDD0-6EA0614FD9AF}"/>
          </ac:spMkLst>
        </pc:spChg>
        <pc:spChg chg="add del mod">
          <ac:chgData name="Ballard,Hailey K" userId="23de628d-c853-4d3b-a32c-f06cb7215a98" providerId="ADAL" clId="{C2F129FB-B5CC-42F0-8D51-A94F7EEB396F}" dt="2020-11-28T18:21:14.220" v="88" actId="478"/>
          <ac:spMkLst>
            <pc:docMk/>
            <pc:sldMk cId="3243773874" sldId="263"/>
            <ac:spMk id="21" creationId="{0AC5492E-7C81-4109-986C-68F6FBF2A2A4}"/>
          </ac:spMkLst>
        </pc:spChg>
        <pc:spChg chg="add mod">
          <ac:chgData name="Ballard,Hailey K" userId="23de628d-c853-4d3b-a32c-f06cb7215a98" providerId="ADAL" clId="{C2F129FB-B5CC-42F0-8D51-A94F7EEB396F}" dt="2020-11-28T18:42:00.921" v="1790" actId="14100"/>
          <ac:spMkLst>
            <pc:docMk/>
            <pc:sldMk cId="3243773874" sldId="263"/>
            <ac:spMk id="22" creationId="{0A89678A-14F9-460A-9785-40286178154E}"/>
          </ac:spMkLst>
        </pc:spChg>
        <pc:spChg chg="add mod">
          <ac:chgData name="Ballard,Hailey K" userId="23de628d-c853-4d3b-a32c-f06cb7215a98" providerId="ADAL" clId="{C2F129FB-B5CC-42F0-8D51-A94F7EEB396F}" dt="2020-11-28T18:42:02.052" v="1791" actId="1076"/>
          <ac:spMkLst>
            <pc:docMk/>
            <pc:sldMk cId="3243773874" sldId="263"/>
            <ac:spMk id="23" creationId="{71D858E7-1474-41AD-93D0-EBCF203862BE}"/>
          </ac:spMkLst>
        </pc:spChg>
        <pc:spChg chg="add">
          <ac:chgData name="Ballard,Hailey K" userId="23de628d-c853-4d3b-a32c-f06cb7215a98" providerId="ADAL" clId="{C2F129FB-B5CC-42F0-8D51-A94F7EEB396F}" dt="2020-11-28T18:28:13.677" v="277"/>
          <ac:spMkLst>
            <pc:docMk/>
            <pc:sldMk cId="3243773874" sldId="263"/>
            <ac:spMk id="24" creationId="{E9D75F70-34C6-4B39-B04A-730F92023DB0}"/>
          </ac:spMkLst>
        </pc:spChg>
        <pc:grpChg chg="add mod">
          <ac:chgData name="Ballard,Hailey K" userId="23de628d-c853-4d3b-a32c-f06cb7215a98" providerId="ADAL" clId="{C2F129FB-B5CC-42F0-8D51-A94F7EEB396F}" dt="2020-11-28T18:41:37.376" v="1775" actId="164"/>
          <ac:grpSpMkLst>
            <pc:docMk/>
            <pc:sldMk cId="3243773874" sldId="263"/>
            <ac:grpSpMk id="26" creationId="{0AA3378D-DEF5-4A42-AB12-A16F4559A384}"/>
          </ac:grpSpMkLst>
        </pc:grpChg>
        <pc:picChg chg="add mod">
          <ac:chgData name="Ballard,Hailey K" userId="23de628d-c853-4d3b-a32c-f06cb7215a98" providerId="ADAL" clId="{C2F129FB-B5CC-42F0-8D51-A94F7EEB396F}" dt="2020-11-28T18:41:44.319" v="1778" actId="1076"/>
          <ac:picMkLst>
            <pc:docMk/>
            <pc:sldMk cId="3243773874" sldId="263"/>
            <ac:picMk id="4" creationId="{F028C2EC-CBFC-4344-ABED-6A6F4038237A}"/>
          </ac:picMkLst>
        </pc:picChg>
        <pc:picChg chg="add mod">
          <ac:chgData name="Ballard,Hailey K" userId="23de628d-c853-4d3b-a32c-f06cb7215a98" providerId="ADAL" clId="{C2F129FB-B5CC-42F0-8D51-A94F7EEB396F}" dt="2020-11-28T18:41:45.147" v="1779" actId="1076"/>
          <ac:picMkLst>
            <pc:docMk/>
            <pc:sldMk cId="3243773874" sldId="263"/>
            <ac:picMk id="6" creationId="{E9A61CBF-BA8E-4BB4-AD1A-0D3DA2B76C91}"/>
          </ac:picMkLst>
        </pc:picChg>
        <pc:picChg chg="add del mod">
          <ac:chgData name="Ballard,Hailey K" userId="23de628d-c853-4d3b-a32c-f06cb7215a98" providerId="ADAL" clId="{C2F129FB-B5CC-42F0-8D51-A94F7EEB396F}" dt="2020-11-28T18:17:45.394" v="18" actId="478"/>
          <ac:picMkLst>
            <pc:docMk/>
            <pc:sldMk cId="3243773874" sldId="263"/>
            <ac:picMk id="8" creationId="{3AC725A9-2EF3-4475-89D9-AAF4B939908B}"/>
          </ac:picMkLst>
        </pc:picChg>
        <pc:picChg chg="mod">
          <ac:chgData name="Ballard,Hailey K" userId="23de628d-c853-4d3b-a32c-f06cb7215a98" providerId="ADAL" clId="{C2F129FB-B5CC-42F0-8D51-A94F7EEB396F}" dt="2020-11-28T18:41:52.321" v="1785" actId="1076"/>
          <ac:picMkLst>
            <pc:docMk/>
            <pc:sldMk cId="3243773874" sldId="263"/>
            <ac:picMk id="9" creationId="{2E2D358B-CA53-4378-B14F-3F2CE75352CD}"/>
          </ac:picMkLst>
        </pc:picChg>
        <pc:picChg chg="mod">
          <ac:chgData name="Ballard,Hailey K" userId="23de628d-c853-4d3b-a32c-f06cb7215a98" providerId="ADAL" clId="{C2F129FB-B5CC-42F0-8D51-A94F7EEB396F}" dt="2020-11-28T18:41:55.078" v="1787" actId="1076"/>
          <ac:picMkLst>
            <pc:docMk/>
            <pc:sldMk cId="3243773874" sldId="263"/>
            <ac:picMk id="11" creationId="{BF5D0982-1814-4F37-AF37-639E37B084DE}"/>
          </ac:picMkLst>
        </pc:picChg>
        <pc:picChg chg="add mod">
          <ac:chgData name="Ballard,Hailey K" userId="23de628d-c853-4d3b-a32c-f06cb7215a98" providerId="ADAL" clId="{C2F129FB-B5CC-42F0-8D51-A94F7EEB396F}" dt="2020-11-28T18:41:49.934" v="1783" actId="1076"/>
          <ac:picMkLst>
            <pc:docMk/>
            <pc:sldMk cId="3243773874" sldId="263"/>
            <ac:picMk id="12" creationId="{A1EB678E-C641-4468-8B67-03329FB1A1FC}"/>
          </ac:picMkLst>
        </pc:picChg>
        <pc:picChg chg="add mod">
          <ac:chgData name="Ballard,Hailey K" userId="23de628d-c853-4d3b-a32c-f06cb7215a98" providerId="ADAL" clId="{C2F129FB-B5CC-42F0-8D51-A94F7EEB396F}" dt="2020-12-01T15:27:39.663" v="4730" actId="1076"/>
          <ac:picMkLst>
            <pc:docMk/>
            <pc:sldMk cId="3243773874" sldId="263"/>
            <ac:picMk id="14" creationId="{2B531668-DD12-4B07-AAEC-C790BF6D208A}"/>
          </ac:picMkLst>
        </pc:picChg>
        <pc:picChg chg="add">
          <ac:chgData name="Ballard,Hailey K" userId="23de628d-c853-4d3b-a32c-f06cb7215a98" providerId="ADAL" clId="{C2F129FB-B5CC-42F0-8D51-A94F7EEB396F}" dt="2020-11-28T18:28:24.875" v="280"/>
          <ac:picMkLst>
            <pc:docMk/>
            <pc:sldMk cId="3243773874" sldId="263"/>
            <ac:picMk id="25" creationId="{505BEFAE-5E36-4181-850E-38D890E79DA9}"/>
          </ac:picMkLst>
        </pc:picChg>
      </pc:sldChg>
      <pc:sldChg chg="addSp delSp modSp add del mod setBg">
        <pc:chgData name="Ballard,Hailey K" userId="23de628d-c853-4d3b-a32c-f06cb7215a98" providerId="ADAL" clId="{C2F129FB-B5CC-42F0-8D51-A94F7EEB396F}" dt="2020-12-01T15:52:32.862" v="5201" actId="20577"/>
        <pc:sldMkLst>
          <pc:docMk/>
          <pc:sldMk cId="3402982862" sldId="264"/>
        </pc:sldMkLst>
        <pc:spChg chg="mod">
          <ac:chgData name="Ballard,Hailey K" userId="23de628d-c853-4d3b-a32c-f06cb7215a98" providerId="ADAL" clId="{C2F129FB-B5CC-42F0-8D51-A94F7EEB396F}" dt="2020-11-29T16:56:27.746" v="3971" actId="122"/>
          <ac:spMkLst>
            <pc:docMk/>
            <pc:sldMk cId="3402982862" sldId="264"/>
            <ac:spMk id="2" creationId="{244CE8E8-DD34-4E5F-B08D-092256A922E5}"/>
          </ac:spMkLst>
        </pc:spChg>
        <pc:spChg chg="mod">
          <ac:chgData name="Ballard,Hailey K" userId="23de628d-c853-4d3b-a32c-f06cb7215a98" providerId="ADAL" clId="{C2F129FB-B5CC-42F0-8D51-A94F7EEB396F}" dt="2020-12-01T15:52:32.862" v="5201" actId="20577"/>
          <ac:spMkLst>
            <pc:docMk/>
            <pc:sldMk cId="3402982862" sldId="264"/>
            <ac:spMk id="3" creationId="{7AF5AC27-5718-4561-A4CE-2F86B03194FB}"/>
          </ac:spMkLst>
        </pc:spChg>
        <pc:spChg chg="add">
          <ac:chgData name="Ballard,Hailey K" userId="23de628d-c853-4d3b-a32c-f06cb7215a98" providerId="ADAL" clId="{C2F129FB-B5CC-42F0-8D51-A94F7EEB396F}" dt="2020-11-28T18:29:39.778" v="295"/>
          <ac:spMkLst>
            <pc:docMk/>
            <pc:sldMk cId="3402982862" sldId="264"/>
            <ac:spMk id="4" creationId="{A05A839B-56F6-46BD-BC42-F46CFD67CAFF}"/>
          </ac:spMkLst>
        </pc:spChg>
        <pc:spChg chg="add del">
          <ac:chgData name="Ballard,Hailey K" userId="23de628d-c853-4d3b-a32c-f06cb7215a98" providerId="ADAL" clId="{C2F129FB-B5CC-42F0-8D51-A94F7EEB396F}" dt="2020-11-28T18:29:47.634" v="298" actId="26606"/>
          <ac:spMkLst>
            <pc:docMk/>
            <pc:sldMk cId="3402982862" sldId="264"/>
            <ac:spMk id="10" creationId="{AFA67CD3-AB4E-4A7A-BEB8-53C445D8C44E}"/>
          </ac:spMkLst>
        </pc:spChg>
        <pc:spChg chg="add del">
          <ac:chgData name="Ballard,Hailey K" userId="23de628d-c853-4d3b-a32c-f06cb7215a98" providerId="ADAL" clId="{C2F129FB-B5CC-42F0-8D51-A94F7EEB396F}" dt="2020-11-28T18:29:47.634" v="298" actId="26606"/>
          <ac:spMkLst>
            <pc:docMk/>
            <pc:sldMk cId="3402982862" sldId="264"/>
            <ac:spMk id="14" creationId="{339C8D78-A644-462F-B674-F440635E5353}"/>
          </ac:spMkLst>
        </pc:spChg>
        <pc:picChg chg="add mod ord">
          <ac:chgData name="Ballard,Hailey K" userId="23de628d-c853-4d3b-a32c-f06cb7215a98" providerId="ADAL" clId="{C2F129FB-B5CC-42F0-8D51-A94F7EEB396F}" dt="2020-11-28T18:29:47.634" v="298" actId="26606"/>
          <ac:picMkLst>
            <pc:docMk/>
            <pc:sldMk cId="3402982862" sldId="264"/>
            <ac:picMk id="5" creationId="{7424E8BE-2C73-4445-B564-7BB66C6DDB59}"/>
          </ac:picMkLst>
        </pc:picChg>
        <pc:picChg chg="add del">
          <ac:chgData name="Ballard,Hailey K" userId="23de628d-c853-4d3b-a32c-f06cb7215a98" providerId="ADAL" clId="{C2F129FB-B5CC-42F0-8D51-A94F7EEB396F}" dt="2020-11-28T18:29:47.634" v="298" actId="26606"/>
          <ac:picMkLst>
            <pc:docMk/>
            <pc:sldMk cId="3402982862" sldId="264"/>
            <ac:picMk id="12" creationId="{07CF545F-9C2E-4446-97CD-AD92990C2B68}"/>
          </ac:picMkLst>
        </pc:picChg>
      </pc:sldChg>
      <pc:sldChg chg="addSp delSp modSp add">
        <pc:chgData name="Ballard,Hailey K" userId="23de628d-c853-4d3b-a32c-f06cb7215a98" providerId="ADAL" clId="{C2F129FB-B5CC-42F0-8D51-A94F7EEB396F}" dt="2020-12-01T16:06:02.533" v="5204" actId="20577"/>
        <pc:sldMkLst>
          <pc:docMk/>
          <pc:sldMk cId="897082190" sldId="265"/>
        </pc:sldMkLst>
        <pc:spChg chg="mod">
          <ac:chgData name="Ballard,Hailey K" userId="23de628d-c853-4d3b-a32c-f06cb7215a98" providerId="ADAL" clId="{C2F129FB-B5CC-42F0-8D51-A94F7EEB396F}" dt="2020-11-29T17:05:00.163" v="4725" actId="122"/>
          <ac:spMkLst>
            <pc:docMk/>
            <pc:sldMk cId="897082190" sldId="265"/>
            <ac:spMk id="2" creationId="{0957AAD3-371D-472F-97D8-E247947692F0}"/>
          </ac:spMkLst>
        </pc:spChg>
        <pc:spChg chg="mod">
          <ac:chgData name="Ballard,Hailey K" userId="23de628d-c853-4d3b-a32c-f06cb7215a98" providerId="ADAL" clId="{C2F129FB-B5CC-42F0-8D51-A94F7EEB396F}" dt="2020-12-01T16:06:02.533" v="5204" actId="20577"/>
          <ac:spMkLst>
            <pc:docMk/>
            <pc:sldMk cId="897082190" sldId="265"/>
            <ac:spMk id="3" creationId="{27AD96CB-A9B7-4C9A-AA89-7A47338947C8}"/>
          </ac:spMkLst>
        </pc:spChg>
        <pc:spChg chg="add">
          <ac:chgData name="Ballard,Hailey K" userId="23de628d-c853-4d3b-a32c-f06cb7215a98" providerId="ADAL" clId="{C2F129FB-B5CC-42F0-8D51-A94F7EEB396F}" dt="2020-11-28T18:31:52.073" v="747"/>
          <ac:spMkLst>
            <pc:docMk/>
            <pc:sldMk cId="897082190" sldId="265"/>
            <ac:spMk id="4" creationId="{1FE014C5-CC6E-47E4-B6FE-AFDFBB0AA5DD}"/>
          </ac:spMkLst>
        </pc:spChg>
        <pc:spChg chg="add del">
          <ac:chgData name="Ballard,Hailey K" userId="23de628d-c853-4d3b-a32c-f06cb7215a98" providerId="ADAL" clId="{C2F129FB-B5CC-42F0-8D51-A94F7EEB396F}" dt="2020-11-28T18:31:56.215" v="749" actId="478"/>
          <ac:spMkLst>
            <pc:docMk/>
            <pc:sldMk cId="897082190" sldId="265"/>
            <ac:spMk id="5" creationId="{5FF04DAB-868A-4921-9714-DC2569A74EAB}"/>
          </ac:spMkLst>
        </pc:spChg>
        <pc:picChg chg="add">
          <ac:chgData name="Ballard,Hailey K" userId="23de628d-c853-4d3b-a32c-f06cb7215a98" providerId="ADAL" clId="{C2F129FB-B5CC-42F0-8D51-A94F7EEB396F}" dt="2020-11-28T18:31:59.901" v="750"/>
          <ac:picMkLst>
            <pc:docMk/>
            <pc:sldMk cId="897082190" sldId="265"/>
            <ac:picMk id="6" creationId="{EDB6D410-596F-44CD-A04F-3C511DB19450}"/>
          </ac:picMkLst>
        </pc:picChg>
      </pc:sldChg>
      <pc:sldChg chg="addSp delSp modSp add ord">
        <pc:chgData name="Ballard,Hailey K" userId="23de628d-c853-4d3b-a32c-f06cb7215a98" providerId="ADAL" clId="{C2F129FB-B5CC-42F0-8D51-A94F7EEB396F}" dt="2020-11-29T16:56:32.677" v="3974" actId="122"/>
        <pc:sldMkLst>
          <pc:docMk/>
          <pc:sldMk cId="2714095134" sldId="266"/>
        </pc:sldMkLst>
        <pc:spChg chg="mod">
          <ac:chgData name="Ballard,Hailey K" userId="23de628d-c853-4d3b-a32c-f06cb7215a98" providerId="ADAL" clId="{C2F129FB-B5CC-42F0-8D51-A94F7EEB396F}" dt="2020-11-29T16:56:32.677" v="3974" actId="122"/>
          <ac:spMkLst>
            <pc:docMk/>
            <pc:sldMk cId="2714095134" sldId="266"/>
            <ac:spMk id="2" creationId="{9CC12659-DEF7-4A95-B1E8-B6125139A53F}"/>
          </ac:spMkLst>
        </pc:spChg>
        <pc:spChg chg="del mod">
          <ac:chgData name="Ballard,Hailey K" userId="23de628d-c853-4d3b-a32c-f06cb7215a98" providerId="ADAL" clId="{C2F129FB-B5CC-42F0-8D51-A94F7EEB396F}" dt="2020-11-28T18:45:58.521" v="2556" actId="478"/>
          <ac:spMkLst>
            <pc:docMk/>
            <pc:sldMk cId="2714095134" sldId="266"/>
            <ac:spMk id="3" creationId="{C2A1C36B-A6FA-4AF9-A136-2B1E1E5FCEB5}"/>
          </ac:spMkLst>
        </pc:spChg>
        <pc:spChg chg="add">
          <ac:chgData name="Ballard,Hailey K" userId="23de628d-c853-4d3b-a32c-f06cb7215a98" providerId="ADAL" clId="{C2F129FB-B5CC-42F0-8D51-A94F7EEB396F}" dt="2020-11-28T18:43:32.348" v="2102"/>
          <ac:spMkLst>
            <pc:docMk/>
            <pc:sldMk cId="2714095134" sldId="266"/>
            <ac:spMk id="4" creationId="{D9096A2D-E86F-40A9-AAC1-4ACFD4C15891}"/>
          </ac:spMkLst>
        </pc:spChg>
        <pc:spChg chg="add del mod">
          <ac:chgData name="Ballard,Hailey K" userId="23de628d-c853-4d3b-a32c-f06cb7215a98" providerId="ADAL" clId="{C2F129FB-B5CC-42F0-8D51-A94F7EEB396F}" dt="2020-11-28T18:46:03.940" v="2558" actId="478"/>
          <ac:spMkLst>
            <pc:docMk/>
            <pc:sldMk cId="2714095134" sldId="266"/>
            <ac:spMk id="7" creationId="{88FECB9D-B80E-45AD-81E9-0F6E0E0D3E9C}"/>
          </ac:spMkLst>
        </pc:spChg>
        <pc:spChg chg="add del mod">
          <ac:chgData name="Ballard,Hailey K" userId="23de628d-c853-4d3b-a32c-f06cb7215a98" providerId="ADAL" clId="{C2F129FB-B5CC-42F0-8D51-A94F7EEB396F}" dt="2020-11-28T18:46:03.942" v="2560"/>
          <ac:spMkLst>
            <pc:docMk/>
            <pc:sldMk cId="2714095134" sldId="266"/>
            <ac:spMk id="8" creationId="{43C48214-9A29-40C5-9A6F-FF8285B3DEF9}"/>
          </ac:spMkLst>
        </pc:spChg>
        <pc:spChg chg="add mod">
          <ac:chgData name="Ballard,Hailey K" userId="23de628d-c853-4d3b-a32c-f06cb7215a98" providerId="ADAL" clId="{C2F129FB-B5CC-42F0-8D51-A94F7EEB396F}" dt="2020-11-28T18:51:17.776" v="2750" actId="1582"/>
          <ac:spMkLst>
            <pc:docMk/>
            <pc:sldMk cId="2714095134" sldId="266"/>
            <ac:spMk id="9" creationId="{D72D5C32-F986-4B93-A098-5DF4B1058049}"/>
          </ac:spMkLst>
        </pc:spChg>
        <pc:spChg chg="add del mod">
          <ac:chgData name="Ballard,Hailey K" userId="23de628d-c853-4d3b-a32c-f06cb7215a98" providerId="ADAL" clId="{C2F129FB-B5CC-42F0-8D51-A94F7EEB396F}" dt="2020-11-28T18:49:55.341" v="2711" actId="478"/>
          <ac:spMkLst>
            <pc:docMk/>
            <pc:sldMk cId="2714095134" sldId="266"/>
            <ac:spMk id="10" creationId="{547E07C2-C764-4644-861E-E6AB2A07F45E}"/>
          </ac:spMkLst>
        </pc:spChg>
        <pc:spChg chg="add mod">
          <ac:chgData name="Ballard,Hailey K" userId="23de628d-c853-4d3b-a32c-f06cb7215a98" providerId="ADAL" clId="{C2F129FB-B5CC-42F0-8D51-A94F7EEB396F}" dt="2020-11-28T18:51:09.169" v="2747" actId="122"/>
          <ac:spMkLst>
            <pc:docMk/>
            <pc:sldMk cId="2714095134" sldId="266"/>
            <ac:spMk id="11" creationId="{5BBB7416-8208-4172-8BD8-1583A5A55366}"/>
          </ac:spMkLst>
        </pc:spChg>
        <pc:spChg chg="add mod">
          <ac:chgData name="Ballard,Hailey K" userId="23de628d-c853-4d3b-a32c-f06cb7215a98" providerId="ADAL" clId="{C2F129FB-B5CC-42F0-8D51-A94F7EEB396F}" dt="2020-11-28T18:50:08.309" v="2719" actId="1076"/>
          <ac:spMkLst>
            <pc:docMk/>
            <pc:sldMk cId="2714095134" sldId="266"/>
            <ac:spMk id="12" creationId="{D4152544-456F-490B-83CA-9D6BF333F96D}"/>
          </ac:spMkLst>
        </pc:spChg>
        <pc:spChg chg="add mod">
          <ac:chgData name="Ballard,Hailey K" userId="23de628d-c853-4d3b-a32c-f06cb7215a98" providerId="ADAL" clId="{C2F129FB-B5CC-42F0-8D51-A94F7EEB396F}" dt="2020-11-28T18:50:57.469" v="2743" actId="122"/>
          <ac:spMkLst>
            <pc:docMk/>
            <pc:sldMk cId="2714095134" sldId="266"/>
            <ac:spMk id="13" creationId="{FD10408D-B1B9-4B7E-BFB4-B21E5BF881D6}"/>
          </ac:spMkLst>
        </pc:spChg>
        <pc:spChg chg="add del mod">
          <ac:chgData name="Ballard,Hailey K" userId="23de628d-c853-4d3b-a32c-f06cb7215a98" providerId="ADAL" clId="{C2F129FB-B5CC-42F0-8D51-A94F7EEB396F}" dt="2020-11-28T18:50:47.360" v="2737" actId="478"/>
          <ac:spMkLst>
            <pc:docMk/>
            <pc:sldMk cId="2714095134" sldId="266"/>
            <ac:spMk id="14" creationId="{0A115108-9C27-436A-B7C3-9C6421AED1AC}"/>
          </ac:spMkLst>
        </pc:spChg>
        <pc:spChg chg="add del mod">
          <ac:chgData name="Ballard,Hailey K" userId="23de628d-c853-4d3b-a32c-f06cb7215a98" providerId="ADAL" clId="{C2F129FB-B5CC-42F0-8D51-A94F7EEB396F}" dt="2020-11-28T18:47:29.922" v="2669" actId="478"/>
          <ac:spMkLst>
            <pc:docMk/>
            <pc:sldMk cId="2714095134" sldId="266"/>
            <ac:spMk id="15" creationId="{89599EE5-538E-4582-A96E-0D0332B567C0}"/>
          </ac:spMkLst>
        </pc:spChg>
        <pc:spChg chg="add del">
          <ac:chgData name="Ballard,Hailey K" userId="23de628d-c853-4d3b-a32c-f06cb7215a98" providerId="ADAL" clId="{C2F129FB-B5CC-42F0-8D51-A94F7EEB396F}" dt="2020-11-28T18:47:38.524" v="2673"/>
          <ac:spMkLst>
            <pc:docMk/>
            <pc:sldMk cId="2714095134" sldId="266"/>
            <ac:spMk id="16" creationId="{B1E66128-136D-4CB2-9C5C-35A70B2CC264}"/>
          </ac:spMkLst>
        </pc:spChg>
        <pc:spChg chg="add del mod">
          <ac:chgData name="Ballard,Hailey K" userId="23de628d-c853-4d3b-a32c-f06cb7215a98" providerId="ADAL" clId="{C2F129FB-B5CC-42F0-8D51-A94F7EEB396F}" dt="2020-11-28T18:50:31.357" v="2730" actId="478"/>
          <ac:spMkLst>
            <pc:docMk/>
            <pc:sldMk cId="2714095134" sldId="266"/>
            <ac:spMk id="17" creationId="{FC4590C8-7730-4BF7-AA88-7A0E79A615DA}"/>
          </ac:spMkLst>
        </pc:spChg>
        <pc:spChg chg="add del mod">
          <ac:chgData name="Ballard,Hailey K" userId="23de628d-c853-4d3b-a32c-f06cb7215a98" providerId="ADAL" clId="{C2F129FB-B5CC-42F0-8D51-A94F7EEB396F}" dt="2020-11-28T18:50:00.269" v="2714" actId="478"/>
          <ac:spMkLst>
            <pc:docMk/>
            <pc:sldMk cId="2714095134" sldId="266"/>
            <ac:spMk id="18" creationId="{8DB59358-6781-41B5-A8CA-586BA21C1844}"/>
          </ac:spMkLst>
        </pc:spChg>
        <pc:spChg chg="add del mod">
          <ac:chgData name="Ballard,Hailey K" userId="23de628d-c853-4d3b-a32c-f06cb7215a98" providerId="ADAL" clId="{C2F129FB-B5CC-42F0-8D51-A94F7EEB396F}" dt="2020-11-28T18:49:59.276" v="2713" actId="478"/>
          <ac:spMkLst>
            <pc:docMk/>
            <pc:sldMk cId="2714095134" sldId="266"/>
            <ac:spMk id="19" creationId="{86076FAD-FAD4-469B-90DE-5680EC7C87CE}"/>
          </ac:spMkLst>
        </pc:spChg>
        <pc:spChg chg="add del mod">
          <ac:chgData name="Ballard,Hailey K" userId="23de628d-c853-4d3b-a32c-f06cb7215a98" providerId="ADAL" clId="{C2F129FB-B5CC-42F0-8D51-A94F7EEB396F}" dt="2020-11-28T18:48:50.799" v="2701" actId="478"/>
          <ac:spMkLst>
            <pc:docMk/>
            <pc:sldMk cId="2714095134" sldId="266"/>
            <ac:spMk id="20" creationId="{DD8EBF30-99C8-4C63-8EC0-AD45CF11DEAB}"/>
          </ac:spMkLst>
        </pc:spChg>
        <pc:spChg chg="add del">
          <ac:chgData name="Ballard,Hailey K" userId="23de628d-c853-4d3b-a32c-f06cb7215a98" providerId="ADAL" clId="{C2F129FB-B5CC-42F0-8D51-A94F7EEB396F}" dt="2020-11-28T18:49:31.911" v="2705" actId="478"/>
          <ac:spMkLst>
            <pc:docMk/>
            <pc:sldMk cId="2714095134" sldId="266"/>
            <ac:spMk id="21" creationId="{E225355E-C456-4F53-9A85-5000E9D3135F}"/>
          </ac:spMkLst>
        </pc:spChg>
        <pc:spChg chg="add mod">
          <ac:chgData name="Ballard,Hailey K" userId="23de628d-c853-4d3b-a32c-f06cb7215a98" providerId="ADAL" clId="{C2F129FB-B5CC-42F0-8D51-A94F7EEB396F}" dt="2020-11-28T18:49:57.370" v="2712" actId="1076"/>
          <ac:spMkLst>
            <pc:docMk/>
            <pc:sldMk cId="2714095134" sldId="266"/>
            <ac:spMk id="22" creationId="{08E1A97C-632E-4BBD-B96F-AF74C1DDC4DE}"/>
          </ac:spMkLst>
        </pc:spChg>
        <pc:spChg chg="add mod">
          <ac:chgData name="Ballard,Hailey K" userId="23de628d-c853-4d3b-a32c-f06cb7215a98" providerId="ADAL" clId="{C2F129FB-B5CC-42F0-8D51-A94F7EEB396F}" dt="2020-11-28T18:50:05.788" v="2718" actId="1076"/>
          <ac:spMkLst>
            <pc:docMk/>
            <pc:sldMk cId="2714095134" sldId="266"/>
            <ac:spMk id="23" creationId="{3BF74600-2819-4C15-B51A-14D0B0B0E177}"/>
          </ac:spMkLst>
        </pc:spChg>
        <pc:spChg chg="add mod">
          <ac:chgData name="Ballard,Hailey K" userId="23de628d-c853-4d3b-a32c-f06cb7215a98" providerId="ADAL" clId="{C2F129FB-B5CC-42F0-8D51-A94F7EEB396F}" dt="2020-11-28T18:50:03.250" v="2717" actId="1076"/>
          <ac:spMkLst>
            <pc:docMk/>
            <pc:sldMk cId="2714095134" sldId="266"/>
            <ac:spMk id="24" creationId="{3294F0E5-3AD2-455A-B46D-FDB50AD1DC1F}"/>
          </ac:spMkLst>
        </pc:spChg>
        <pc:spChg chg="add del mod">
          <ac:chgData name="Ballard,Hailey K" userId="23de628d-c853-4d3b-a32c-f06cb7215a98" providerId="ADAL" clId="{C2F129FB-B5CC-42F0-8D51-A94F7EEB396F}" dt="2020-11-28T18:50:14.002" v="2724" actId="478"/>
          <ac:spMkLst>
            <pc:docMk/>
            <pc:sldMk cId="2714095134" sldId="266"/>
            <ac:spMk id="25" creationId="{38A05D31-BB6F-4B38-834D-F628621492AB}"/>
          </ac:spMkLst>
        </pc:spChg>
        <pc:spChg chg="add mod">
          <ac:chgData name="Ballard,Hailey K" userId="23de628d-c853-4d3b-a32c-f06cb7215a98" providerId="ADAL" clId="{C2F129FB-B5CC-42F0-8D51-A94F7EEB396F}" dt="2020-11-28T18:50:16.764" v="2725" actId="1076"/>
          <ac:spMkLst>
            <pc:docMk/>
            <pc:sldMk cId="2714095134" sldId="266"/>
            <ac:spMk id="26" creationId="{27926DAB-329A-4C91-B508-16646B261388}"/>
          </ac:spMkLst>
        </pc:spChg>
        <pc:spChg chg="add mod">
          <ac:chgData name="Ballard,Hailey K" userId="23de628d-c853-4d3b-a32c-f06cb7215a98" providerId="ADAL" clId="{C2F129FB-B5CC-42F0-8D51-A94F7EEB396F}" dt="2020-11-28T18:50:59.362" v="2744" actId="122"/>
          <ac:spMkLst>
            <pc:docMk/>
            <pc:sldMk cId="2714095134" sldId="266"/>
            <ac:spMk id="27" creationId="{709A96D7-2E0D-44C2-96C3-AAB819FCD8C6}"/>
          </ac:spMkLst>
        </pc:spChg>
        <pc:spChg chg="add mod">
          <ac:chgData name="Ballard,Hailey K" userId="23de628d-c853-4d3b-a32c-f06cb7215a98" providerId="ADAL" clId="{C2F129FB-B5CC-42F0-8D51-A94F7EEB396F}" dt="2020-11-28T18:50:55.800" v="2742" actId="122"/>
          <ac:spMkLst>
            <pc:docMk/>
            <pc:sldMk cId="2714095134" sldId="266"/>
            <ac:spMk id="28" creationId="{7494937F-D20B-40A5-8631-59E8EE6607FC}"/>
          </ac:spMkLst>
        </pc:spChg>
        <pc:spChg chg="add mod">
          <ac:chgData name="Ballard,Hailey K" userId="23de628d-c853-4d3b-a32c-f06cb7215a98" providerId="ADAL" clId="{C2F129FB-B5CC-42F0-8D51-A94F7EEB396F}" dt="2020-11-28T18:57:11.157" v="2829" actId="688"/>
          <ac:spMkLst>
            <pc:docMk/>
            <pc:sldMk cId="2714095134" sldId="266"/>
            <ac:spMk id="48" creationId="{D922D6D3-8314-4B95-B36B-A694D5377A66}"/>
          </ac:spMkLst>
        </pc:spChg>
        <pc:spChg chg="add del mod">
          <ac:chgData name="Ballard,Hailey K" userId="23de628d-c853-4d3b-a32c-f06cb7215a98" providerId="ADAL" clId="{C2F129FB-B5CC-42F0-8D51-A94F7EEB396F}" dt="2020-11-28T18:56:32.520" v="2814" actId="478"/>
          <ac:spMkLst>
            <pc:docMk/>
            <pc:sldMk cId="2714095134" sldId="266"/>
            <ac:spMk id="49" creationId="{4ADE226B-192C-48B3-8737-1417C2A4F367}"/>
          </ac:spMkLst>
        </pc:spChg>
        <pc:spChg chg="add mod">
          <ac:chgData name="Ballard,Hailey K" userId="23de628d-c853-4d3b-a32c-f06cb7215a98" providerId="ADAL" clId="{C2F129FB-B5CC-42F0-8D51-A94F7EEB396F}" dt="2020-11-28T18:56:48.511" v="2821" actId="1076"/>
          <ac:spMkLst>
            <pc:docMk/>
            <pc:sldMk cId="2714095134" sldId="266"/>
            <ac:spMk id="50" creationId="{0FDF7D82-175F-49D2-99A8-171AAF9FA9E0}"/>
          </ac:spMkLst>
        </pc:spChg>
        <pc:picChg chg="add">
          <ac:chgData name="Ballard,Hailey K" userId="23de628d-c853-4d3b-a32c-f06cb7215a98" providerId="ADAL" clId="{C2F129FB-B5CC-42F0-8D51-A94F7EEB396F}" dt="2020-11-28T18:43:36.094" v="2103"/>
          <ac:picMkLst>
            <pc:docMk/>
            <pc:sldMk cId="2714095134" sldId="266"/>
            <ac:picMk id="5" creationId="{558FFF3F-63D5-4044-9F87-7B0D3881FAF8}"/>
          </ac:picMkLst>
        </pc:picChg>
        <pc:picChg chg="add del mod">
          <ac:chgData name="Ballard,Hailey K" userId="23de628d-c853-4d3b-a32c-f06cb7215a98" providerId="ADAL" clId="{C2F129FB-B5CC-42F0-8D51-A94F7EEB396F}" dt="2020-11-28T18:52:28.165" v="2754" actId="478"/>
          <ac:picMkLst>
            <pc:docMk/>
            <pc:sldMk cId="2714095134" sldId="266"/>
            <ac:picMk id="30" creationId="{DCEF4990-1E54-427A-9806-080CFA918E4B}"/>
          </ac:picMkLst>
        </pc:picChg>
        <pc:picChg chg="add del mod">
          <ac:chgData name="Ballard,Hailey K" userId="23de628d-c853-4d3b-a32c-f06cb7215a98" providerId="ADAL" clId="{C2F129FB-B5CC-42F0-8D51-A94F7EEB396F}" dt="2020-11-28T18:52:28.165" v="2754" actId="478"/>
          <ac:picMkLst>
            <pc:docMk/>
            <pc:sldMk cId="2714095134" sldId="266"/>
            <ac:picMk id="32" creationId="{439FE46F-9FEA-419D-8EA4-174E80211194}"/>
          </ac:picMkLst>
        </pc:picChg>
        <pc:picChg chg="add mod">
          <ac:chgData name="Ballard,Hailey K" userId="23de628d-c853-4d3b-a32c-f06cb7215a98" providerId="ADAL" clId="{C2F129FB-B5CC-42F0-8D51-A94F7EEB396F}" dt="2020-11-28T18:52:57.175" v="2758" actId="1076"/>
          <ac:picMkLst>
            <pc:docMk/>
            <pc:sldMk cId="2714095134" sldId="266"/>
            <ac:picMk id="34" creationId="{34A9316F-3967-4737-8B31-F6A3037E48FC}"/>
          </ac:picMkLst>
        </pc:picChg>
        <pc:picChg chg="add mod">
          <ac:chgData name="Ballard,Hailey K" userId="23de628d-c853-4d3b-a32c-f06cb7215a98" providerId="ADAL" clId="{C2F129FB-B5CC-42F0-8D51-A94F7EEB396F}" dt="2020-11-28T18:52:59.765" v="2760" actId="1076"/>
          <ac:picMkLst>
            <pc:docMk/>
            <pc:sldMk cId="2714095134" sldId="266"/>
            <ac:picMk id="35" creationId="{C764421B-4F30-49F1-9A60-926615E5C9D4}"/>
          </ac:picMkLst>
        </pc:picChg>
        <pc:picChg chg="add mod">
          <ac:chgData name="Ballard,Hailey K" userId="23de628d-c853-4d3b-a32c-f06cb7215a98" providerId="ADAL" clId="{C2F129FB-B5CC-42F0-8D51-A94F7EEB396F}" dt="2020-11-28T18:53:01.532" v="2762" actId="1076"/>
          <ac:picMkLst>
            <pc:docMk/>
            <pc:sldMk cId="2714095134" sldId="266"/>
            <ac:picMk id="36" creationId="{F31C63FE-011D-4B89-9E17-CB6304B3617E}"/>
          </ac:picMkLst>
        </pc:picChg>
        <pc:picChg chg="add del mod">
          <ac:chgData name="Ballard,Hailey K" userId="23de628d-c853-4d3b-a32c-f06cb7215a98" providerId="ADAL" clId="{C2F129FB-B5CC-42F0-8D51-A94F7EEB396F}" dt="2020-11-28T18:54:12.559" v="2772" actId="478"/>
          <ac:picMkLst>
            <pc:docMk/>
            <pc:sldMk cId="2714095134" sldId="266"/>
            <ac:picMk id="38" creationId="{4638AB77-5936-4A1E-A481-8E523CC516D7}"/>
          </ac:picMkLst>
        </pc:picChg>
        <pc:picChg chg="add del mod">
          <ac:chgData name="Ballard,Hailey K" userId="23de628d-c853-4d3b-a32c-f06cb7215a98" providerId="ADAL" clId="{C2F129FB-B5CC-42F0-8D51-A94F7EEB396F}" dt="2020-11-28T18:55:31.044" v="2790" actId="478"/>
          <ac:picMkLst>
            <pc:docMk/>
            <pc:sldMk cId="2714095134" sldId="266"/>
            <ac:picMk id="39" creationId="{0095A549-A365-48AA-A671-8E34D57CD0FB}"/>
          </ac:picMkLst>
        </pc:picChg>
        <pc:picChg chg="add del mod">
          <ac:chgData name="Ballard,Hailey K" userId="23de628d-c853-4d3b-a32c-f06cb7215a98" providerId="ADAL" clId="{C2F129FB-B5CC-42F0-8D51-A94F7EEB396F}" dt="2020-11-28T18:57:14.194" v="2831" actId="1076"/>
          <ac:picMkLst>
            <pc:docMk/>
            <pc:sldMk cId="2714095134" sldId="266"/>
            <ac:picMk id="41" creationId="{E639BC6E-1955-4F4A-87A3-5DDADCA9E0B4}"/>
          </ac:picMkLst>
        </pc:picChg>
        <pc:picChg chg="add mod">
          <ac:chgData name="Ballard,Hailey K" userId="23de628d-c853-4d3b-a32c-f06cb7215a98" providerId="ADAL" clId="{C2F129FB-B5CC-42F0-8D51-A94F7EEB396F}" dt="2020-11-28T18:57:17.171" v="2832" actId="1076"/>
          <ac:picMkLst>
            <pc:docMk/>
            <pc:sldMk cId="2714095134" sldId="266"/>
            <ac:picMk id="43" creationId="{AB8BFD36-573E-4B86-BBC1-BBBE46E48BE3}"/>
          </ac:picMkLst>
        </pc:picChg>
        <pc:picChg chg="add mod">
          <ac:chgData name="Ballard,Hailey K" userId="23de628d-c853-4d3b-a32c-f06cb7215a98" providerId="ADAL" clId="{C2F129FB-B5CC-42F0-8D51-A94F7EEB396F}" dt="2020-11-28T18:57:12.520" v="2830" actId="1076"/>
          <ac:picMkLst>
            <pc:docMk/>
            <pc:sldMk cId="2714095134" sldId="266"/>
            <ac:picMk id="45" creationId="{124E8B5B-243A-4665-A496-62F320484991}"/>
          </ac:picMkLst>
        </pc:picChg>
        <pc:cxnChg chg="add del mod">
          <ac:chgData name="Ballard,Hailey K" userId="23de628d-c853-4d3b-a32c-f06cb7215a98" providerId="ADAL" clId="{C2F129FB-B5CC-42F0-8D51-A94F7EEB396F}" dt="2020-11-28T18:56:04.888" v="2803" actId="478"/>
          <ac:cxnSpMkLst>
            <pc:docMk/>
            <pc:sldMk cId="2714095134" sldId="266"/>
            <ac:cxnSpMk id="47" creationId="{04E0D1C9-45A6-482E-8D47-CA935B251308}"/>
          </ac:cxnSpMkLst>
        </pc:cxnChg>
      </pc:sldChg>
      <pc:sldChg chg="add del">
        <pc:chgData name="Ballard,Hailey K" userId="23de628d-c853-4d3b-a32c-f06cb7215a98" providerId="ADAL" clId="{C2F129FB-B5CC-42F0-8D51-A94F7EEB396F}" dt="2020-11-28T18:43:28.519" v="2101" actId="2696"/>
        <pc:sldMkLst>
          <pc:docMk/>
          <pc:sldMk cId="331053113" sldId="267"/>
        </pc:sldMkLst>
      </pc:sldChg>
      <pc:sldChg chg="addSp delSp modSp add mod setBg">
        <pc:chgData name="Ballard,Hailey K" userId="23de628d-c853-4d3b-a32c-f06cb7215a98" providerId="ADAL" clId="{C2F129FB-B5CC-42F0-8D51-A94F7EEB396F}" dt="2020-12-01T15:43:09.357" v="5057" actId="122"/>
        <pc:sldMkLst>
          <pc:docMk/>
          <pc:sldMk cId="1993125154" sldId="267"/>
        </pc:sldMkLst>
        <pc:spChg chg="mod">
          <ac:chgData name="Ballard,Hailey K" userId="23de628d-c853-4d3b-a32c-f06cb7215a98" providerId="ADAL" clId="{C2F129FB-B5CC-42F0-8D51-A94F7EEB396F}" dt="2020-12-01T15:43:09.357" v="5057" actId="122"/>
          <ac:spMkLst>
            <pc:docMk/>
            <pc:sldMk cId="1993125154" sldId="267"/>
            <ac:spMk id="2" creationId="{0A2782F0-0D7B-44D6-8A25-1A97CFB18E0D}"/>
          </ac:spMkLst>
        </pc:spChg>
        <pc:spChg chg="del mod">
          <ac:chgData name="Ballard,Hailey K" userId="23de628d-c853-4d3b-a32c-f06cb7215a98" providerId="ADAL" clId="{C2F129FB-B5CC-42F0-8D51-A94F7EEB396F}" dt="2020-11-29T16:30:55.159" v="3229" actId="1032"/>
          <ac:spMkLst>
            <pc:docMk/>
            <pc:sldMk cId="1993125154" sldId="267"/>
            <ac:spMk id="3" creationId="{C0760831-1627-4145-8020-851C6F27FB1F}"/>
          </ac:spMkLst>
        </pc:spChg>
        <pc:spChg chg="add mod ord">
          <ac:chgData name="Ballard,Hailey K" userId="23de628d-c853-4d3b-a32c-f06cb7215a98" providerId="ADAL" clId="{C2F129FB-B5CC-42F0-8D51-A94F7EEB396F}" dt="2020-11-29T16:39:14.571" v="3808" actId="26606"/>
          <ac:spMkLst>
            <pc:docMk/>
            <pc:sldMk cId="1993125154" sldId="267"/>
            <ac:spMk id="4" creationId="{6C75DC62-3521-42E6-84C3-E86A83C808DB}"/>
          </ac:spMkLst>
        </pc:spChg>
        <pc:spChg chg="add del mod">
          <ac:chgData name="Ballard,Hailey K" userId="23de628d-c853-4d3b-a32c-f06cb7215a98" providerId="ADAL" clId="{C2F129FB-B5CC-42F0-8D51-A94F7EEB396F}" dt="2020-11-29T16:38:45.565" v="3793" actId="478"/>
          <ac:spMkLst>
            <pc:docMk/>
            <pc:sldMk cId="1993125154" sldId="267"/>
            <ac:spMk id="8" creationId="{CF5CDB92-3A99-41A1-B832-6B241289D430}"/>
          </ac:spMkLst>
        </pc:spChg>
        <pc:spChg chg="add del">
          <ac:chgData name="Ballard,Hailey K" userId="23de628d-c853-4d3b-a32c-f06cb7215a98" providerId="ADAL" clId="{C2F129FB-B5CC-42F0-8D51-A94F7EEB396F}" dt="2020-11-29T16:38:25.426" v="3783" actId="26606"/>
          <ac:spMkLst>
            <pc:docMk/>
            <pc:sldMk cId="1993125154" sldId="267"/>
            <ac:spMk id="9" creationId="{0F6CDC51-8D27-4BF4-AB33-7D5905E80D90}"/>
          </ac:spMkLst>
        </pc:spChg>
        <pc:spChg chg="add del">
          <ac:chgData name="Ballard,Hailey K" userId="23de628d-c853-4d3b-a32c-f06cb7215a98" providerId="ADAL" clId="{C2F129FB-B5CC-42F0-8D51-A94F7EEB396F}" dt="2020-11-29T16:38:25.426" v="3783" actId="26606"/>
          <ac:spMkLst>
            <pc:docMk/>
            <pc:sldMk cId="1993125154" sldId="267"/>
            <ac:spMk id="11" creationId="{DF4CE22F-8463-44F2-BE50-65D9B5035E87}"/>
          </ac:spMkLst>
        </pc:spChg>
        <pc:spChg chg="add del">
          <ac:chgData name="Ballard,Hailey K" userId="23de628d-c853-4d3b-a32c-f06cb7215a98" providerId="ADAL" clId="{C2F129FB-B5CC-42F0-8D51-A94F7EEB396F}" dt="2020-11-29T16:38:13.801" v="3781" actId="26606"/>
          <ac:spMkLst>
            <pc:docMk/>
            <pc:sldMk cId="1993125154" sldId="267"/>
            <ac:spMk id="12" creationId="{7D8E67F2-F753-4E06-8229-4970A6725835}"/>
          </ac:spMkLst>
        </pc:spChg>
        <pc:spChg chg="add del">
          <ac:chgData name="Ballard,Hailey K" userId="23de628d-c853-4d3b-a32c-f06cb7215a98" providerId="ADAL" clId="{C2F129FB-B5CC-42F0-8D51-A94F7EEB396F}" dt="2020-11-29T16:38:25.426" v="3783" actId="26606"/>
          <ac:spMkLst>
            <pc:docMk/>
            <pc:sldMk cId="1993125154" sldId="267"/>
            <ac:spMk id="13" creationId="{3FA1383B-2709-4E36-8FF8-7A737213B4CB}"/>
          </ac:spMkLst>
        </pc:spChg>
        <pc:spChg chg="add del">
          <ac:chgData name="Ballard,Hailey K" userId="23de628d-c853-4d3b-a32c-f06cb7215a98" providerId="ADAL" clId="{C2F129FB-B5CC-42F0-8D51-A94F7EEB396F}" dt="2020-11-29T16:38:13.801" v="3781" actId="26606"/>
          <ac:spMkLst>
            <pc:docMk/>
            <pc:sldMk cId="1993125154" sldId="267"/>
            <ac:spMk id="16" creationId="{007B8288-68CC-4847-8419-CF535B6B7EEA}"/>
          </ac:spMkLst>
        </pc:spChg>
        <pc:spChg chg="add del">
          <ac:chgData name="Ballard,Hailey K" userId="23de628d-c853-4d3b-a32c-f06cb7215a98" providerId="ADAL" clId="{C2F129FB-B5CC-42F0-8D51-A94F7EEB396F}" dt="2020-11-29T16:38:36.824" v="3785" actId="26606"/>
          <ac:spMkLst>
            <pc:docMk/>
            <pc:sldMk cId="1993125154" sldId="267"/>
            <ac:spMk id="17" creationId="{091C9E05-1ED5-4438-8E0F-38219974999F}"/>
          </ac:spMkLst>
        </pc:spChg>
        <pc:spChg chg="add del">
          <ac:chgData name="Ballard,Hailey K" userId="23de628d-c853-4d3b-a32c-f06cb7215a98" providerId="ADAL" clId="{C2F129FB-B5CC-42F0-8D51-A94F7EEB396F}" dt="2020-11-29T16:38:13.801" v="3781" actId="26606"/>
          <ac:spMkLst>
            <pc:docMk/>
            <pc:sldMk cId="1993125154" sldId="267"/>
            <ac:spMk id="18" creationId="{32BA8EA8-C1B6-4309-B674-F9F399B96288}"/>
          </ac:spMkLst>
        </pc:spChg>
        <pc:spChg chg="add del">
          <ac:chgData name="Ballard,Hailey K" userId="23de628d-c853-4d3b-a32c-f06cb7215a98" providerId="ADAL" clId="{C2F129FB-B5CC-42F0-8D51-A94F7EEB396F}" dt="2020-11-29T16:38:36.824" v="3785" actId="26606"/>
          <ac:spMkLst>
            <pc:docMk/>
            <pc:sldMk cId="1993125154" sldId="267"/>
            <ac:spMk id="19" creationId="{FC7A3AA1-44C4-4CBE-8808-D86A411AD665}"/>
          </ac:spMkLst>
        </pc:spChg>
        <pc:spChg chg="add del">
          <ac:chgData name="Ballard,Hailey K" userId="23de628d-c853-4d3b-a32c-f06cb7215a98" providerId="ADAL" clId="{C2F129FB-B5CC-42F0-8D51-A94F7EEB396F}" dt="2020-11-29T16:38:44.912" v="3790"/>
          <ac:spMkLst>
            <pc:docMk/>
            <pc:sldMk cId="1993125154" sldId="267"/>
            <ac:spMk id="21" creationId="{A13BAD6D-DE8D-44AE-BC35-CD443133F873}"/>
          </ac:spMkLst>
        </pc:spChg>
        <pc:spChg chg="add del">
          <ac:chgData name="Ballard,Hailey K" userId="23de628d-c853-4d3b-a32c-f06cb7215a98" providerId="ADAL" clId="{C2F129FB-B5CC-42F0-8D51-A94F7EEB396F}" dt="2020-11-29T16:39:00.343" v="3801" actId="26606"/>
          <ac:spMkLst>
            <pc:docMk/>
            <pc:sldMk cId="1993125154" sldId="267"/>
            <ac:spMk id="22" creationId="{FC7A3AA1-44C4-4CBE-8808-D86A411AD665}"/>
          </ac:spMkLst>
        </pc:spChg>
        <pc:spChg chg="add del">
          <ac:chgData name="Ballard,Hailey K" userId="23de628d-c853-4d3b-a32c-f06cb7215a98" providerId="ADAL" clId="{C2F129FB-B5CC-42F0-8D51-A94F7EEB396F}" dt="2020-11-29T16:39:00.343" v="3801" actId="26606"/>
          <ac:spMkLst>
            <pc:docMk/>
            <pc:sldMk cId="1993125154" sldId="267"/>
            <ac:spMk id="24" creationId="{091C9E05-1ED5-4438-8E0F-38219974999F}"/>
          </ac:spMkLst>
        </pc:spChg>
        <pc:spChg chg="add del mod">
          <ac:chgData name="Ballard,Hailey K" userId="23de628d-c853-4d3b-a32c-f06cb7215a98" providerId="ADAL" clId="{C2F129FB-B5CC-42F0-8D51-A94F7EEB396F}" dt="2020-11-29T16:39:23.766" v="3815" actId="478"/>
          <ac:spMkLst>
            <pc:docMk/>
            <pc:sldMk cId="1993125154" sldId="267"/>
            <ac:spMk id="26" creationId="{459D4BB3-CB1F-49E3-9EAA-D939A7BC52C9}"/>
          </ac:spMkLst>
        </pc:spChg>
        <pc:spChg chg="add del">
          <ac:chgData name="Ballard,Hailey K" userId="23de628d-c853-4d3b-a32c-f06cb7215a98" providerId="ADAL" clId="{C2F129FB-B5CC-42F0-8D51-A94F7EEB396F}" dt="2020-11-29T16:39:00.908" v="3803" actId="26606"/>
          <ac:spMkLst>
            <pc:docMk/>
            <pc:sldMk cId="1993125154" sldId="267"/>
            <ac:spMk id="27" creationId="{FC7A3AA1-44C4-4CBE-8808-D86A411AD665}"/>
          </ac:spMkLst>
        </pc:spChg>
        <pc:spChg chg="add del">
          <ac:chgData name="Ballard,Hailey K" userId="23de628d-c853-4d3b-a32c-f06cb7215a98" providerId="ADAL" clId="{C2F129FB-B5CC-42F0-8D51-A94F7EEB396F}" dt="2020-11-29T16:39:00.908" v="3803" actId="26606"/>
          <ac:spMkLst>
            <pc:docMk/>
            <pc:sldMk cId="1993125154" sldId="267"/>
            <ac:spMk id="29" creationId="{091C9E05-1ED5-4438-8E0F-38219974999F}"/>
          </ac:spMkLst>
        </pc:spChg>
        <pc:spChg chg="add del">
          <ac:chgData name="Ballard,Hailey K" userId="23de628d-c853-4d3b-a32c-f06cb7215a98" providerId="ADAL" clId="{C2F129FB-B5CC-42F0-8D51-A94F7EEB396F}" dt="2020-11-29T16:39:14.571" v="3808" actId="26606"/>
          <ac:spMkLst>
            <pc:docMk/>
            <pc:sldMk cId="1993125154" sldId="267"/>
            <ac:spMk id="32" creationId="{FC7A3AA1-44C4-4CBE-8808-D86A411AD665}"/>
          </ac:spMkLst>
        </pc:spChg>
        <pc:spChg chg="add del">
          <ac:chgData name="Ballard,Hailey K" userId="23de628d-c853-4d3b-a32c-f06cb7215a98" providerId="ADAL" clId="{C2F129FB-B5CC-42F0-8D51-A94F7EEB396F}" dt="2020-11-29T16:39:14.571" v="3808" actId="26606"/>
          <ac:spMkLst>
            <pc:docMk/>
            <pc:sldMk cId="1993125154" sldId="267"/>
            <ac:spMk id="34" creationId="{091C9E05-1ED5-4438-8E0F-38219974999F}"/>
          </ac:spMkLst>
        </pc:spChg>
        <pc:graphicFrameChg chg="add del mod ord modGraphic">
          <ac:chgData name="Ballard,Hailey K" userId="23de628d-c853-4d3b-a32c-f06cb7215a98" providerId="ADAL" clId="{C2F129FB-B5CC-42F0-8D51-A94F7EEB396F}" dt="2020-11-29T16:39:22.102" v="3814" actId="478"/>
          <ac:graphicFrameMkLst>
            <pc:docMk/>
            <pc:sldMk cId="1993125154" sldId="267"/>
            <ac:graphicFrameMk id="6" creationId="{0100A505-2C71-4130-8F08-AA8686532E4D}"/>
          </ac:graphicFrameMkLst>
        </pc:graphicFrameChg>
        <pc:graphicFrameChg chg="add del">
          <ac:chgData name="Ballard,Hailey K" userId="23de628d-c853-4d3b-a32c-f06cb7215a98" providerId="ADAL" clId="{C2F129FB-B5CC-42F0-8D51-A94F7EEB396F}" dt="2020-11-29T16:38:36.824" v="3785" actId="26606"/>
          <ac:graphicFrameMkLst>
            <pc:docMk/>
            <pc:sldMk cId="1993125154" sldId="267"/>
            <ac:graphicFrameMk id="20" creationId="{00DD427F-F267-44DE-976C-A716B6623B40}"/>
          </ac:graphicFrameMkLst>
        </pc:graphicFrameChg>
        <pc:graphicFrameChg chg="add del">
          <ac:chgData name="Ballard,Hailey K" userId="23de628d-c853-4d3b-a32c-f06cb7215a98" providerId="ADAL" clId="{C2F129FB-B5CC-42F0-8D51-A94F7EEB396F}" dt="2020-11-29T16:39:00.343" v="3801" actId="26606"/>
          <ac:graphicFrameMkLst>
            <pc:docMk/>
            <pc:sldMk cId="1993125154" sldId="267"/>
            <ac:graphicFrameMk id="25" creationId="{6C49C596-E15E-4589-8EE7-57A08A73186F}"/>
          </ac:graphicFrameMkLst>
        </pc:graphicFrameChg>
        <pc:graphicFrameChg chg="add del">
          <ac:chgData name="Ballard,Hailey K" userId="23de628d-c853-4d3b-a32c-f06cb7215a98" providerId="ADAL" clId="{C2F129FB-B5CC-42F0-8D51-A94F7EEB396F}" dt="2020-11-29T16:39:00.908" v="3803" actId="26606"/>
          <ac:graphicFrameMkLst>
            <pc:docMk/>
            <pc:sldMk cId="1993125154" sldId="267"/>
            <ac:graphicFrameMk id="30" creationId="{CD99006E-0EFB-45F9-9D86-13DADF88CC93}"/>
          </ac:graphicFrameMkLst>
        </pc:graphicFrameChg>
        <pc:graphicFrameChg chg="add del mod">
          <ac:chgData name="Ballard,Hailey K" userId="23de628d-c853-4d3b-a32c-f06cb7215a98" providerId="ADAL" clId="{C2F129FB-B5CC-42F0-8D51-A94F7EEB396F}" dt="2020-11-29T16:39:14.571" v="3808" actId="26606"/>
          <ac:graphicFrameMkLst>
            <pc:docMk/>
            <pc:sldMk cId="1993125154" sldId="267"/>
            <ac:graphicFrameMk id="35" creationId="{0DC7B95D-0766-4E63-AA02-CBA3C2C3268A}"/>
          </ac:graphicFrameMkLst>
        </pc:graphicFrameChg>
        <pc:graphicFrameChg chg="add mod">
          <ac:chgData name="Ballard,Hailey K" userId="23de628d-c853-4d3b-a32c-f06cb7215a98" providerId="ADAL" clId="{C2F129FB-B5CC-42F0-8D51-A94F7EEB396F}" dt="2020-11-29T16:39:42.613" v="3821" actId="1076"/>
          <ac:graphicFrameMkLst>
            <pc:docMk/>
            <pc:sldMk cId="1993125154" sldId="267"/>
            <ac:graphicFrameMk id="36" creationId="{1B6191FA-EEEB-4B53-96D7-49AD4E31C9EA}"/>
          </ac:graphicFrameMkLst>
        </pc:graphicFrameChg>
        <pc:picChg chg="add mod ord">
          <ac:chgData name="Ballard,Hailey K" userId="23de628d-c853-4d3b-a32c-f06cb7215a98" providerId="ADAL" clId="{C2F129FB-B5CC-42F0-8D51-A94F7EEB396F}" dt="2020-11-29T16:39:14.571" v="3808" actId="26606"/>
          <ac:picMkLst>
            <pc:docMk/>
            <pc:sldMk cId="1993125154" sldId="267"/>
            <ac:picMk id="5" creationId="{EF442C52-7FDE-4FC1-9CF5-024EEAD3570E}"/>
          </ac:picMkLst>
        </pc:picChg>
        <pc:picChg chg="add del mod">
          <ac:chgData name="Ballard,Hailey K" userId="23de628d-c853-4d3b-a32c-f06cb7215a98" providerId="ADAL" clId="{C2F129FB-B5CC-42F0-8D51-A94F7EEB396F}" dt="2020-11-29T16:39:46.803" v="3824" actId="1076"/>
          <ac:picMkLst>
            <pc:docMk/>
            <pc:sldMk cId="1993125154" sldId="267"/>
            <ac:picMk id="7" creationId="{20DE5814-312C-4B14-B637-0883B2C6359C}"/>
          </ac:picMkLst>
        </pc:picChg>
        <pc:picChg chg="add del">
          <ac:chgData name="Ballard,Hailey K" userId="23de628d-c853-4d3b-a32c-f06cb7215a98" providerId="ADAL" clId="{C2F129FB-B5CC-42F0-8D51-A94F7EEB396F}" dt="2020-11-29T16:38:25.426" v="3783" actId="26606"/>
          <ac:picMkLst>
            <pc:docMk/>
            <pc:sldMk cId="1993125154" sldId="267"/>
            <ac:picMk id="10" creationId="{24FB90F3-DFB9-42D4-B851-120249962A25}"/>
          </ac:picMkLst>
        </pc:picChg>
        <pc:picChg chg="add del">
          <ac:chgData name="Ballard,Hailey K" userId="23de628d-c853-4d3b-a32c-f06cb7215a98" providerId="ADAL" clId="{C2F129FB-B5CC-42F0-8D51-A94F7EEB396F}" dt="2020-11-29T16:38:13.801" v="3781" actId="26606"/>
          <ac:picMkLst>
            <pc:docMk/>
            <pc:sldMk cId="1993125154" sldId="267"/>
            <ac:picMk id="14" creationId="{2EE1BDFD-564B-44A4-841A-50D6A8E75CB4}"/>
          </ac:picMkLst>
        </pc:picChg>
        <pc:picChg chg="add del">
          <ac:chgData name="Ballard,Hailey K" userId="23de628d-c853-4d3b-a32c-f06cb7215a98" providerId="ADAL" clId="{C2F129FB-B5CC-42F0-8D51-A94F7EEB396F}" dt="2020-11-29T16:38:36.824" v="3785" actId="26606"/>
          <ac:picMkLst>
            <pc:docMk/>
            <pc:sldMk cId="1993125154" sldId="267"/>
            <ac:picMk id="15" creationId="{4FDAB746-A9A3-4EC2-8997-5EB71BC96424}"/>
          </ac:picMkLst>
        </pc:picChg>
        <pc:picChg chg="add del">
          <ac:chgData name="Ballard,Hailey K" userId="23de628d-c853-4d3b-a32c-f06cb7215a98" providerId="ADAL" clId="{C2F129FB-B5CC-42F0-8D51-A94F7EEB396F}" dt="2020-11-29T16:39:00.343" v="3801" actId="26606"/>
          <ac:picMkLst>
            <pc:docMk/>
            <pc:sldMk cId="1993125154" sldId="267"/>
            <ac:picMk id="23" creationId="{4FDAB746-A9A3-4EC2-8997-5EB71BC96424}"/>
          </ac:picMkLst>
        </pc:picChg>
        <pc:picChg chg="add del">
          <ac:chgData name="Ballard,Hailey K" userId="23de628d-c853-4d3b-a32c-f06cb7215a98" providerId="ADAL" clId="{C2F129FB-B5CC-42F0-8D51-A94F7EEB396F}" dt="2020-11-29T16:39:00.908" v="3803" actId="26606"/>
          <ac:picMkLst>
            <pc:docMk/>
            <pc:sldMk cId="1993125154" sldId="267"/>
            <ac:picMk id="28" creationId="{4FDAB746-A9A3-4EC2-8997-5EB71BC96424}"/>
          </ac:picMkLst>
        </pc:picChg>
        <pc:picChg chg="add del">
          <ac:chgData name="Ballard,Hailey K" userId="23de628d-c853-4d3b-a32c-f06cb7215a98" providerId="ADAL" clId="{C2F129FB-B5CC-42F0-8D51-A94F7EEB396F}" dt="2020-11-29T16:39:14.571" v="3808" actId="26606"/>
          <ac:picMkLst>
            <pc:docMk/>
            <pc:sldMk cId="1993125154" sldId="267"/>
            <ac:picMk id="33" creationId="{4FDAB746-A9A3-4EC2-8997-5EB71BC96424}"/>
          </ac:picMkLst>
        </pc:picChg>
      </pc:sldChg>
      <pc:sldChg chg="addSp delSp modSp add del">
        <pc:chgData name="Ballard,Hailey K" userId="23de628d-c853-4d3b-a32c-f06cb7215a98" providerId="ADAL" clId="{C2F129FB-B5CC-42F0-8D51-A94F7EEB396F}" dt="2020-11-29T16:35:16.432" v="3755" actId="2696"/>
        <pc:sldMkLst>
          <pc:docMk/>
          <pc:sldMk cId="391344208" sldId="268"/>
        </pc:sldMkLst>
        <pc:spChg chg="mod">
          <ac:chgData name="Ballard,Hailey K" userId="23de628d-c853-4d3b-a32c-f06cb7215a98" providerId="ADAL" clId="{C2F129FB-B5CC-42F0-8D51-A94F7EEB396F}" dt="2020-11-29T16:34:18.810" v="3690" actId="20577"/>
          <ac:spMkLst>
            <pc:docMk/>
            <pc:sldMk cId="391344208" sldId="268"/>
            <ac:spMk id="2" creationId="{5C913BB0-175F-4408-9AC2-A5EF62A2AFE7}"/>
          </ac:spMkLst>
        </pc:spChg>
        <pc:spChg chg="del">
          <ac:chgData name="Ballard,Hailey K" userId="23de628d-c853-4d3b-a32c-f06cb7215a98" providerId="ADAL" clId="{C2F129FB-B5CC-42F0-8D51-A94F7EEB396F}" dt="2020-11-29T16:34:35.762" v="3691" actId="1032"/>
          <ac:spMkLst>
            <pc:docMk/>
            <pc:sldMk cId="391344208" sldId="268"/>
            <ac:spMk id="3" creationId="{5293D673-A64D-49E9-AE13-A010FED14B59}"/>
          </ac:spMkLst>
        </pc:spChg>
        <pc:graphicFrameChg chg="add mod">
          <ac:chgData name="Ballard,Hailey K" userId="23de628d-c853-4d3b-a32c-f06cb7215a98" providerId="ADAL" clId="{C2F129FB-B5CC-42F0-8D51-A94F7EEB396F}" dt="2020-11-29T16:34:55.005" v="3754" actId="20577"/>
          <ac:graphicFrameMkLst>
            <pc:docMk/>
            <pc:sldMk cId="391344208" sldId="268"/>
            <ac:graphicFrameMk id="4" creationId="{DFC1F9EB-5CEB-40E2-856E-56AC3C68F1FD}"/>
          </ac:graphicFrameMkLst>
        </pc:graphicFrameChg>
      </pc:sldChg>
      <pc:sldChg chg="addSp delSp modSp add ord">
        <pc:chgData name="Ballard,Hailey K" userId="23de628d-c853-4d3b-a32c-f06cb7215a98" providerId="ADAL" clId="{C2F129FB-B5CC-42F0-8D51-A94F7EEB396F}" dt="2020-12-01T15:41:10.620" v="5017" actId="27309"/>
        <pc:sldMkLst>
          <pc:docMk/>
          <pc:sldMk cId="1997085109" sldId="268"/>
        </pc:sldMkLst>
        <pc:spChg chg="mod">
          <ac:chgData name="Ballard,Hailey K" userId="23de628d-c853-4d3b-a32c-f06cb7215a98" providerId="ADAL" clId="{C2F129FB-B5CC-42F0-8D51-A94F7EEB396F}" dt="2020-12-01T15:35:48.392" v="4903" actId="1076"/>
          <ac:spMkLst>
            <pc:docMk/>
            <pc:sldMk cId="1997085109" sldId="268"/>
            <ac:spMk id="2" creationId="{E5C9A0B5-48F7-40E1-B1DB-B12C9D9E6AB9}"/>
          </ac:spMkLst>
        </pc:spChg>
        <pc:spChg chg="del mod">
          <ac:chgData name="Ballard,Hailey K" userId="23de628d-c853-4d3b-a32c-f06cb7215a98" providerId="ADAL" clId="{C2F129FB-B5CC-42F0-8D51-A94F7EEB396F}" dt="2020-11-29T16:51:23.905" v="3867" actId="478"/>
          <ac:spMkLst>
            <pc:docMk/>
            <pc:sldMk cId="1997085109" sldId="268"/>
            <ac:spMk id="3" creationId="{BEB49011-3232-44A6-B132-8B0C3A5CB0C7}"/>
          </ac:spMkLst>
        </pc:spChg>
        <pc:spChg chg="add del mod">
          <ac:chgData name="Ballard,Hailey K" userId="23de628d-c853-4d3b-a32c-f06cb7215a98" providerId="ADAL" clId="{C2F129FB-B5CC-42F0-8D51-A94F7EEB396F}" dt="2020-11-29T16:52:19.239" v="3902" actId="478"/>
          <ac:spMkLst>
            <pc:docMk/>
            <pc:sldMk cId="1997085109" sldId="268"/>
            <ac:spMk id="6" creationId="{22D21F1B-E501-4B5C-AE57-B0C369BAFAD7}"/>
          </ac:spMkLst>
        </pc:spChg>
        <pc:spChg chg="add">
          <ac:chgData name="Ballard,Hailey K" userId="23de628d-c853-4d3b-a32c-f06cb7215a98" providerId="ADAL" clId="{C2F129FB-B5CC-42F0-8D51-A94F7EEB396F}" dt="2020-11-29T16:52:15.123" v="3900"/>
          <ac:spMkLst>
            <pc:docMk/>
            <pc:sldMk cId="1997085109" sldId="268"/>
            <ac:spMk id="7" creationId="{97DE18FB-F3CE-4A66-B401-45547FD9F1E4}"/>
          </ac:spMkLst>
        </pc:spChg>
        <pc:graphicFrameChg chg="add del modGraphic">
          <ac:chgData name="Ballard,Hailey K" userId="23de628d-c853-4d3b-a32c-f06cb7215a98" providerId="ADAL" clId="{C2F129FB-B5CC-42F0-8D51-A94F7EEB396F}" dt="2020-12-01T15:41:10.620" v="5017" actId="27309"/>
          <ac:graphicFrameMkLst>
            <pc:docMk/>
            <pc:sldMk cId="1997085109" sldId="268"/>
            <ac:graphicFrameMk id="5" creationId="{608A7361-DBBC-4D87-8423-7C4EAC2459D1}"/>
          </ac:graphicFrameMkLst>
        </pc:graphicFrameChg>
        <pc:picChg chg="add mod">
          <ac:chgData name="Ballard,Hailey K" userId="23de628d-c853-4d3b-a32c-f06cb7215a98" providerId="ADAL" clId="{C2F129FB-B5CC-42F0-8D51-A94F7EEB396F}" dt="2020-12-01T15:35:45.840" v="4902" actId="14100"/>
          <ac:picMkLst>
            <pc:docMk/>
            <pc:sldMk cId="1997085109" sldId="268"/>
            <ac:picMk id="4" creationId="{BF5EFCDB-D5D9-4C34-9FE1-A646EBF1CF1E}"/>
          </ac:picMkLst>
        </pc:picChg>
        <pc:picChg chg="add del">
          <ac:chgData name="Ballard,Hailey K" userId="23de628d-c853-4d3b-a32c-f06cb7215a98" providerId="ADAL" clId="{C2F129FB-B5CC-42F0-8D51-A94F7EEB396F}" dt="2020-11-29T16:51:32.833" v="3872" actId="478"/>
          <ac:picMkLst>
            <pc:docMk/>
            <pc:sldMk cId="1997085109" sldId="268"/>
            <ac:picMk id="5" creationId="{91EBA3E1-E675-4936-B786-84E6A129BDF8}"/>
          </ac:picMkLst>
        </pc:picChg>
        <pc:picChg chg="add">
          <ac:chgData name="Ballard,Hailey K" userId="23de628d-c853-4d3b-a32c-f06cb7215a98" providerId="ADAL" clId="{C2F129FB-B5CC-42F0-8D51-A94F7EEB396F}" dt="2020-11-29T16:52:24.151" v="3904"/>
          <ac:picMkLst>
            <pc:docMk/>
            <pc:sldMk cId="1997085109" sldId="268"/>
            <ac:picMk id="8" creationId="{CEF177A3-3725-46F4-A540-AC1B656D8852}"/>
          </ac:picMkLst>
        </pc:picChg>
        <pc:picChg chg="add mod">
          <ac:chgData name="Ballard,Hailey K" userId="23de628d-c853-4d3b-a32c-f06cb7215a98" providerId="ADAL" clId="{C2F129FB-B5CC-42F0-8D51-A94F7EEB396F}" dt="2020-11-29T16:54:11.106" v="3914" actId="14100"/>
          <ac:picMkLst>
            <pc:docMk/>
            <pc:sldMk cId="1997085109" sldId="268"/>
            <ac:picMk id="9" creationId="{90A85C31-DB95-4872-872C-EC6B57BB81E0}"/>
          </ac:picMkLst>
        </pc:picChg>
      </pc:sldChg>
      <pc:sldChg chg="addSp delSp modSp add">
        <pc:chgData name="Ballard,Hailey K" userId="23de628d-c853-4d3b-a32c-f06cb7215a98" providerId="ADAL" clId="{C2F129FB-B5CC-42F0-8D51-A94F7EEB396F}" dt="2020-12-01T16:06:14.094" v="5208" actId="20577"/>
        <pc:sldMkLst>
          <pc:docMk/>
          <pc:sldMk cId="1300306523" sldId="269"/>
        </pc:sldMkLst>
        <pc:spChg chg="mod">
          <ac:chgData name="Ballard,Hailey K" userId="23de628d-c853-4d3b-a32c-f06cb7215a98" providerId="ADAL" clId="{C2F129FB-B5CC-42F0-8D51-A94F7EEB396F}" dt="2020-11-29T16:56:42.967" v="3977" actId="122"/>
          <ac:spMkLst>
            <pc:docMk/>
            <pc:sldMk cId="1300306523" sldId="269"/>
            <ac:spMk id="2" creationId="{94DFFF0F-496B-48A6-BC12-40657DB95390}"/>
          </ac:spMkLst>
        </pc:spChg>
        <pc:spChg chg="mod">
          <ac:chgData name="Ballard,Hailey K" userId="23de628d-c853-4d3b-a32c-f06cb7215a98" providerId="ADAL" clId="{C2F129FB-B5CC-42F0-8D51-A94F7EEB396F}" dt="2020-12-01T16:06:14.094" v="5208" actId="20577"/>
          <ac:spMkLst>
            <pc:docMk/>
            <pc:sldMk cId="1300306523" sldId="269"/>
            <ac:spMk id="3" creationId="{C53AEE42-BEBD-4337-BB46-99A2657952E3}"/>
          </ac:spMkLst>
        </pc:spChg>
        <pc:spChg chg="add">
          <ac:chgData name="Ballard,Hailey K" userId="23de628d-c853-4d3b-a32c-f06cb7215a98" providerId="ADAL" clId="{C2F129FB-B5CC-42F0-8D51-A94F7EEB396F}" dt="2020-11-29T17:02:48.844" v="4688"/>
          <ac:spMkLst>
            <pc:docMk/>
            <pc:sldMk cId="1300306523" sldId="269"/>
            <ac:spMk id="5" creationId="{C1673278-DC78-4C18-BB8E-4DDB1A2BEA0E}"/>
          </ac:spMkLst>
        </pc:spChg>
        <pc:picChg chg="add del mod">
          <ac:chgData name="Ballard,Hailey K" userId="23de628d-c853-4d3b-a32c-f06cb7215a98" providerId="ADAL" clId="{C2F129FB-B5CC-42F0-8D51-A94F7EEB396F}" dt="2020-11-29T17:00:44.682" v="4370" actId="478"/>
          <ac:picMkLst>
            <pc:docMk/>
            <pc:sldMk cId="1300306523" sldId="269"/>
            <ac:picMk id="4" creationId="{71010B6C-D1DD-4AA4-858E-21BEB0850A9B}"/>
          </ac:picMkLst>
        </pc:picChg>
        <pc:picChg chg="add">
          <ac:chgData name="Ballard,Hailey K" userId="23de628d-c853-4d3b-a32c-f06cb7215a98" providerId="ADAL" clId="{C2F129FB-B5CC-42F0-8D51-A94F7EEB396F}" dt="2020-11-29T17:02:51.644" v="4689"/>
          <ac:picMkLst>
            <pc:docMk/>
            <pc:sldMk cId="1300306523" sldId="269"/>
            <ac:picMk id="6" creationId="{9FB5CD66-9019-4FAF-949A-E5FFFC467572}"/>
          </ac:picMkLst>
        </pc:picChg>
        <pc:picChg chg="add mod">
          <ac:chgData name="Ballard,Hailey K" userId="23de628d-c853-4d3b-a32c-f06cb7215a98" providerId="ADAL" clId="{C2F129FB-B5CC-42F0-8D51-A94F7EEB396F}" dt="2020-11-29T17:03:51.812" v="4705" actId="1076"/>
          <ac:picMkLst>
            <pc:docMk/>
            <pc:sldMk cId="1300306523" sldId="269"/>
            <ac:picMk id="7" creationId="{B52B5A8B-2751-4240-BE48-57CC6006B8EE}"/>
          </ac:picMkLst>
        </pc:picChg>
      </pc:sldChg>
      <pc:sldChg chg="addSp delSp modSp add mod ord setBg delDesignElem">
        <pc:chgData name="Ballard,Hailey K" userId="23de628d-c853-4d3b-a32c-f06cb7215a98" providerId="ADAL" clId="{C2F129FB-B5CC-42F0-8D51-A94F7EEB396F}" dt="2020-12-01T16:06:09.432" v="5206" actId="20577"/>
        <pc:sldMkLst>
          <pc:docMk/>
          <pc:sldMk cId="561386776" sldId="270"/>
        </pc:sldMkLst>
        <pc:spChg chg="mod">
          <ac:chgData name="Ballard,Hailey K" userId="23de628d-c853-4d3b-a32c-f06cb7215a98" providerId="ADAL" clId="{C2F129FB-B5CC-42F0-8D51-A94F7EEB396F}" dt="2020-12-01T15:34:17.986" v="4842" actId="20577"/>
          <ac:spMkLst>
            <pc:docMk/>
            <pc:sldMk cId="561386776" sldId="270"/>
            <ac:spMk id="2" creationId="{B0DD41DE-06F4-474A-88E0-E7BD2651747A}"/>
          </ac:spMkLst>
        </pc:spChg>
        <pc:spChg chg="del">
          <ac:chgData name="Ballard,Hailey K" userId="23de628d-c853-4d3b-a32c-f06cb7215a98" providerId="ADAL" clId="{C2F129FB-B5CC-42F0-8D51-A94F7EEB396F}" dt="2020-12-01T15:31:56.382" v="4733" actId="478"/>
          <ac:spMkLst>
            <pc:docMk/>
            <pc:sldMk cId="561386776" sldId="270"/>
            <ac:spMk id="3" creationId="{6716BB52-8316-4D38-83F5-E188A3FC6049}"/>
          </ac:spMkLst>
        </pc:spChg>
        <pc:spChg chg="add del">
          <ac:chgData name="Ballard,Hailey K" userId="23de628d-c853-4d3b-a32c-f06cb7215a98" providerId="ADAL" clId="{C2F129FB-B5CC-42F0-8D51-A94F7EEB396F}" dt="2020-12-01T15:32:32.974" v="4749" actId="26606"/>
          <ac:spMkLst>
            <pc:docMk/>
            <pc:sldMk cId="561386776" sldId="270"/>
            <ac:spMk id="6" creationId="{026A84AF-6F58-471A-BF1F-10D8C03511C4}"/>
          </ac:spMkLst>
        </pc:spChg>
        <pc:spChg chg="add del">
          <ac:chgData name="Ballard,Hailey K" userId="23de628d-c853-4d3b-a32c-f06cb7215a98" providerId="ADAL" clId="{C2F129FB-B5CC-42F0-8D51-A94F7EEB396F}" dt="2020-12-01T15:33:05.388" v="4764" actId="26606"/>
          <ac:spMkLst>
            <pc:docMk/>
            <pc:sldMk cId="561386776" sldId="270"/>
            <ac:spMk id="7" creationId="{62542EEC-4F7C-4AE2-933E-EAC8EB3FA378}"/>
          </ac:spMkLst>
        </pc:spChg>
        <pc:spChg chg="add del">
          <ac:chgData name="Ballard,Hailey K" userId="23de628d-c853-4d3b-a32c-f06cb7215a98" providerId="ADAL" clId="{C2F129FB-B5CC-42F0-8D51-A94F7EEB396F}" dt="2020-12-01T15:32:33.692" v="4751" actId="26606"/>
          <ac:spMkLst>
            <pc:docMk/>
            <pc:sldMk cId="561386776" sldId="270"/>
            <ac:spMk id="8" creationId="{16C5FA50-8D52-4617-AF91-5C7B1C8352F1}"/>
          </ac:spMkLst>
        </pc:spChg>
        <pc:spChg chg="add del">
          <ac:chgData name="Ballard,Hailey K" userId="23de628d-c853-4d3b-a32c-f06cb7215a98" providerId="ADAL" clId="{C2F129FB-B5CC-42F0-8D51-A94F7EEB396F}" dt="2020-12-01T15:32:05.005" v="4738" actId="26606"/>
          <ac:spMkLst>
            <pc:docMk/>
            <pc:sldMk cId="561386776" sldId="270"/>
            <ac:spMk id="9" creationId="{71FC7D98-7B8B-402A-90FC-F027482F2142}"/>
          </ac:spMkLst>
        </pc:spChg>
        <pc:spChg chg="add del">
          <ac:chgData name="Ballard,Hailey K" userId="23de628d-c853-4d3b-a32c-f06cb7215a98" providerId="ADAL" clId="{C2F129FB-B5CC-42F0-8D51-A94F7EEB396F}" dt="2020-12-01T15:32:33.692" v="4751" actId="26606"/>
          <ac:spMkLst>
            <pc:docMk/>
            <pc:sldMk cId="561386776" sldId="270"/>
            <ac:spMk id="10" creationId="{E223798C-12AD-4B0C-A50C-D676347D67CF}"/>
          </ac:spMkLst>
        </pc:spChg>
        <pc:spChg chg="add del">
          <ac:chgData name="Ballard,Hailey K" userId="23de628d-c853-4d3b-a32c-f06cb7215a98" providerId="ADAL" clId="{C2F129FB-B5CC-42F0-8D51-A94F7EEB396F}" dt="2020-12-01T15:32:05.005" v="4738" actId="26606"/>
          <ac:spMkLst>
            <pc:docMk/>
            <pc:sldMk cId="561386776" sldId="270"/>
            <ac:spMk id="11" creationId="{AD7356EA-285B-4E5D-8FEC-104659A4FD2C}"/>
          </ac:spMkLst>
        </pc:spChg>
        <pc:spChg chg="add del">
          <ac:chgData name="Ballard,Hailey K" userId="23de628d-c853-4d3b-a32c-f06cb7215a98" providerId="ADAL" clId="{C2F129FB-B5CC-42F0-8D51-A94F7EEB396F}" dt="2020-12-01T15:32:36.337" v="4753" actId="26606"/>
          <ac:spMkLst>
            <pc:docMk/>
            <pc:sldMk cId="561386776" sldId="270"/>
            <ac:spMk id="12" creationId="{7CA0DAA6-33B8-4A25-810D-2F4D816FB40E}"/>
          </ac:spMkLst>
        </pc:spChg>
        <pc:spChg chg="add del">
          <ac:chgData name="Ballard,Hailey K" userId="23de628d-c853-4d3b-a32c-f06cb7215a98" providerId="ADAL" clId="{C2F129FB-B5CC-42F0-8D51-A94F7EEB396F}" dt="2020-12-01T15:32:06.406" v="4740" actId="26606"/>
          <ac:spMkLst>
            <pc:docMk/>
            <pc:sldMk cId="561386776" sldId="270"/>
            <ac:spMk id="13" creationId="{ECC07320-C2CA-4E29-8481-9D9E143C7788}"/>
          </ac:spMkLst>
        </pc:spChg>
        <pc:spChg chg="add del">
          <ac:chgData name="Ballard,Hailey K" userId="23de628d-c853-4d3b-a32c-f06cb7215a98" providerId="ADAL" clId="{C2F129FB-B5CC-42F0-8D51-A94F7EEB396F}" dt="2020-12-01T15:33:10.148" v="4768" actId="26606"/>
          <ac:spMkLst>
            <pc:docMk/>
            <pc:sldMk cId="561386776" sldId="270"/>
            <ac:spMk id="14" creationId="{62542EEC-4F7C-4AE2-933E-EAC8EB3FA378}"/>
          </ac:spMkLst>
        </pc:spChg>
        <pc:spChg chg="add del">
          <ac:chgData name="Ballard,Hailey K" userId="23de628d-c853-4d3b-a32c-f06cb7215a98" providerId="ADAL" clId="{C2F129FB-B5CC-42F0-8D51-A94F7EEB396F}" dt="2020-12-01T15:32:07.071" v="4742" actId="26606"/>
          <ac:spMkLst>
            <pc:docMk/>
            <pc:sldMk cId="561386776" sldId="270"/>
            <ac:spMk id="15" creationId="{0BC9EFE1-D8CB-4668-9980-DB108327A794}"/>
          </ac:spMkLst>
        </pc:spChg>
        <pc:spChg chg="add del">
          <ac:chgData name="Ballard,Hailey K" userId="23de628d-c853-4d3b-a32c-f06cb7215a98" providerId="ADAL" clId="{C2F129FB-B5CC-42F0-8D51-A94F7EEB396F}" dt="2020-12-01T15:32:07.071" v="4742" actId="26606"/>
          <ac:spMkLst>
            <pc:docMk/>
            <pc:sldMk cId="561386776" sldId="270"/>
            <ac:spMk id="17" creationId="{77DA6D33-2D62-458C-BF5D-DBF612FD557E}"/>
          </ac:spMkLst>
        </pc:spChg>
        <pc:spChg chg="add del">
          <ac:chgData name="Ballard,Hailey K" userId="23de628d-c853-4d3b-a32c-f06cb7215a98" providerId="ADAL" clId="{C2F129FB-B5CC-42F0-8D51-A94F7EEB396F}" dt="2020-12-01T15:32:20.476" v="4747" actId="26606"/>
          <ac:spMkLst>
            <pc:docMk/>
            <pc:sldMk cId="561386776" sldId="270"/>
            <ac:spMk id="19" creationId="{71FC7D98-7B8B-402A-90FC-F027482F2142}"/>
          </ac:spMkLst>
        </pc:spChg>
        <pc:spChg chg="add del">
          <ac:chgData name="Ballard,Hailey K" userId="23de628d-c853-4d3b-a32c-f06cb7215a98" providerId="ADAL" clId="{C2F129FB-B5CC-42F0-8D51-A94F7EEB396F}" dt="2020-12-01T15:32:20.476" v="4747" actId="26606"/>
          <ac:spMkLst>
            <pc:docMk/>
            <pc:sldMk cId="561386776" sldId="270"/>
            <ac:spMk id="20" creationId="{AD7356EA-285B-4E5D-8FEC-104659A4FD2C}"/>
          </ac:spMkLst>
        </pc:spChg>
        <pc:spChg chg="add del">
          <ac:chgData name="Ballard,Hailey K" userId="23de628d-c853-4d3b-a32c-f06cb7215a98" providerId="ADAL" clId="{C2F129FB-B5CC-42F0-8D51-A94F7EEB396F}" dt="2020-12-01T15:33:10.148" v="4768" actId="26606"/>
          <ac:spMkLst>
            <pc:docMk/>
            <pc:sldMk cId="561386776" sldId="270"/>
            <ac:spMk id="21" creationId="{B81933D1-5615-42C7-9C0B-4EB7105CCE2D}"/>
          </ac:spMkLst>
        </pc:spChg>
        <pc:spChg chg="add del">
          <ac:chgData name="Ballard,Hailey K" userId="23de628d-c853-4d3b-a32c-f06cb7215a98" providerId="ADAL" clId="{C2F129FB-B5CC-42F0-8D51-A94F7EEB396F}" dt="2020-12-01T15:33:10.148" v="4768" actId="26606"/>
          <ac:spMkLst>
            <pc:docMk/>
            <pc:sldMk cId="561386776" sldId="270"/>
            <ac:spMk id="22" creationId="{19C9EAEA-39D0-4B0E-A0EB-51E7B26740B1}"/>
          </ac:spMkLst>
        </pc:spChg>
        <pc:spChg chg="add del">
          <ac:chgData name="Ballard,Hailey K" userId="23de628d-c853-4d3b-a32c-f06cb7215a98" providerId="ADAL" clId="{C2F129FB-B5CC-42F0-8D51-A94F7EEB396F}" dt="2020-12-01T15:33:05.388" v="4764" actId="26606"/>
          <ac:spMkLst>
            <pc:docMk/>
            <pc:sldMk cId="561386776" sldId="270"/>
            <ac:spMk id="26" creationId="{B81933D1-5615-42C7-9C0B-4EB7105CCE2D}"/>
          </ac:spMkLst>
        </pc:spChg>
        <pc:spChg chg="add del">
          <ac:chgData name="Ballard,Hailey K" userId="23de628d-c853-4d3b-a32c-f06cb7215a98" providerId="ADAL" clId="{C2F129FB-B5CC-42F0-8D51-A94F7EEB396F}" dt="2020-12-01T15:33:05.388" v="4764" actId="26606"/>
          <ac:spMkLst>
            <pc:docMk/>
            <pc:sldMk cId="561386776" sldId="270"/>
            <ac:spMk id="27" creationId="{19C9EAEA-39D0-4B0E-A0EB-51E7B26740B1}"/>
          </ac:spMkLst>
        </pc:spChg>
        <pc:spChg chg="add del">
          <ac:chgData name="Ballard,Hailey K" userId="23de628d-c853-4d3b-a32c-f06cb7215a98" providerId="ADAL" clId="{C2F129FB-B5CC-42F0-8D51-A94F7EEB396F}" dt="2020-12-01T15:33:09.712" v="4766" actId="26606"/>
          <ac:spMkLst>
            <pc:docMk/>
            <pc:sldMk cId="561386776" sldId="270"/>
            <ac:spMk id="33" creationId="{CABF4529-0B82-460D-AB8E-28AA07058FB8}"/>
          </ac:spMkLst>
        </pc:spChg>
        <pc:spChg chg="add del">
          <ac:chgData name="Ballard,Hailey K" userId="23de628d-c853-4d3b-a32c-f06cb7215a98" providerId="ADAL" clId="{C2F129FB-B5CC-42F0-8D51-A94F7EEB396F}" dt="2020-12-01T15:33:09.712" v="4766" actId="26606"/>
          <ac:spMkLst>
            <pc:docMk/>
            <pc:sldMk cId="561386776" sldId="270"/>
            <ac:spMk id="34" creationId="{99413ED5-9ED4-4772-BCE4-2BCAE6B12E35}"/>
          </ac:spMkLst>
        </pc:spChg>
        <pc:spChg chg="add del">
          <ac:chgData name="Ballard,Hailey K" userId="23de628d-c853-4d3b-a32c-f06cb7215a98" providerId="ADAL" clId="{C2F129FB-B5CC-42F0-8D51-A94F7EEB396F}" dt="2020-12-01T15:33:09.712" v="4766" actId="26606"/>
          <ac:spMkLst>
            <pc:docMk/>
            <pc:sldMk cId="561386776" sldId="270"/>
            <ac:spMk id="35" creationId="{04357C93-F0CB-4A1C-8F77-4E9063789819}"/>
          </ac:spMkLst>
        </pc:spChg>
        <pc:spChg chg="add del">
          <ac:chgData name="Ballard,Hailey K" userId="23de628d-c853-4d3b-a32c-f06cb7215a98" providerId="ADAL" clId="{C2F129FB-B5CC-42F0-8D51-A94F7EEB396F}" dt="2020-12-01T15:33:09.712" v="4766" actId="26606"/>
          <ac:spMkLst>
            <pc:docMk/>
            <pc:sldMk cId="561386776" sldId="270"/>
            <ac:spMk id="36" creationId="{6CF143E5-57C3-46A3-91A2-EDAA7A8E6A75}"/>
          </ac:spMkLst>
        </pc:spChg>
        <pc:spChg chg="add">
          <ac:chgData name="Ballard,Hailey K" userId="23de628d-c853-4d3b-a32c-f06cb7215a98" providerId="ADAL" clId="{C2F129FB-B5CC-42F0-8D51-A94F7EEB396F}" dt="2020-12-01T15:33:28.283" v="4773"/>
          <ac:spMkLst>
            <pc:docMk/>
            <pc:sldMk cId="561386776" sldId="270"/>
            <ac:spMk id="37" creationId="{806FF0FE-0D4F-4D6E-86E2-9F95853636AF}"/>
          </ac:spMkLst>
        </pc:spChg>
        <pc:spChg chg="add mod">
          <ac:chgData name="Ballard,Hailey K" userId="23de628d-c853-4d3b-a32c-f06cb7215a98" providerId="ADAL" clId="{C2F129FB-B5CC-42F0-8D51-A94F7EEB396F}" dt="2020-12-01T15:35:08.576" v="4873" actId="2711"/>
          <ac:spMkLst>
            <pc:docMk/>
            <pc:sldMk cId="561386776" sldId="270"/>
            <ac:spMk id="40" creationId="{6CB0361E-32FD-449C-B97A-786DC7437820}"/>
          </ac:spMkLst>
        </pc:spChg>
        <pc:spChg chg="add mod">
          <ac:chgData name="Ballard,Hailey K" userId="23de628d-c853-4d3b-a32c-f06cb7215a98" providerId="ADAL" clId="{C2F129FB-B5CC-42F0-8D51-A94F7EEB396F}" dt="2020-12-01T16:06:09.432" v="5206" actId="20577"/>
          <ac:spMkLst>
            <pc:docMk/>
            <pc:sldMk cId="561386776" sldId="270"/>
            <ac:spMk id="43" creationId="{527C1535-65AD-43C0-AB2E-6217C9357F2D}"/>
          </ac:spMkLst>
        </pc:spChg>
        <pc:grpChg chg="add del">
          <ac:chgData name="Ballard,Hailey K" userId="23de628d-c853-4d3b-a32c-f06cb7215a98" providerId="ADAL" clId="{C2F129FB-B5CC-42F0-8D51-A94F7EEB396F}" dt="2020-12-01T15:33:10.148" v="4768" actId="26606"/>
          <ac:grpSpMkLst>
            <pc:docMk/>
            <pc:sldMk cId="561386776" sldId="270"/>
            <ac:grpSpMk id="23" creationId="{032D8612-31EB-44CF-A1D0-14FD4C705424}"/>
          </ac:grpSpMkLst>
        </pc:grpChg>
        <pc:grpChg chg="add del">
          <ac:chgData name="Ballard,Hailey K" userId="23de628d-c853-4d3b-a32c-f06cb7215a98" providerId="ADAL" clId="{C2F129FB-B5CC-42F0-8D51-A94F7EEB396F}" dt="2020-12-01T15:33:05.388" v="4764" actId="26606"/>
          <ac:grpSpMkLst>
            <pc:docMk/>
            <pc:sldMk cId="561386776" sldId="270"/>
            <ac:grpSpMk id="28" creationId="{032D8612-31EB-44CF-A1D0-14FD4C705424}"/>
          </ac:grpSpMkLst>
        </pc:grpChg>
        <pc:picChg chg="add mod ord">
          <ac:chgData name="Ballard,Hailey K" userId="23de628d-c853-4d3b-a32c-f06cb7215a98" providerId="ADAL" clId="{C2F129FB-B5CC-42F0-8D51-A94F7EEB396F}" dt="2020-12-01T15:33:59.992" v="4784" actId="1076"/>
          <ac:picMkLst>
            <pc:docMk/>
            <pc:sldMk cId="561386776" sldId="270"/>
            <ac:picMk id="4" creationId="{784C3095-6E31-4B4A-9F56-2743AE402D9B}"/>
          </ac:picMkLst>
        </pc:picChg>
        <pc:picChg chg="add del">
          <ac:chgData name="Ballard,Hailey K" userId="23de628d-c853-4d3b-a32c-f06cb7215a98" providerId="ADAL" clId="{C2F129FB-B5CC-42F0-8D51-A94F7EEB396F}" dt="2020-12-01T15:32:07.071" v="4742" actId="26606"/>
          <ac:picMkLst>
            <pc:docMk/>
            <pc:sldMk cId="561386776" sldId="270"/>
            <ac:picMk id="16" creationId="{7CBAE1BD-B8E4-4029-8AA2-C77E4FED9864}"/>
          </ac:picMkLst>
        </pc:picChg>
        <pc:picChg chg="add">
          <ac:chgData name="Ballard,Hailey K" userId="23de628d-c853-4d3b-a32c-f06cb7215a98" providerId="ADAL" clId="{C2F129FB-B5CC-42F0-8D51-A94F7EEB396F}" dt="2020-12-01T15:33:39.716" v="4777"/>
          <ac:picMkLst>
            <pc:docMk/>
            <pc:sldMk cId="561386776" sldId="270"/>
            <ac:picMk id="38" creationId="{0EC6155C-C303-4F8C-A605-FF59A1CC1018}"/>
          </ac:picMkLst>
        </pc:picChg>
        <pc:cxnChg chg="add mod">
          <ac:chgData name="Ballard,Hailey K" userId="23de628d-c853-4d3b-a32c-f06cb7215a98" providerId="ADAL" clId="{C2F129FB-B5CC-42F0-8D51-A94F7EEB396F}" dt="2020-12-01T15:34:53.696" v="4847" actId="1076"/>
          <ac:cxnSpMkLst>
            <pc:docMk/>
            <pc:sldMk cId="561386776" sldId="270"/>
            <ac:cxnSpMk id="32" creationId="{5B60B546-1827-4771-A074-6B5877A1D238}"/>
          </ac:cxnSpMkLst>
        </pc:cxnChg>
        <pc:cxnChg chg="add mod">
          <ac:chgData name="Ballard,Hailey K" userId="23de628d-c853-4d3b-a32c-f06cb7215a98" providerId="ADAL" clId="{C2F129FB-B5CC-42F0-8D51-A94F7EEB396F}" dt="2020-12-01T15:35:17.367" v="4876" actId="14100"/>
          <ac:cxnSpMkLst>
            <pc:docMk/>
            <pc:sldMk cId="561386776" sldId="270"/>
            <ac:cxnSpMk id="41" creationId="{1A04A0C6-C9DA-412B-8121-CF8ED0076AC0}"/>
          </ac:cxnSpMkLst>
        </pc:cxnChg>
      </pc:sldChg>
      <pc:sldChg chg="addSp delSp modSp add mod setBg setClrOvrMap">
        <pc:chgData name="Ballard,Hailey K" userId="23de628d-c853-4d3b-a32c-f06cb7215a98" providerId="ADAL" clId="{C2F129FB-B5CC-42F0-8D51-A94F7EEB396F}" dt="2020-12-01T15:42:51.528" v="5056" actId="26606"/>
        <pc:sldMkLst>
          <pc:docMk/>
          <pc:sldMk cId="2016031852" sldId="271"/>
        </pc:sldMkLst>
        <pc:spChg chg="mod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2" creationId="{C6E121BB-CECC-45CF-91B3-01C8E470CFFA}"/>
          </ac:spMkLst>
        </pc:spChg>
        <pc:spChg chg="add del mod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3" creationId="{301B378D-D059-4822-861D-778C630648FE}"/>
          </ac:spMkLst>
        </pc:spChg>
        <pc:spChg chg="add">
          <ac:chgData name="Ballard,Hailey K" userId="23de628d-c853-4d3b-a32c-f06cb7215a98" providerId="ADAL" clId="{C2F129FB-B5CC-42F0-8D51-A94F7EEB396F}" dt="2020-12-01T15:41:15.291" v="5018"/>
          <ac:spMkLst>
            <pc:docMk/>
            <pc:sldMk cId="2016031852" sldId="271"/>
            <ac:spMk id="6" creationId="{D17911D8-6FD6-44CF-807F-4CD50FDB4536}"/>
          </ac:spMkLst>
        </pc:spChg>
        <pc:spChg chg="add mod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8" creationId="{EF3AA5E8-1B04-4951-82F3-1C0AB54D73C6}"/>
          </ac:spMkLst>
        </pc:spChg>
        <pc:spChg chg="add del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71" creationId="{C991AD47-9C99-472F-BDAA-21B183F33947}"/>
          </ac:spMkLst>
        </pc:spChg>
        <pc:spChg chg="add del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73" creationId="{9E706731-3860-4E73-9335-A870F6741F0B}"/>
          </ac:spMkLst>
        </pc:spChg>
        <pc:spChg chg="add del">
          <ac:chgData name="Ballard,Hailey K" userId="23de628d-c853-4d3b-a32c-f06cb7215a98" providerId="ADAL" clId="{C2F129FB-B5CC-42F0-8D51-A94F7EEB396F}" dt="2020-12-01T15:42:51.528" v="5056" actId="26606"/>
          <ac:spMkLst>
            <pc:docMk/>
            <pc:sldMk cId="2016031852" sldId="271"/>
            <ac:spMk id="75" creationId="{CD2ED21F-DC95-4AD1-8327-D561F5FCA3A6}"/>
          </ac:spMkLst>
        </pc:spChg>
        <pc:picChg chg="add del mod">
          <ac:chgData name="Ballard,Hailey K" userId="23de628d-c853-4d3b-a32c-f06cb7215a98" providerId="ADAL" clId="{C2F129FB-B5CC-42F0-8D51-A94F7EEB396F}" dt="2020-12-01T15:38:13.443" v="4934"/>
          <ac:picMkLst>
            <pc:docMk/>
            <pc:sldMk cId="2016031852" sldId="271"/>
            <ac:picMk id="4" creationId="{DD7E90E9-CE77-4AD4-A768-39BA5572ABD7}"/>
          </ac:picMkLst>
        </pc:picChg>
        <pc:picChg chg="add mod">
          <ac:chgData name="Ballard,Hailey K" userId="23de628d-c853-4d3b-a32c-f06cb7215a98" providerId="ADAL" clId="{C2F129FB-B5CC-42F0-8D51-A94F7EEB396F}" dt="2020-12-01T15:42:51.528" v="5056" actId="26606"/>
          <ac:picMkLst>
            <pc:docMk/>
            <pc:sldMk cId="2016031852" sldId="271"/>
            <ac:picMk id="5" creationId="{636B4BCC-0CCE-477F-B0A7-1653F06CE10C}"/>
          </ac:picMkLst>
        </pc:picChg>
        <pc:picChg chg="add mod ord">
          <ac:chgData name="Ballard,Hailey K" userId="23de628d-c853-4d3b-a32c-f06cb7215a98" providerId="ADAL" clId="{C2F129FB-B5CC-42F0-8D51-A94F7EEB396F}" dt="2020-12-01T15:42:51.528" v="5056" actId="26606"/>
          <ac:picMkLst>
            <pc:docMk/>
            <pc:sldMk cId="2016031852" sldId="271"/>
            <ac:picMk id="7" creationId="{08A37816-0843-47DB-9ED1-BE9CC3D44718}"/>
          </ac:picMkLst>
        </pc:picChg>
        <pc:picChg chg="add mod ord">
          <ac:chgData name="Ballard,Hailey K" userId="23de628d-c853-4d3b-a32c-f06cb7215a98" providerId="ADAL" clId="{C2F129FB-B5CC-42F0-8D51-A94F7EEB396F}" dt="2020-12-01T15:42:51.528" v="5056" actId="26606"/>
          <ac:picMkLst>
            <pc:docMk/>
            <pc:sldMk cId="2016031852" sldId="271"/>
            <ac:picMk id="1026" creationId="{58879014-D317-416A-B4C9-784E918A88CA}"/>
          </ac:picMkLst>
        </pc:picChg>
      </pc:sldChg>
      <pc:sldChg chg="modSp add del setBg">
        <pc:chgData name="Ballard,Hailey K" userId="23de628d-c853-4d3b-a32c-f06cb7215a98" providerId="ADAL" clId="{C2F129FB-B5CC-42F0-8D51-A94F7EEB396F}" dt="2020-11-28T18:26:57.820" v="260" actId="2696"/>
        <pc:sldMkLst>
          <pc:docMk/>
          <pc:sldMk cId="3483949525" sldId="830"/>
        </pc:sldMkLst>
        <pc:spChg chg="mod">
          <ac:chgData name="Ballard,Hailey K" userId="23de628d-c853-4d3b-a32c-f06cb7215a98" providerId="ADAL" clId="{C2F129FB-B5CC-42F0-8D51-A94F7EEB396F}" dt="2020-11-28T18:26:41.793" v="258" actId="27636"/>
          <ac:spMkLst>
            <pc:docMk/>
            <pc:sldMk cId="3483949525" sldId="830"/>
            <ac:spMk id="2" creationId="{00000000-0000-0000-0000-000000000000}"/>
          </ac:spMkLst>
        </pc:spChg>
        <pc:picChg chg="mod">
          <ac:chgData name="Ballard,Hailey K" userId="23de628d-c853-4d3b-a32c-f06cb7215a98" providerId="ADAL" clId="{C2F129FB-B5CC-42F0-8D51-A94F7EEB396F}" dt="2020-11-28T18:26:29.960" v="256" actId="1367"/>
          <ac:picMkLst>
            <pc:docMk/>
            <pc:sldMk cId="3483949525" sldId="830"/>
            <ac:picMk id="25" creationId="{00000000-0000-0000-0000-000000000000}"/>
          </ac:picMkLst>
        </pc:picChg>
        <pc:picChg chg="mod">
          <ac:chgData name="Ballard,Hailey K" userId="23de628d-c853-4d3b-a32c-f06cb7215a98" providerId="ADAL" clId="{C2F129FB-B5CC-42F0-8D51-A94F7EEB396F}" dt="2020-11-28T18:26:33.595" v="257" actId="1367"/>
          <ac:picMkLst>
            <pc:docMk/>
            <pc:sldMk cId="3483949525" sldId="830"/>
            <ac:picMk id="28" creationId="{00000000-0000-0000-0000-000000000000}"/>
          </ac:picMkLst>
        </pc:picChg>
        <pc:picChg chg="mod">
          <ac:chgData name="Ballard,Hailey K" userId="23de628d-c853-4d3b-a32c-f06cb7215a98" providerId="ADAL" clId="{C2F129FB-B5CC-42F0-8D51-A94F7EEB396F}" dt="2020-11-28T18:26:51.148" v="259" actId="1367"/>
          <ac:picMkLst>
            <pc:docMk/>
            <pc:sldMk cId="3483949525" sldId="830"/>
            <ac:picMk id="29" creationId="{00000000-0000-0000-0000-000000000000}"/>
          </ac:picMkLst>
        </pc:picChg>
        <pc:picChg chg="mod">
          <ac:chgData name="Ballard,Hailey K" userId="23de628d-c853-4d3b-a32c-f06cb7215a98" providerId="ADAL" clId="{C2F129FB-B5CC-42F0-8D51-A94F7EEB396F}" dt="2020-11-28T18:26:20.307" v="254" actId="1367"/>
          <ac:picMkLst>
            <pc:docMk/>
            <pc:sldMk cId="3483949525" sldId="830"/>
            <ac:picMk id="3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11468-B918-4411-AF36-8E3D1EE3E3C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DDA302-DD7C-4C16-92CF-1AD3283B0384}">
      <dgm:prSet/>
      <dgm:spPr/>
      <dgm:t>
        <a:bodyPr/>
        <a:lstStyle/>
        <a:p>
          <a:r>
            <a:rPr lang="en-US"/>
            <a:t>Select</a:t>
          </a:r>
        </a:p>
      </dgm:t>
    </dgm:pt>
    <dgm:pt modelId="{EBC881FC-91DE-413E-AFDA-A5ADDA12B8B3}" type="parTrans" cxnId="{0458553D-4131-4691-A283-C4C2449E38D8}">
      <dgm:prSet/>
      <dgm:spPr/>
      <dgm:t>
        <a:bodyPr/>
        <a:lstStyle/>
        <a:p>
          <a:endParaRPr lang="en-US"/>
        </a:p>
      </dgm:t>
    </dgm:pt>
    <dgm:pt modelId="{B246B2DE-FDB3-4A06-A1CC-AF588F1ABFAF}" type="sibTrans" cxnId="{0458553D-4131-4691-A283-C4C2449E38D8}">
      <dgm:prSet/>
      <dgm:spPr/>
      <dgm:t>
        <a:bodyPr/>
        <a:lstStyle/>
        <a:p>
          <a:endParaRPr lang="en-US"/>
        </a:p>
      </dgm:t>
    </dgm:pt>
    <dgm:pt modelId="{01142DC4-F4AD-4800-8379-FC2F828DC20B}">
      <dgm:prSet/>
      <dgm:spPr/>
      <dgm:t>
        <a:bodyPr/>
        <a:lstStyle/>
        <a:p>
          <a:r>
            <a:rPr lang="en-US"/>
            <a:t>Select the response variable</a:t>
          </a:r>
        </a:p>
      </dgm:t>
    </dgm:pt>
    <dgm:pt modelId="{9FFAE005-7152-42D8-AFAC-087C51E8EDDD}" type="parTrans" cxnId="{96310DB7-057E-43DF-85AE-443761925C03}">
      <dgm:prSet/>
      <dgm:spPr/>
      <dgm:t>
        <a:bodyPr/>
        <a:lstStyle/>
        <a:p>
          <a:endParaRPr lang="en-US"/>
        </a:p>
      </dgm:t>
    </dgm:pt>
    <dgm:pt modelId="{266C95AA-76E3-40F5-9673-9F0F7C79FA8C}" type="sibTrans" cxnId="{96310DB7-057E-43DF-85AE-443761925C03}">
      <dgm:prSet/>
      <dgm:spPr/>
      <dgm:t>
        <a:bodyPr/>
        <a:lstStyle/>
        <a:p>
          <a:endParaRPr lang="en-US"/>
        </a:p>
      </dgm:t>
    </dgm:pt>
    <dgm:pt modelId="{8D6F706F-250C-4817-84D3-929465042129}">
      <dgm:prSet/>
      <dgm:spPr/>
      <dgm:t>
        <a:bodyPr/>
        <a:lstStyle/>
        <a:p>
          <a:r>
            <a:rPr lang="en-US"/>
            <a:t>Create</a:t>
          </a:r>
        </a:p>
      </dgm:t>
    </dgm:pt>
    <dgm:pt modelId="{444AD855-3E7E-447F-8373-FB6351FF14F3}" type="parTrans" cxnId="{4E883994-64B5-429D-861A-6748185A74E4}">
      <dgm:prSet/>
      <dgm:spPr/>
      <dgm:t>
        <a:bodyPr/>
        <a:lstStyle/>
        <a:p>
          <a:endParaRPr lang="en-US"/>
        </a:p>
      </dgm:t>
    </dgm:pt>
    <dgm:pt modelId="{19B27CB4-BCEB-45CA-9AAC-0808A97A4F87}" type="sibTrans" cxnId="{4E883994-64B5-429D-861A-6748185A74E4}">
      <dgm:prSet/>
      <dgm:spPr/>
      <dgm:t>
        <a:bodyPr/>
        <a:lstStyle/>
        <a:p>
          <a:endParaRPr lang="en-US"/>
        </a:p>
      </dgm:t>
    </dgm:pt>
    <dgm:pt modelId="{5A2DB4D7-F042-4D19-980E-613398925F31}">
      <dgm:prSet/>
      <dgm:spPr/>
      <dgm:t>
        <a:bodyPr/>
        <a:lstStyle/>
        <a:p>
          <a:r>
            <a:rPr lang="en-US"/>
            <a:t>Create a new dataframe and split each response on the comma “,” to separate each response</a:t>
          </a:r>
        </a:p>
      </dgm:t>
    </dgm:pt>
    <dgm:pt modelId="{EF190FFB-0265-4C55-8959-55419D5ECFA5}" type="parTrans" cxnId="{1530E338-121A-43D5-9DCF-784295C641A1}">
      <dgm:prSet/>
      <dgm:spPr/>
      <dgm:t>
        <a:bodyPr/>
        <a:lstStyle/>
        <a:p>
          <a:endParaRPr lang="en-US"/>
        </a:p>
      </dgm:t>
    </dgm:pt>
    <dgm:pt modelId="{1B1061EE-74D3-4611-BB2E-6AB82E811F55}" type="sibTrans" cxnId="{1530E338-121A-43D5-9DCF-784295C641A1}">
      <dgm:prSet/>
      <dgm:spPr/>
      <dgm:t>
        <a:bodyPr/>
        <a:lstStyle/>
        <a:p>
          <a:endParaRPr lang="en-US"/>
        </a:p>
      </dgm:t>
    </dgm:pt>
    <dgm:pt modelId="{622E3B8B-5219-4FBC-843A-2EEA3BD273B0}">
      <dgm:prSet/>
      <dgm:spPr/>
      <dgm:t>
        <a:bodyPr/>
        <a:lstStyle/>
        <a:p>
          <a:r>
            <a:rPr lang="en-US"/>
            <a:t>Merge back</a:t>
          </a:r>
        </a:p>
      </dgm:t>
    </dgm:pt>
    <dgm:pt modelId="{73A0D73B-7C8F-4121-8A94-599269749A88}" type="parTrans" cxnId="{EB7A5B8E-1A9B-4872-8ABE-6E78F8ABFDEA}">
      <dgm:prSet/>
      <dgm:spPr/>
      <dgm:t>
        <a:bodyPr/>
        <a:lstStyle/>
        <a:p>
          <a:endParaRPr lang="en-US"/>
        </a:p>
      </dgm:t>
    </dgm:pt>
    <dgm:pt modelId="{225B7E31-F915-42B5-AACB-84A6218678AA}" type="sibTrans" cxnId="{EB7A5B8E-1A9B-4872-8ABE-6E78F8ABFDEA}">
      <dgm:prSet/>
      <dgm:spPr/>
      <dgm:t>
        <a:bodyPr/>
        <a:lstStyle/>
        <a:p>
          <a:endParaRPr lang="en-US"/>
        </a:p>
      </dgm:t>
    </dgm:pt>
    <dgm:pt modelId="{A79B57EA-E56F-43C5-908B-C6E147167507}">
      <dgm:prSet/>
      <dgm:spPr/>
      <dgm:t>
        <a:bodyPr/>
        <a:lstStyle/>
        <a:p>
          <a:r>
            <a:rPr lang="en-US"/>
            <a:t>Merge back into dataframe</a:t>
          </a:r>
        </a:p>
      </dgm:t>
    </dgm:pt>
    <dgm:pt modelId="{C9F026A2-CDD4-42CF-9A91-4ECF17B39CCD}" type="parTrans" cxnId="{F21ECB43-6905-4F08-ACDC-6E45C64A0659}">
      <dgm:prSet/>
      <dgm:spPr/>
      <dgm:t>
        <a:bodyPr/>
        <a:lstStyle/>
        <a:p>
          <a:endParaRPr lang="en-US"/>
        </a:p>
      </dgm:t>
    </dgm:pt>
    <dgm:pt modelId="{51E70953-0311-4332-94C4-E2B8C63F5AFD}" type="sibTrans" cxnId="{F21ECB43-6905-4F08-ACDC-6E45C64A0659}">
      <dgm:prSet/>
      <dgm:spPr/>
      <dgm:t>
        <a:bodyPr/>
        <a:lstStyle/>
        <a:p>
          <a:endParaRPr lang="en-US"/>
        </a:p>
      </dgm:t>
    </dgm:pt>
    <dgm:pt modelId="{A1E4E892-4AE8-4DBC-9A3F-A6C6A753EF00}">
      <dgm:prSet/>
      <dgm:spPr/>
      <dgm:t>
        <a:bodyPr/>
        <a:lstStyle/>
        <a:p>
          <a:r>
            <a:rPr lang="en-US"/>
            <a:t>Rename</a:t>
          </a:r>
        </a:p>
      </dgm:t>
    </dgm:pt>
    <dgm:pt modelId="{B55879A3-ACAB-4740-BAC9-8E8A0754F9A3}" type="parTrans" cxnId="{D8A1BD6F-D3E7-46CA-9384-2F5FF48F3F06}">
      <dgm:prSet/>
      <dgm:spPr/>
      <dgm:t>
        <a:bodyPr/>
        <a:lstStyle/>
        <a:p>
          <a:endParaRPr lang="en-US"/>
        </a:p>
      </dgm:t>
    </dgm:pt>
    <dgm:pt modelId="{9211177B-2CF6-451F-B080-B4CA621C1B33}" type="sibTrans" cxnId="{D8A1BD6F-D3E7-46CA-9384-2F5FF48F3F06}">
      <dgm:prSet/>
      <dgm:spPr/>
      <dgm:t>
        <a:bodyPr/>
        <a:lstStyle/>
        <a:p>
          <a:endParaRPr lang="en-US"/>
        </a:p>
      </dgm:t>
    </dgm:pt>
    <dgm:pt modelId="{44F6E80F-B51E-4193-9549-0BA50268F7AA}">
      <dgm:prSet/>
      <dgm:spPr/>
      <dgm:t>
        <a:bodyPr/>
        <a:lstStyle/>
        <a:p>
          <a:r>
            <a:rPr lang="en-US"/>
            <a:t>Select out</a:t>
          </a:r>
        </a:p>
      </dgm:t>
    </dgm:pt>
    <dgm:pt modelId="{AECB27AC-7828-4EC9-8F83-2EA6C297DC9F}" type="parTrans" cxnId="{710D6303-5D70-42EF-9CBF-48A2207EBF96}">
      <dgm:prSet/>
      <dgm:spPr/>
      <dgm:t>
        <a:bodyPr/>
        <a:lstStyle/>
        <a:p>
          <a:endParaRPr lang="en-US"/>
        </a:p>
      </dgm:t>
    </dgm:pt>
    <dgm:pt modelId="{FD02BBF4-7FA5-4B41-80A3-CAEBB2771183}" type="sibTrans" cxnId="{710D6303-5D70-42EF-9CBF-48A2207EBF96}">
      <dgm:prSet/>
      <dgm:spPr/>
      <dgm:t>
        <a:bodyPr/>
        <a:lstStyle/>
        <a:p>
          <a:endParaRPr lang="en-US"/>
        </a:p>
      </dgm:t>
    </dgm:pt>
    <dgm:pt modelId="{01FE1CEA-7A21-4413-9837-023E03807C54}">
      <dgm:prSet/>
      <dgm:spPr/>
      <dgm:t>
        <a:bodyPr/>
        <a:lstStyle/>
        <a:p>
          <a:r>
            <a:rPr lang="en-US"/>
            <a:t>Select out the original maternal_race variable</a:t>
          </a:r>
        </a:p>
      </dgm:t>
    </dgm:pt>
    <dgm:pt modelId="{FD6C38F9-54D0-4E6D-9FD2-6F001B127FD8}" type="parTrans" cxnId="{400F94D0-4701-4200-9518-85E09F05B048}">
      <dgm:prSet/>
      <dgm:spPr/>
      <dgm:t>
        <a:bodyPr/>
        <a:lstStyle/>
        <a:p>
          <a:endParaRPr lang="en-US"/>
        </a:p>
      </dgm:t>
    </dgm:pt>
    <dgm:pt modelId="{6B72E7FC-7669-46EE-B792-7438E71BE378}" type="sibTrans" cxnId="{400F94D0-4701-4200-9518-85E09F05B048}">
      <dgm:prSet/>
      <dgm:spPr/>
      <dgm:t>
        <a:bodyPr/>
        <a:lstStyle/>
        <a:p>
          <a:endParaRPr lang="en-US"/>
        </a:p>
      </dgm:t>
    </dgm:pt>
    <dgm:pt modelId="{DC1F24F0-089D-4F30-B446-36ADF72218C3}">
      <dgm:prSet/>
      <dgm:spPr/>
      <dgm:t>
        <a:bodyPr/>
        <a:lstStyle/>
        <a:p>
          <a:r>
            <a:rPr lang="en-US"/>
            <a:t>Rename each variable option and shorten</a:t>
          </a:r>
        </a:p>
      </dgm:t>
    </dgm:pt>
    <dgm:pt modelId="{182F0F24-E0B3-4B71-9537-CDC457CB174E}" type="sibTrans" cxnId="{503F72D6-5962-4106-B084-6BE8BA92933F}">
      <dgm:prSet/>
      <dgm:spPr/>
      <dgm:t>
        <a:bodyPr/>
        <a:lstStyle/>
        <a:p>
          <a:endParaRPr lang="en-US"/>
        </a:p>
      </dgm:t>
    </dgm:pt>
    <dgm:pt modelId="{42FAD491-9D7D-4F99-8EEA-12857B39B33F}" type="parTrans" cxnId="{503F72D6-5962-4106-B084-6BE8BA92933F}">
      <dgm:prSet/>
      <dgm:spPr/>
      <dgm:t>
        <a:bodyPr/>
        <a:lstStyle/>
        <a:p>
          <a:endParaRPr lang="en-US"/>
        </a:p>
      </dgm:t>
    </dgm:pt>
    <dgm:pt modelId="{E026D8FC-EE0A-4C96-853D-07A297540350}" type="pres">
      <dgm:prSet presAssocID="{CF711468-B918-4411-AF36-8E3D1EE3E3CB}" presName="Name0" presStyleCnt="0">
        <dgm:presLayoutVars>
          <dgm:dir/>
          <dgm:animLvl val="lvl"/>
          <dgm:resizeHandles val="exact"/>
        </dgm:presLayoutVars>
      </dgm:prSet>
      <dgm:spPr/>
    </dgm:pt>
    <dgm:pt modelId="{23A6FD45-0829-47ED-8349-74146B7BCF2C}" type="pres">
      <dgm:prSet presAssocID="{CCDDA302-DD7C-4C16-92CF-1AD3283B0384}" presName="linNode" presStyleCnt="0"/>
      <dgm:spPr/>
    </dgm:pt>
    <dgm:pt modelId="{F7809045-7265-4395-902D-515FCD15671E}" type="pres">
      <dgm:prSet presAssocID="{CCDDA302-DD7C-4C16-92CF-1AD3283B0384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4315D8CA-9677-41E4-A5D6-98EE8C7A0D7B}" type="pres">
      <dgm:prSet presAssocID="{CCDDA302-DD7C-4C16-92CF-1AD3283B0384}" presName="descendantText" presStyleLbl="alignNode1" presStyleIdx="0" presStyleCnt="5">
        <dgm:presLayoutVars>
          <dgm:bulletEnabled/>
        </dgm:presLayoutVars>
      </dgm:prSet>
      <dgm:spPr/>
    </dgm:pt>
    <dgm:pt modelId="{F992C553-8B64-44E7-B3F6-F1246F8993BB}" type="pres">
      <dgm:prSet presAssocID="{B246B2DE-FDB3-4A06-A1CC-AF588F1ABFAF}" presName="sp" presStyleCnt="0"/>
      <dgm:spPr/>
    </dgm:pt>
    <dgm:pt modelId="{657CA980-1B87-47B9-96AD-4B4EC1D113AC}" type="pres">
      <dgm:prSet presAssocID="{8D6F706F-250C-4817-84D3-929465042129}" presName="linNode" presStyleCnt="0"/>
      <dgm:spPr/>
    </dgm:pt>
    <dgm:pt modelId="{68C1CBE0-5A87-4951-A1AF-EAA39D568DDF}" type="pres">
      <dgm:prSet presAssocID="{8D6F706F-250C-4817-84D3-929465042129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67ACD0B4-0865-4001-82F6-4F44444785A4}" type="pres">
      <dgm:prSet presAssocID="{8D6F706F-250C-4817-84D3-929465042129}" presName="descendantText" presStyleLbl="alignNode1" presStyleIdx="1" presStyleCnt="5">
        <dgm:presLayoutVars>
          <dgm:bulletEnabled/>
        </dgm:presLayoutVars>
      </dgm:prSet>
      <dgm:spPr/>
    </dgm:pt>
    <dgm:pt modelId="{FA50F589-6D96-464A-8958-11C4875FCF22}" type="pres">
      <dgm:prSet presAssocID="{19B27CB4-BCEB-45CA-9AAC-0808A97A4F87}" presName="sp" presStyleCnt="0"/>
      <dgm:spPr/>
    </dgm:pt>
    <dgm:pt modelId="{375AEC57-931A-4AA1-A72F-C836CFA8CCE2}" type="pres">
      <dgm:prSet presAssocID="{622E3B8B-5219-4FBC-843A-2EEA3BD273B0}" presName="linNode" presStyleCnt="0"/>
      <dgm:spPr/>
    </dgm:pt>
    <dgm:pt modelId="{B38E9130-E067-4F0A-85F2-34EB59EEAD52}" type="pres">
      <dgm:prSet presAssocID="{622E3B8B-5219-4FBC-843A-2EEA3BD273B0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62A461C9-8E9C-449A-AF5A-78F569833832}" type="pres">
      <dgm:prSet presAssocID="{622E3B8B-5219-4FBC-843A-2EEA3BD273B0}" presName="descendantText" presStyleLbl="alignNode1" presStyleIdx="2" presStyleCnt="5">
        <dgm:presLayoutVars>
          <dgm:bulletEnabled/>
        </dgm:presLayoutVars>
      </dgm:prSet>
      <dgm:spPr/>
    </dgm:pt>
    <dgm:pt modelId="{176487EA-C548-42BB-828E-1CEAE65D3C8B}" type="pres">
      <dgm:prSet presAssocID="{225B7E31-F915-42B5-AACB-84A6218678AA}" presName="sp" presStyleCnt="0"/>
      <dgm:spPr/>
    </dgm:pt>
    <dgm:pt modelId="{0E0B71D1-8A34-43C5-B0C2-E2324AB82ABC}" type="pres">
      <dgm:prSet presAssocID="{A1E4E892-4AE8-4DBC-9A3F-A6C6A753EF00}" presName="linNode" presStyleCnt="0"/>
      <dgm:spPr/>
    </dgm:pt>
    <dgm:pt modelId="{31CA13E7-3238-480E-AFA8-2B1492040B3A}" type="pres">
      <dgm:prSet presAssocID="{A1E4E892-4AE8-4DBC-9A3F-A6C6A753EF00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B8617E39-E69D-4FB1-9002-B31E916D81B7}" type="pres">
      <dgm:prSet presAssocID="{A1E4E892-4AE8-4DBC-9A3F-A6C6A753EF00}" presName="descendantText" presStyleLbl="alignNode1" presStyleIdx="3" presStyleCnt="5">
        <dgm:presLayoutVars>
          <dgm:bulletEnabled/>
        </dgm:presLayoutVars>
      </dgm:prSet>
      <dgm:spPr/>
    </dgm:pt>
    <dgm:pt modelId="{904382CD-DF7E-41E1-A881-4C9A56EAA3CB}" type="pres">
      <dgm:prSet presAssocID="{9211177B-2CF6-451F-B080-B4CA621C1B33}" presName="sp" presStyleCnt="0"/>
      <dgm:spPr/>
    </dgm:pt>
    <dgm:pt modelId="{979188C1-A0F2-4058-95EA-968F26B4FF9F}" type="pres">
      <dgm:prSet presAssocID="{44F6E80F-B51E-4193-9549-0BA50268F7AA}" presName="linNode" presStyleCnt="0"/>
      <dgm:spPr/>
    </dgm:pt>
    <dgm:pt modelId="{945BDCCC-762C-494C-8D70-45DC1149FDDB}" type="pres">
      <dgm:prSet presAssocID="{44F6E80F-B51E-4193-9549-0BA50268F7AA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72BB4C22-1470-4B3F-84DC-97521C7237FB}" type="pres">
      <dgm:prSet presAssocID="{44F6E80F-B51E-4193-9549-0BA50268F7AA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710D6303-5D70-42EF-9CBF-48A2207EBF96}" srcId="{CF711468-B918-4411-AF36-8E3D1EE3E3CB}" destId="{44F6E80F-B51E-4193-9549-0BA50268F7AA}" srcOrd="4" destOrd="0" parTransId="{AECB27AC-7828-4EC9-8F83-2EA6C297DC9F}" sibTransId="{FD02BBF4-7FA5-4B41-80A3-CAEBB2771183}"/>
    <dgm:cxn modelId="{082FCF29-483A-41B2-A7A4-9297006A17C8}" type="presOf" srcId="{622E3B8B-5219-4FBC-843A-2EEA3BD273B0}" destId="{B38E9130-E067-4F0A-85F2-34EB59EEAD52}" srcOrd="0" destOrd="0" presId="urn:microsoft.com/office/officeart/2016/7/layout/VerticalHollowActionList"/>
    <dgm:cxn modelId="{1530E338-121A-43D5-9DCF-784295C641A1}" srcId="{8D6F706F-250C-4817-84D3-929465042129}" destId="{5A2DB4D7-F042-4D19-980E-613398925F31}" srcOrd="0" destOrd="0" parTransId="{EF190FFB-0265-4C55-8959-55419D5ECFA5}" sibTransId="{1B1061EE-74D3-4611-BB2E-6AB82E811F55}"/>
    <dgm:cxn modelId="{0458553D-4131-4691-A283-C4C2449E38D8}" srcId="{CF711468-B918-4411-AF36-8E3D1EE3E3CB}" destId="{CCDDA302-DD7C-4C16-92CF-1AD3283B0384}" srcOrd="0" destOrd="0" parTransId="{EBC881FC-91DE-413E-AFDA-A5ADDA12B8B3}" sibTransId="{B246B2DE-FDB3-4A06-A1CC-AF588F1ABFAF}"/>
    <dgm:cxn modelId="{F21ECB43-6905-4F08-ACDC-6E45C64A0659}" srcId="{622E3B8B-5219-4FBC-843A-2EEA3BD273B0}" destId="{A79B57EA-E56F-43C5-908B-C6E147167507}" srcOrd="0" destOrd="0" parTransId="{C9F026A2-CDD4-42CF-9A91-4ECF17B39CCD}" sibTransId="{51E70953-0311-4332-94C4-E2B8C63F5AFD}"/>
    <dgm:cxn modelId="{2F442844-B4C8-4D7B-8B91-6F12EC7EFFCC}" type="presOf" srcId="{44F6E80F-B51E-4193-9549-0BA50268F7AA}" destId="{945BDCCC-762C-494C-8D70-45DC1149FDDB}" srcOrd="0" destOrd="0" presId="urn:microsoft.com/office/officeart/2016/7/layout/VerticalHollowActionList"/>
    <dgm:cxn modelId="{171A1D45-E93C-472C-A05D-71ED4C5885AD}" type="presOf" srcId="{A1E4E892-4AE8-4DBC-9A3F-A6C6A753EF00}" destId="{31CA13E7-3238-480E-AFA8-2B1492040B3A}" srcOrd="0" destOrd="0" presId="urn:microsoft.com/office/officeart/2016/7/layout/VerticalHollowActionList"/>
    <dgm:cxn modelId="{D8A1BD6F-D3E7-46CA-9384-2F5FF48F3F06}" srcId="{CF711468-B918-4411-AF36-8E3D1EE3E3CB}" destId="{A1E4E892-4AE8-4DBC-9A3F-A6C6A753EF00}" srcOrd="3" destOrd="0" parTransId="{B55879A3-ACAB-4740-BAC9-8E8A0754F9A3}" sibTransId="{9211177B-2CF6-451F-B080-B4CA621C1B33}"/>
    <dgm:cxn modelId="{136D2072-2861-46FE-B343-840FDBD9A94F}" type="presOf" srcId="{CF711468-B918-4411-AF36-8E3D1EE3E3CB}" destId="{E026D8FC-EE0A-4C96-853D-07A297540350}" srcOrd="0" destOrd="0" presId="urn:microsoft.com/office/officeart/2016/7/layout/VerticalHollowActionList"/>
    <dgm:cxn modelId="{9882B658-5550-4EC6-87C2-D149493E5840}" type="presOf" srcId="{01142DC4-F4AD-4800-8379-FC2F828DC20B}" destId="{4315D8CA-9677-41E4-A5D6-98EE8C7A0D7B}" srcOrd="0" destOrd="0" presId="urn:microsoft.com/office/officeart/2016/7/layout/VerticalHollowActionList"/>
    <dgm:cxn modelId="{2BEBBA83-132A-41A3-B5B0-405674454CE7}" type="presOf" srcId="{5A2DB4D7-F042-4D19-980E-613398925F31}" destId="{67ACD0B4-0865-4001-82F6-4F44444785A4}" srcOrd="0" destOrd="0" presId="urn:microsoft.com/office/officeart/2016/7/layout/VerticalHollowActionList"/>
    <dgm:cxn modelId="{733C198D-C714-42EC-ACB2-97E4FAF071C1}" type="presOf" srcId="{CCDDA302-DD7C-4C16-92CF-1AD3283B0384}" destId="{F7809045-7265-4395-902D-515FCD15671E}" srcOrd="0" destOrd="0" presId="urn:microsoft.com/office/officeart/2016/7/layout/VerticalHollowActionList"/>
    <dgm:cxn modelId="{EB7A5B8E-1A9B-4872-8ABE-6E78F8ABFDEA}" srcId="{CF711468-B918-4411-AF36-8E3D1EE3E3CB}" destId="{622E3B8B-5219-4FBC-843A-2EEA3BD273B0}" srcOrd="2" destOrd="0" parTransId="{73A0D73B-7C8F-4121-8A94-599269749A88}" sibTransId="{225B7E31-F915-42B5-AACB-84A6218678AA}"/>
    <dgm:cxn modelId="{4E883994-64B5-429D-861A-6748185A74E4}" srcId="{CF711468-B918-4411-AF36-8E3D1EE3E3CB}" destId="{8D6F706F-250C-4817-84D3-929465042129}" srcOrd="1" destOrd="0" parTransId="{444AD855-3E7E-447F-8373-FB6351FF14F3}" sibTransId="{19B27CB4-BCEB-45CA-9AAC-0808A97A4F87}"/>
    <dgm:cxn modelId="{250897A9-6A25-4388-B6D5-C3DE7C1E6295}" type="presOf" srcId="{8D6F706F-250C-4817-84D3-929465042129}" destId="{68C1CBE0-5A87-4951-A1AF-EAA39D568DDF}" srcOrd="0" destOrd="0" presId="urn:microsoft.com/office/officeart/2016/7/layout/VerticalHollowActionList"/>
    <dgm:cxn modelId="{96310DB7-057E-43DF-85AE-443761925C03}" srcId="{CCDDA302-DD7C-4C16-92CF-1AD3283B0384}" destId="{01142DC4-F4AD-4800-8379-FC2F828DC20B}" srcOrd="0" destOrd="0" parTransId="{9FFAE005-7152-42D8-AFAC-087C51E8EDDD}" sibTransId="{266C95AA-76E3-40F5-9673-9F0F7C79FA8C}"/>
    <dgm:cxn modelId="{400F94D0-4701-4200-9518-85E09F05B048}" srcId="{44F6E80F-B51E-4193-9549-0BA50268F7AA}" destId="{01FE1CEA-7A21-4413-9837-023E03807C54}" srcOrd="0" destOrd="0" parTransId="{FD6C38F9-54D0-4E6D-9FD2-6F001B127FD8}" sibTransId="{6B72E7FC-7669-46EE-B792-7438E71BE378}"/>
    <dgm:cxn modelId="{503F72D6-5962-4106-B084-6BE8BA92933F}" srcId="{A1E4E892-4AE8-4DBC-9A3F-A6C6A753EF00}" destId="{DC1F24F0-089D-4F30-B446-36ADF72218C3}" srcOrd="0" destOrd="0" parTransId="{42FAD491-9D7D-4F99-8EEA-12857B39B33F}" sibTransId="{182F0F24-E0B3-4B71-9537-CDC457CB174E}"/>
    <dgm:cxn modelId="{076971DB-3EB2-40BB-9EFF-EA8990BC218D}" type="presOf" srcId="{A79B57EA-E56F-43C5-908B-C6E147167507}" destId="{62A461C9-8E9C-449A-AF5A-78F569833832}" srcOrd="0" destOrd="0" presId="urn:microsoft.com/office/officeart/2016/7/layout/VerticalHollowActionList"/>
    <dgm:cxn modelId="{076861DC-00FE-4B1D-A0F3-DFCA75D0CE9D}" type="presOf" srcId="{DC1F24F0-089D-4F30-B446-36ADF72218C3}" destId="{B8617E39-E69D-4FB1-9002-B31E916D81B7}" srcOrd="0" destOrd="0" presId="urn:microsoft.com/office/officeart/2016/7/layout/VerticalHollowActionList"/>
    <dgm:cxn modelId="{33DB12FE-A7AD-46AF-AF90-58B47D723983}" type="presOf" srcId="{01FE1CEA-7A21-4413-9837-023E03807C54}" destId="{72BB4C22-1470-4B3F-84DC-97521C7237FB}" srcOrd="0" destOrd="0" presId="urn:microsoft.com/office/officeart/2016/7/layout/VerticalHollowActionList"/>
    <dgm:cxn modelId="{59683DF1-95FB-4AB7-B883-BAB0C71D3CFA}" type="presParOf" srcId="{E026D8FC-EE0A-4C96-853D-07A297540350}" destId="{23A6FD45-0829-47ED-8349-74146B7BCF2C}" srcOrd="0" destOrd="0" presId="urn:microsoft.com/office/officeart/2016/7/layout/VerticalHollowActionList"/>
    <dgm:cxn modelId="{7CE51ADE-4BE0-4669-9826-4E6B47DCE181}" type="presParOf" srcId="{23A6FD45-0829-47ED-8349-74146B7BCF2C}" destId="{F7809045-7265-4395-902D-515FCD15671E}" srcOrd="0" destOrd="0" presId="urn:microsoft.com/office/officeart/2016/7/layout/VerticalHollowActionList"/>
    <dgm:cxn modelId="{814B6C88-80C1-4B31-A823-4C9B9B7BAAFE}" type="presParOf" srcId="{23A6FD45-0829-47ED-8349-74146B7BCF2C}" destId="{4315D8CA-9677-41E4-A5D6-98EE8C7A0D7B}" srcOrd="1" destOrd="0" presId="urn:microsoft.com/office/officeart/2016/7/layout/VerticalHollowActionList"/>
    <dgm:cxn modelId="{C6EA85C6-294E-4799-BD9F-E0838264B8D2}" type="presParOf" srcId="{E026D8FC-EE0A-4C96-853D-07A297540350}" destId="{F992C553-8B64-44E7-B3F6-F1246F8993BB}" srcOrd="1" destOrd="0" presId="urn:microsoft.com/office/officeart/2016/7/layout/VerticalHollowActionList"/>
    <dgm:cxn modelId="{669DEA92-CD8D-495E-BE21-D25B1D913353}" type="presParOf" srcId="{E026D8FC-EE0A-4C96-853D-07A297540350}" destId="{657CA980-1B87-47B9-96AD-4B4EC1D113AC}" srcOrd="2" destOrd="0" presId="urn:microsoft.com/office/officeart/2016/7/layout/VerticalHollowActionList"/>
    <dgm:cxn modelId="{914875D1-0599-409B-906B-E0A50DDF40CA}" type="presParOf" srcId="{657CA980-1B87-47B9-96AD-4B4EC1D113AC}" destId="{68C1CBE0-5A87-4951-A1AF-EAA39D568DDF}" srcOrd="0" destOrd="0" presId="urn:microsoft.com/office/officeart/2016/7/layout/VerticalHollowActionList"/>
    <dgm:cxn modelId="{D9B5711F-B16A-4D71-9ADD-5813569BE9DC}" type="presParOf" srcId="{657CA980-1B87-47B9-96AD-4B4EC1D113AC}" destId="{67ACD0B4-0865-4001-82F6-4F44444785A4}" srcOrd="1" destOrd="0" presId="urn:microsoft.com/office/officeart/2016/7/layout/VerticalHollowActionList"/>
    <dgm:cxn modelId="{0FE48B2C-3907-4D73-96D3-F179E0029937}" type="presParOf" srcId="{E026D8FC-EE0A-4C96-853D-07A297540350}" destId="{FA50F589-6D96-464A-8958-11C4875FCF22}" srcOrd="3" destOrd="0" presId="urn:microsoft.com/office/officeart/2016/7/layout/VerticalHollowActionList"/>
    <dgm:cxn modelId="{9F985593-0709-41DB-AACE-B0901BCD0803}" type="presParOf" srcId="{E026D8FC-EE0A-4C96-853D-07A297540350}" destId="{375AEC57-931A-4AA1-A72F-C836CFA8CCE2}" srcOrd="4" destOrd="0" presId="urn:microsoft.com/office/officeart/2016/7/layout/VerticalHollowActionList"/>
    <dgm:cxn modelId="{FA3B345B-8184-4081-A7D8-C29CFAFE5BD6}" type="presParOf" srcId="{375AEC57-931A-4AA1-A72F-C836CFA8CCE2}" destId="{B38E9130-E067-4F0A-85F2-34EB59EEAD52}" srcOrd="0" destOrd="0" presId="urn:microsoft.com/office/officeart/2016/7/layout/VerticalHollowActionList"/>
    <dgm:cxn modelId="{EFC2258F-A714-4796-9F8E-0D710C75CB37}" type="presParOf" srcId="{375AEC57-931A-4AA1-A72F-C836CFA8CCE2}" destId="{62A461C9-8E9C-449A-AF5A-78F569833832}" srcOrd="1" destOrd="0" presId="urn:microsoft.com/office/officeart/2016/7/layout/VerticalHollowActionList"/>
    <dgm:cxn modelId="{2141C22E-6181-431A-B183-A64A8CAFAE6C}" type="presParOf" srcId="{E026D8FC-EE0A-4C96-853D-07A297540350}" destId="{176487EA-C548-42BB-828E-1CEAE65D3C8B}" srcOrd="5" destOrd="0" presId="urn:microsoft.com/office/officeart/2016/7/layout/VerticalHollowActionList"/>
    <dgm:cxn modelId="{A44B51A1-0ABF-4CBC-B2F2-A39B8DCA1A97}" type="presParOf" srcId="{E026D8FC-EE0A-4C96-853D-07A297540350}" destId="{0E0B71D1-8A34-43C5-B0C2-E2324AB82ABC}" srcOrd="6" destOrd="0" presId="urn:microsoft.com/office/officeart/2016/7/layout/VerticalHollowActionList"/>
    <dgm:cxn modelId="{FFA1327C-D3D2-4A16-A019-805ED57F5D1A}" type="presParOf" srcId="{0E0B71D1-8A34-43C5-B0C2-E2324AB82ABC}" destId="{31CA13E7-3238-480E-AFA8-2B1492040B3A}" srcOrd="0" destOrd="0" presId="urn:microsoft.com/office/officeart/2016/7/layout/VerticalHollowActionList"/>
    <dgm:cxn modelId="{8F6C9BAC-DC76-4096-9BF3-A539D0237167}" type="presParOf" srcId="{0E0B71D1-8A34-43C5-B0C2-E2324AB82ABC}" destId="{B8617E39-E69D-4FB1-9002-B31E916D81B7}" srcOrd="1" destOrd="0" presId="urn:microsoft.com/office/officeart/2016/7/layout/VerticalHollowActionList"/>
    <dgm:cxn modelId="{D81078B1-DA15-4B61-8B84-9DE9883A0989}" type="presParOf" srcId="{E026D8FC-EE0A-4C96-853D-07A297540350}" destId="{904382CD-DF7E-41E1-A881-4C9A56EAA3CB}" srcOrd="7" destOrd="0" presId="urn:microsoft.com/office/officeart/2016/7/layout/VerticalHollowActionList"/>
    <dgm:cxn modelId="{59ECCD14-1325-423F-B6F5-EC59651C71F0}" type="presParOf" srcId="{E026D8FC-EE0A-4C96-853D-07A297540350}" destId="{979188C1-A0F2-4058-95EA-968F26B4FF9F}" srcOrd="8" destOrd="0" presId="urn:microsoft.com/office/officeart/2016/7/layout/VerticalHollowActionList"/>
    <dgm:cxn modelId="{ED534C9B-49E2-4227-AD55-5F716E62A31E}" type="presParOf" srcId="{979188C1-A0F2-4058-95EA-968F26B4FF9F}" destId="{945BDCCC-762C-494C-8D70-45DC1149FDDB}" srcOrd="0" destOrd="0" presId="urn:microsoft.com/office/officeart/2016/7/layout/VerticalHollowActionList"/>
    <dgm:cxn modelId="{8ADDF3C5-F226-4CC6-BCA4-52936C77407D}" type="presParOf" srcId="{979188C1-A0F2-4058-95EA-968F26B4FF9F}" destId="{72BB4C22-1470-4B3F-84DC-97521C7237F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D8CA-9677-41E4-A5D6-98EE8C7A0D7B}">
      <dsp:nvSpPr>
        <dsp:cNvPr id="0" name=""/>
        <dsp:cNvSpPr/>
      </dsp:nvSpPr>
      <dsp:spPr>
        <a:xfrm>
          <a:off x="919621" y="1310"/>
          <a:ext cx="3678487" cy="5747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3" tIns="145994" rIns="71373" bIns="145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the response variable</a:t>
          </a:r>
        </a:p>
      </dsp:txBody>
      <dsp:txXfrm>
        <a:off x="919621" y="1310"/>
        <a:ext cx="3678487" cy="574780"/>
      </dsp:txXfrm>
    </dsp:sp>
    <dsp:sp modelId="{F7809045-7265-4395-902D-515FCD15671E}">
      <dsp:nvSpPr>
        <dsp:cNvPr id="0" name=""/>
        <dsp:cNvSpPr/>
      </dsp:nvSpPr>
      <dsp:spPr>
        <a:xfrm>
          <a:off x="0" y="1310"/>
          <a:ext cx="919621" cy="574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" tIns="56776" rIns="48663" bIns="567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</a:t>
          </a:r>
        </a:p>
      </dsp:txBody>
      <dsp:txXfrm>
        <a:off x="0" y="1310"/>
        <a:ext cx="919621" cy="574780"/>
      </dsp:txXfrm>
    </dsp:sp>
    <dsp:sp modelId="{67ACD0B4-0865-4001-82F6-4F44444785A4}">
      <dsp:nvSpPr>
        <dsp:cNvPr id="0" name=""/>
        <dsp:cNvSpPr/>
      </dsp:nvSpPr>
      <dsp:spPr>
        <a:xfrm>
          <a:off x="919621" y="610577"/>
          <a:ext cx="3678487" cy="57478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3" tIns="145994" rIns="71373" bIns="145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new dataframe and split each response on the comma “,” to separate each response</a:t>
          </a:r>
        </a:p>
      </dsp:txBody>
      <dsp:txXfrm>
        <a:off x="919621" y="610577"/>
        <a:ext cx="3678487" cy="574780"/>
      </dsp:txXfrm>
    </dsp:sp>
    <dsp:sp modelId="{68C1CBE0-5A87-4951-A1AF-EAA39D568DDF}">
      <dsp:nvSpPr>
        <dsp:cNvPr id="0" name=""/>
        <dsp:cNvSpPr/>
      </dsp:nvSpPr>
      <dsp:spPr>
        <a:xfrm>
          <a:off x="0" y="610577"/>
          <a:ext cx="919621" cy="574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" tIns="56776" rIns="48663" bIns="567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</a:t>
          </a:r>
        </a:p>
      </dsp:txBody>
      <dsp:txXfrm>
        <a:off x="0" y="610577"/>
        <a:ext cx="919621" cy="574780"/>
      </dsp:txXfrm>
    </dsp:sp>
    <dsp:sp modelId="{62A461C9-8E9C-449A-AF5A-78F569833832}">
      <dsp:nvSpPr>
        <dsp:cNvPr id="0" name=""/>
        <dsp:cNvSpPr/>
      </dsp:nvSpPr>
      <dsp:spPr>
        <a:xfrm>
          <a:off x="919621" y="1219845"/>
          <a:ext cx="3678487" cy="57478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3" tIns="145994" rIns="71373" bIns="145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back into dataframe</a:t>
          </a:r>
        </a:p>
      </dsp:txBody>
      <dsp:txXfrm>
        <a:off x="919621" y="1219845"/>
        <a:ext cx="3678487" cy="574780"/>
      </dsp:txXfrm>
    </dsp:sp>
    <dsp:sp modelId="{B38E9130-E067-4F0A-85F2-34EB59EEAD52}">
      <dsp:nvSpPr>
        <dsp:cNvPr id="0" name=""/>
        <dsp:cNvSpPr/>
      </dsp:nvSpPr>
      <dsp:spPr>
        <a:xfrm>
          <a:off x="0" y="1219845"/>
          <a:ext cx="919621" cy="574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" tIns="56776" rIns="48663" bIns="567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Merge back</a:t>
          </a:r>
        </a:p>
      </dsp:txBody>
      <dsp:txXfrm>
        <a:off x="0" y="1219845"/>
        <a:ext cx="919621" cy="574780"/>
      </dsp:txXfrm>
    </dsp:sp>
    <dsp:sp modelId="{B8617E39-E69D-4FB1-9002-B31E916D81B7}">
      <dsp:nvSpPr>
        <dsp:cNvPr id="0" name=""/>
        <dsp:cNvSpPr/>
      </dsp:nvSpPr>
      <dsp:spPr>
        <a:xfrm>
          <a:off x="919621" y="1829113"/>
          <a:ext cx="3678487" cy="57478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3" tIns="145994" rIns="71373" bIns="145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Rename each variable option and shorten</a:t>
          </a:r>
        </a:p>
      </dsp:txBody>
      <dsp:txXfrm>
        <a:off x="919621" y="1829113"/>
        <a:ext cx="3678487" cy="574780"/>
      </dsp:txXfrm>
    </dsp:sp>
    <dsp:sp modelId="{31CA13E7-3238-480E-AFA8-2B1492040B3A}">
      <dsp:nvSpPr>
        <dsp:cNvPr id="0" name=""/>
        <dsp:cNvSpPr/>
      </dsp:nvSpPr>
      <dsp:spPr>
        <a:xfrm>
          <a:off x="0" y="1829113"/>
          <a:ext cx="919621" cy="574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" tIns="56776" rIns="48663" bIns="567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Rename</a:t>
          </a:r>
        </a:p>
      </dsp:txBody>
      <dsp:txXfrm>
        <a:off x="0" y="1829113"/>
        <a:ext cx="919621" cy="574780"/>
      </dsp:txXfrm>
    </dsp:sp>
    <dsp:sp modelId="{72BB4C22-1470-4B3F-84DC-97521C7237FB}">
      <dsp:nvSpPr>
        <dsp:cNvPr id="0" name=""/>
        <dsp:cNvSpPr/>
      </dsp:nvSpPr>
      <dsp:spPr>
        <a:xfrm>
          <a:off x="919621" y="2438381"/>
          <a:ext cx="3678487" cy="57478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3" tIns="145994" rIns="71373" bIns="145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out the original maternal_race variable</a:t>
          </a:r>
        </a:p>
      </dsp:txBody>
      <dsp:txXfrm>
        <a:off x="919621" y="2438381"/>
        <a:ext cx="3678487" cy="574780"/>
      </dsp:txXfrm>
    </dsp:sp>
    <dsp:sp modelId="{945BDCCC-762C-494C-8D70-45DC1149FDDB}">
      <dsp:nvSpPr>
        <dsp:cNvPr id="0" name=""/>
        <dsp:cNvSpPr/>
      </dsp:nvSpPr>
      <dsp:spPr>
        <a:xfrm>
          <a:off x="0" y="2438381"/>
          <a:ext cx="919621" cy="574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63" tIns="56776" rIns="48663" bIns="567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 out</a:t>
          </a:r>
        </a:p>
      </dsp:txBody>
      <dsp:txXfrm>
        <a:off x="0" y="2438381"/>
        <a:ext cx="919621" cy="574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9F3F-F224-4F6A-977A-4A08A3BBABC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B0397-5711-47B9-AD28-2B54C354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50C-6F5D-4C83-AF28-917DA4F5F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B219-4081-4309-A493-CAF450C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B679-4895-4305-A1E0-A4E19D49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1CB6-5197-406B-8152-719FD320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312A-0F55-4992-BC66-964062AE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FD7-EE84-4D0D-8081-F821EF66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894A2-4D29-4283-9432-2D4F12DD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547B-E55E-49FD-856A-DF53C6B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760E-908A-448E-89C1-2B42F68E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9E28-A7A9-45D4-80FE-57EB48A8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56317-08BA-4839-9FAC-0D337682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117A-C236-44C4-B73E-B7594721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3A5D-DD44-44E6-BA49-4DDE24CE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AA45-3571-45AB-88A5-C046AEA5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0F29-74B1-4842-B7D3-8A1F6F41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D56F-8FFB-4BF9-9C2E-56E6CDB2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E065-5449-49D6-9A1E-D78E7E36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0EA9-182A-42DA-93F9-2424259C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054E-2EAE-46D8-909F-BA28C3A4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1F20-11C2-4165-8400-321D898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BE7E-FD64-4C60-B0B5-629AA4AF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34E5-8CA3-4A6D-B4D2-5BE5895F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9CF6-0863-4167-929B-E5DFFBFE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0662-6F63-43C2-A85D-4C28BEA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6F5B-E941-4550-A0CE-5F69465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9EA-E490-4B78-AD26-ABD728AC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A37E-8A18-43DA-9F77-ED8D97125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6675-5385-460B-8A15-19B84590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FA5A-9924-4D03-A96B-AE8D41F9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46AE-92DB-459F-A423-ACB4C52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45B1-8CF7-4213-838C-4B58FA56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751D-48B8-4440-90AC-87342F3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9F04-190D-45F9-A699-EBC3BFCB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D9207-3376-4704-9DDC-D7CE49079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F1BCB-8D0F-4136-80A9-98E938A7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40C3-4C7B-489F-9A6E-54DBB4DB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56AC8-C573-4B86-934B-184B705B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E49A1-9987-4CC6-A450-ED001AA3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10DDB-0A84-4373-90A2-32A58C2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4E02-8975-4B15-AC79-14D6BC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6AF19-84B6-48BC-A54F-18CF60BE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36360-0E13-4BB9-8628-AFD406E2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1410-C085-46D9-B130-5E2A9316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D097-EC59-49C3-963D-6058A31A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E5099-4EFE-443A-A464-702CEBEC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3F23B-C76F-4EA2-8793-6504013C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A68-A9D4-47AE-8CE0-8FB423EB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EA1F-E75C-47E9-9A4E-1755EF61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9B6FD-70F1-4863-94A2-40A390DA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B0B3-8272-4F5F-BF86-41FB9E38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0F48-1EB2-4531-BBD0-7066F15F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9128-4C0A-4259-B9E6-6802E9AB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FC6-68A4-4110-A7DB-652D03BE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F9D0D-F237-497D-BD93-DAD02F787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145B4-52D7-4BB2-A399-1C8EB8B32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4DD5-A107-414B-9B46-5BE17CCB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3BE48-73F0-4C56-B108-4B0D31F5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C0DA-5B35-4937-9669-0CC28A9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A137E-2AF8-4F48-9B41-131C84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6186-3C1B-434C-8708-04CA6514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20D4-05C5-4DE4-9359-E7B4CE7B2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4B49-D867-4AC3-ACBF-124BB2096AB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C11F-4B66-4381-B0B5-6859619E4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D2F1-2474-444B-AC5C-E2A1536B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3F7B-85C0-4CF7-A59E-ED36EC3E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community.rstudio.com/t/installing-r-studio/13394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itm.uchicago.edu/redcap-bioinformatics-services/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2sxc.org/en/github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4CA44-3515-49A0-ADB7-9E267547F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851517"/>
            <a:ext cx="5635179" cy="2991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OneFlorida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 Study: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C5F5-3B13-4F2D-BBF2-63848BD4B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Hailey Ballard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</a:p>
          <a:p>
            <a:pPr algn="l"/>
            <a:endParaRPr lang="en-US" dirty="0"/>
          </a:p>
        </p:txBody>
      </p:sp>
      <p:sp>
        <p:nvSpPr>
          <p:cNvPr id="41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6" descr="Bar chart">
            <a:extLst>
              <a:ext uri="{FF2B5EF4-FFF2-40B4-BE49-F238E27FC236}">
                <a16:creationId xmlns:a16="http://schemas.microsoft.com/office/drawing/2014/main" id="{B2F0C9D2-998D-41C0-A0BC-3D82FE23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21BB-CECC-45CF-91B3-01C8E470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378D-D059-4822-861D-778C6306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Dominick J. Lemas, PhD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Callie F. Reeder, MD</a:t>
            </a: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Ke Xu, 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Xinsong Du, 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Nisha Y. Chachad,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Sabrina A. Shams,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Thu Kim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Luran Manfio, </a:t>
            </a:r>
          </a:p>
          <a:p>
            <a:r>
              <a: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Yasmine S. Gillespie,</a:t>
            </a:r>
          </a:p>
          <a:p>
            <a:endParaRPr lang="en-US" dirty="0"/>
          </a:p>
        </p:txBody>
      </p:sp>
      <p:pic>
        <p:nvPicPr>
          <p:cNvPr id="5" name="Picture 2" descr="@lemaslab">
            <a:extLst>
              <a:ext uri="{FF2B5EF4-FFF2-40B4-BE49-F238E27FC236}">
                <a16:creationId xmlns:a16="http://schemas.microsoft.com/office/drawing/2014/main" id="{636B4BCC-0CCE-477F-B0A7-1653F06C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47" y="1757423"/>
            <a:ext cx="1873544" cy="18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911D8-6FD6-44CF-807F-4CD50FDB4536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HealthOutcomes[white].eps">
            <a:extLst>
              <a:ext uri="{FF2B5EF4-FFF2-40B4-BE49-F238E27FC236}">
                <a16:creationId xmlns:a16="http://schemas.microsoft.com/office/drawing/2014/main" id="{08A37816-0843-47DB-9ED1-BE9CC3D4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AA5E8-1B04-4951-82F3-1C0AB54D73C6}"/>
              </a:ext>
            </a:extLst>
          </p:cNvPr>
          <p:cNvSpPr txBox="1"/>
          <p:nvPr/>
        </p:nvSpPr>
        <p:spPr>
          <a:xfrm>
            <a:off x="8402429" y="3638904"/>
            <a:ext cx="143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Lemas 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aculty Onboarding » Office of Faculty Affairs &amp; Professional Development »  College of Medicine » University of Florida">
            <a:extLst>
              <a:ext uri="{FF2B5EF4-FFF2-40B4-BE49-F238E27FC236}">
                <a16:creationId xmlns:a16="http://schemas.microsoft.com/office/drawing/2014/main" id="{58879014-D317-416A-B4C9-784E918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4411562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3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0D3D-A508-45CF-A7E3-32B28ED8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for Clean Data</a:t>
            </a:r>
          </a:p>
        </p:txBody>
      </p:sp>
      <p:pic>
        <p:nvPicPr>
          <p:cNvPr id="9" name="Graphic 8" descr="Customer review">
            <a:extLst>
              <a:ext uri="{FF2B5EF4-FFF2-40B4-BE49-F238E27FC236}">
                <a16:creationId xmlns:a16="http://schemas.microsoft.com/office/drawing/2014/main" id="{2E2D358B-CA53-4378-B14F-3F2CE753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073" y="2437615"/>
            <a:ext cx="1069200" cy="1069200"/>
          </a:xfrm>
          <a:prstGeom prst="rect">
            <a:avLst/>
          </a:prstGeom>
        </p:spPr>
      </p:pic>
      <p:pic>
        <p:nvPicPr>
          <p:cNvPr id="11" name="Graphic 10" descr="Clipboard">
            <a:extLst>
              <a:ext uri="{FF2B5EF4-FFF2-40B4-BE49-F238E27FC236}">
                <a16:creationId xmlns:a16="http://schemas.microsoft.com/office/drawing/2014/main" id="{BF5D0982-1814-4F37-AF37-639E37B08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247" y="2486149"/>
            <a:ext cx="1257300" cy="1257300"/>
          </a:xfrm>
          <a:prstGeom prst="rect">
            <a:avLst/>
          </a:prstGeom>
        </p:spPr>
      </p:pic>
      <p:pic>
        <p:nvPicPr>
          <p:cNvPr id="4" name="Graphic 3" descr="Statistics">
            <a:extLst>
              <a:ext uri="{FF2B5EF4-FFF2-40B4-BE49-F238E27FC236}">
                <a16:creationId xmlns:a16="http://schemas.microsoft.com/office/drawing/2014/main" id="{F028C2EC-CBFC-4344-ABED-6A6F40382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6056" y="1946787"/>
            <a:ext cx="1257299" cy="1257299"/>
          </a:xfrm>
          <a:prstGeom prst="rect">
            <a:avLst/>
          </a:prstGeom>
        </p:spPr>
      </p:pic>
      <p:pic>
        <p:nvPicPr>
          <p:cNvPr id="6" name="Graphic 5" descr="Pie chart">
            <a:extLst>
              <a:ext uri="{FF2B5EF4-FFF2-40B4-BE49-F238E27FC236}">
                <a16:creationId xmlns:a16="http://schemas.microsoft.com/office/drawing/2014/main" id="{E9A61CBF-BA8E-4BB4-AD1A-0D3DA2B76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3838" y="3346861"/>
            <a:ext cx="1370624" cy="1370624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EB678E-C641-4468-8B67-03329FB1A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788026" y="2396950"/>
            <a:ext cx="3807312" cy="1325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531668-DD12-4B07-AAEC-C790BF6D20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225596" y="4423659"/>
            <a:ext cx="3697678" cy="136443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C453DA-6823-48CB-B442-74CCC9752FCD}"/>
              </a:ext>
            </a:extLst>
          </p:cNvPr>
          <p:cNvSpPr/>
          <p:nvPr/>
        </p:nvSpPr>
        <p:spPr>
          <a:xfrm>
            <a:off x="1702573" y="2998427"/>
            <a:ext cx="849731" cy="3252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BB33C5-B231-48CD-814C-559568C1B890}"/>
              </a:ext>
            </a:extLst>
          </p:cNvPr>
          <p:cNvSpPr/>
          <p:nvPr/>
        </p:nvSpPr>
        <p:spPr>
          <a:xfrm>
            <a:off x="4047032" y="2972215"/>
            <a:ext cx="716554" cy="325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27A4EFF-B775-4283-BB51-B6C7F0445D1E}"/>
              </a:ext>
            </a:extLst>
          </p:cNvPr>
          <p:cNvSpPr/>
          <p:nvPr/>
        </p:nvSpPr>
        <p:spPr>
          <a:xfrm>
            <a:off x="8585129" y="2913084"/>
            <a:ext cx="949552" cy="403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A2EB2342-7E09-4F75-958D-51FDBBE3C92E}"/>
              </a:ext>
            </a:extLst>
          </p:cNvPr>
          <p:cNvSpPr/>
          <p:nvPr/>
        </p:nvSpPr>
        <p:spPr>
          <a:xfrm>
            <a:off x="8573763" y="2722795"/>
            <a:ext cx="858775" cy="8706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89678A-14F9-460A-9785-40286178154E}"/>
              </a:ext>
            </a:extLst>
          </p:cNvPr>
          <p:cNvSpPr/>
          <p:nvPr/>
        </p:nvSpPr>
        <p:spPr>
          <a:xfrm rot="5400000">
            <a:off x="6669826" y="4033162"/>
            <a:ext cx="809219" cy="4105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1D858E7-1474-41AD-93D0-EBCF203862BE}"/>
              </a:ext>
            </a:extLst>
          </p:cNvPr>
          <p:cNvSpPr/>
          <p:nvPr/>
        </p:nvSpPr>
        <p:spPr>
          <a:xfrm>
            <a:off x="9003150" y="4667768"/>
            <a:ext cx="949552" cy="723525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75F70-34C6-4B39-B04A-730F92023DB0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HealthOutcomes[white].eps">
            <a:extLst>
              <a:ext uri="{FF2B5EF4-FFF2-40B4-BE49-F238E27FC236}">
                <a16:creationId xmlns:a16="http://schemas.microsoft.com/office/drawing/2014/main" id="{505BEFAE-5E36-4181-850E-38D890E79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8E8-DD34-4E5F-B08D-092256A9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OneFlorida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AC27-5718-4561-A4CE-2F86B031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pregnant and breastfeeding mothers’ perspectives on clinical study participation (IRB # 201801273)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surveys from over 400 pregnant and breastfeeding women throughout Florida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(latitude/longitude)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Opinions on clinical research participation (past and present)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Attitudes towards COVID-19 and pregnancy and clinical research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A839B-56F6-46BD-BC42-F46CFD67CAF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ealthOutcomes[white].eps">
            <a:extLst>
              <a:ext uri="{FF2B5EF4-FFF2-40B4-BE49-F238E27FC236}">
                <a16:creationId xmlns:a16="http://schemas.microsoft.com/office/drawing/2014/main" id="{7424E8BE-2C73-4445-B564-7BB66C6D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2659-DEF7-4A95-B1E8-B612513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96A2D-E86F-40A9-AAC1-4ACFD4C15891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ealthOutcomes[white].eps">
            <a:extLst>
              <a:ext uri="{FF2B5EF4-FFF2-40B4-BE49-F238E27FC236}">
                <a16:creationId xmlns:a16="http://schemas.microsoft.com/office/drawing/2014/main" id="{558FFF3F-63D5-4044-9F87-7B0D3881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D5C32-F986-4B93-A098-5DF4B1058049}"/>
              </a:ext>
            </a:extLst>
          </p:cNvPr>
          <p:cNvSpPr txBox="1"/>
          <p:nvPr/>
        </p:nvSpPr>
        <p:spPr>
          <a:xfrm>
            <a:off x="665825" y="2654422"/>
            <a:ext cx="1340528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B7416-8208-4172-8BD8-1583A5A55366}"/>
              </a:ext>
            </a:extLst>
          </p:cNvPr>
          <p:cNvSpPr txBox="1"/>
          <p:nvPr/>
        </p:nvSpPr>
        <p:spPr>
          <a:xfrm>
            <a:off x="3249227" y="2674690"/>
            <a:ext cx="1340528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152544-456F-490B-83CA-9D6BF333F96D}"/>
              </a:ext>
            </a:extLst>
          </p:cNvPr>
          <p:cNvSpPr/>
          <p:nvPr/>
        </p:nvSpPr>
        <p:spPr>
          <a:xfrm>
            <a:off x="4842769" y="2726191"/>
            <a:ext cx="976544" cy="2663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0408D-B1B9-4B7E-BFB4-B21E5BF881D6}"/>
              </a:ext>
            </a:extLst>
          </p:cNvPr>
          <p:cNvSpPr txBox="1"/>
          <p:nvPr/>
        </p:nvSpPr>
        <p:spPr>
          <a:xfrm>
            <a:off x="6095999" y="2674690"/>
            <a:ext cx="2275643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Table 02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E1A97C-632E-4BBD-B96F-AF74C1DDC4DE}"/>
              </a:ext>
            </a:extLst>
          </p:cNvPr>
          <p:cNvSpPr/>
          <p:nvPr/>
        </p:nvSpPr>
        <p:spPr>
          <a:xfrm>
            <a:off x="2139518" y="2726191"/>
            <a:ext cx="976544" cy="2663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F74600-2819-4C15-B51A-14D0B0B0E177}"/>
              </a:ext>
            </a:extLst>
          </p:cNvPr>
          <p:cNvSpPr/>
          <p:nvPr/>
        </p:nvSpPr>
        <p:spPr>
          <a:xfrm>
            <a:off x="8624656" y="2705923"/>
            <a:ext cx="976544" cy="2663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294F0E5-3AD2-455A-B46D-FDB50AD1DC1F}"/>
              </a:ext>
            </a:extLst>
          </p:cNvPr>
          <p:cNvSpPr/>
          <p:nvPr/>
        </p:nvSpPr>
        <p:spPr>
          <a:xfrm>
            <a:off x="8624656" y="3295835"/>
            <a:ext cx="976544" cy="2663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926DAB-329A-4C91-B508-16646B261388}"/>
              </a:ext>
            </a:extLst>
          </p:cNvPr>
          <p:cNvSpPr/>
          <p:nvPr/>
        </p:nvSpPr>
        <p:spPr>
          <a:xfrm>
            <a:off x="8624656" y="2135092"/>
            <a:ext cx="976544" cy="2663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A96D7-2E0D-44C2-96C3-AAB819FCD8C6}"/>
              </a:ext>
            </a:extLst>
          </p:cNvPr>
          <p:cNvSpPr txBox="1"/>
          <p:nvPr/>
        </p:nvSpPr>
        <p:spPr>
          <a:xfrm>
            <a:off x="6095999" y="3244334"/>
            <a:ext cx="2275643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Table 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4937F-D20B-40A5-8631-59E8EE6607FC}"/>
              </a:ext>
            </a:extLst>
          </p:cNvPr>
          <p:cNvSpPr txBox="1"/>
          <p:nvPr/>
        </p:nvSpPr>
        <p:spPr>
          <a:xfrm>
            <a:off x="6095998" y="2135092"/>
            <a:ext cx="2275643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Table 01</a:t>
            </a:r>
          </a:p>
        </p:txBody>
      </p:sp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34A9316F-3967-4737-8B31-F6A3037E4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9669" y="1896250"/>
            <a:ext cx="608174" cy="608174"/>
          </a:xfrm>
          <a:prstGeom prst="rect">
            <a:avLst/>
          </a:prstGeom>
        </p:spPr>
      </p:pic>
      <p:pic>
        <p:nvPicPr>
          <p:cNvPr id="35" name="Graphic 34" descr="Programmer">
            <a:extLst>
              <a:ext uri="{FF2B5EF4-FFF2-40B4-BE49-F238E27FC236}">
                <a16:creationId xmlns:a16="http://schemas.microsoft.com/office/drawing/2014/main" id="{C764421B-4F30-49F1-9A60-926615E5C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9669" y="2555269"/>
            <a:ext cx="608174" cy="608174"/>
          </a:xfrm>
          <a:prstGeom prst="rect">
            <a:avLst/>
          </a:prstGeom>
        </p:spPr>
      </p:pic>
      <p:pic>
        <p:nvPicPr>
          <p:cNvPr id="36" name="Graphic 35" descr="Programmer">
            <a:extLst>
              <a:ext uri="{FF2B5EF4-FFF2-40B4-BE49-F238E27FC236}">
                <a16:creationId xmlns:a16="http://schemas.microsoft.com/office/drawing/2014/main" id="{F31C63FE-011D-4B89-9E17-CB6304B3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9669" y="3124913"/>
            <a:ext cx="608174" cy="608174"/>
          </a:xfrm>
          <a:prstGeom prst="rect">
            <a:avLst/>
          </a:prstGeom>
        </p:spPr>
      </p:pic>
      <p:pic>
        <p:nvPicPr>
          <p:cNvPr id="41" name="Graphic 40" descr="Hourglass">
            <a:extLst>
              <a:ext uri="{FF2B5EF4-FFF2-40B4-BE49-F238E27FC236}">
                <a16:creationId xmlns:a16="http://schemas.microsoft.com/office/drawing/2014/main" id="{E639BC6E-1955-4F4A-87A3-5DDADCA9E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098" y="4308918"/>
            <a:ext cx="590365" cy="590365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AB8BFD36-573E-4B86-BBC1-BBBE46E48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95329" y="4389159"/>
            <a:ext cx="1498989" cy="1498989"/>
          </a:xfrm>
          <a:prstGeom prst="rect">
            <a:avLst/>
          </a:prstGeom>
        </p:spPr>
      </p:pic>
      <p:pic>
        <p:nvPicPr>
          <p:cNvPr id="45" name="Graphic 44" descr="Cycle with people">
            <a:extLst>
              <a:ext uri="{FF2B5EF4-FFF2-40B4-BE49-F238E27FC236}">
                <a16:creationId xmlns:a16="http://schemas.microsoft.com/office/drawing/2014/main" id="{124E8B5B-243A-4665-A496-62F3204849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9540" y="3257352"/>
            <a:ext cx="1829951" cy="1829951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D922D6D3-8314-4B95-B36B-A694D5377A66}"/>
              </a:ext>
            </a:extLst>
          </p:cNvPr>
          <p:cNvSpPr/>
          <p:nvPr/>
        </p:nvSpPr>
        <p:spPr>
          <a:xfrm rot="1133501">
            <a:off x="3961245" y="4865344"/>
            <a:ext cx="2065557" cy="331373"/>
          </a:xfrm>
          <a:prstGeom prst="left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FDF7D82-175F-49D2-99A8-171AAF9FA9E0}"/>
              </a:ext>
            </a:extLst>
          </p:cNvPr>
          <p:cNvSpPr/>
          <p:nvPr/>
        </p:nvSpPr>
        <p:spPr>
          <a:xfrm rot="9223855">
            <a:off x="7991723" y="4356576"/>
            <a:ext cx="2124902" cy="328830"/>
          </a:xfrm>
          <a:prstGeom prst="rightArrow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FF0F-496B-48A6-BC12-40657DB9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EE42-BEBD-4337-BB46-99A26579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49" y="1426130"/>
            <a:ext cx="11074893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variables: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variables (weight, height)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(relationship status, type of insurance)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Recoded and shortened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MRCV variables (maternal race, study time preferences)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and counted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Likert variables (Strongly agree, agree, neutral, disagree, strongly disagree)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and assigned numerical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73278-DC78-4C18-BB8E-4DDB1A2BEA0E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HealthOutcomes[white].eps">
            <a:extLst>
              <a:ext uri="{FF2B5EF4-FFF2-40B4-BE49-F238E27FC236}">
                <a16:creationId xmlns:a16="http://schemas.microsoft.com/office/drawing/2014/main" id="{9FB5CD66-9019-4FAF-949A-E5FFFC46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B5A8B-2751-4240-BE48-57CC6006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1" y="4161909"/>
            <a:ext cx="7581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AAD3-371D-472F-97D8-E2479476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Response Categorical Variables (MRCVs)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96CB-A9B7-4C9A-AA89-7A473389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were participants could select more than one answer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“Which of the following applies to you? (Check all that apply)”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imported into R Studio, responses with multiple answers selected were not counted individually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must be a way to extract all the MRCV responses: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each answer choice out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Re-group each answer choice &amp; keep assigned to participants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back into main data set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014C5-CC6E-47E4-B6FE-AFDFBB0AA5DD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HealthOutcomes[white].eps">
            <a:extLst>
              <a:ext uri="{FF2B5EF4-FFF2-40B4-BE49-F238E27FC236}">
                <a16:creationId xmlns:a16="http://schemas.microsoft.com/office/drawing/2014/main" id="{EDB6D410-596F-44CD-A04F-3C511DB1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8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82F0-0D7B-44D6-8A25-1A97CFB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Maternal Race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5DC62-3521-42E6-84C3-E86A83C808DB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ealthOutcomes[white].eps">
            <a:extLst>
              <a:ext uri="{FF2B5EF4-FFF2-40B4-BE49-F238E27FC236}">
                <a16:creationId xmlns:a16="http://schemas.microsoft.com/office/drawing/2014/main" id="{EF442C52-7FDE-4FC1-9CF5-024EEAD3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E5814-312C-4B14-B637-0883B2C6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1942390"/>
            <a:ext cx="7021281" cy="2993846"/>
          </a:xfrm>
          <a:prstGeom prst="rect">
            <a:avLst/>
          </a:prstGeom>
        </p:spPr>
      </p:pic>
      <p:graphicFrame>
        <p:nvGraphicFramePr>
          <p:cNvPr id="36" name="Content Placeholder 5">
            <a:extLst>
              <a:ext uri="{FF2B5EF4-FFF2-40B4-BE49-F238E27FC236}">
                <a16:creationId xmlns:a16="http://schemas.microsoft.com/office/drawing/2014/main" id="{1B6191FA-EEEB-4B53-96D7-49AD4E31C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746910"/>
              </p:ext>
            </p:extLst>
          </p:nvPr>
        </p:nvGraphicFramePr>
        <p:xfrm>
          <a:off x="7327191" y="1921764"/>
          <a:ext cx="4598109" cy="301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312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A0B5-48F7-40E1-B1DB-B12C9D9E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EFCDB-D5D9-4C34-9FE1-A646EBF1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63" y="1233503"/>
            <a:ext cx="4692276" cy="4711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DE18FB-F3CE-4A66-B401-45547FD9F1E4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HealthOutcomes[white].eps">
            <a:extLst>
              <a:ext uri="{FF2B5EF4-FFF2-40B4-BE49-F238E27FC236}">
                <a16:creationId xmlns:a16="http://schemas.microsoft.com/office/drawing/2014/main" id="{CEF177A3-3725-46F4-A540-AC1B656D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85C31-DB95-4872-872C-EC6B57BB8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8" y="2085821"/>
            <a:ext cx="6677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41DE-06F4-474A-88E0-E7BD2651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209" y="298142"/>
            <a:ext cx="5453480" cy="130871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02 File: Producing the Table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FF0FE-0D4F-4D6E-86E2-9F95853636A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C3095-6E31-4B4A-9F56-2743AE40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0" y="475503"/>
            <a:ext cx="5575299" cy="5397624"/>
          </a:xfrm>
          <a:prstGeom prst="rect">
            <a:avLst/>
          </a:prstGeom>
        </p:spPr>
      </p:pic>
      <p:pic>
        <p:nvPicPr>
          <p:cNvPr id="38" name="Picture 37" descr="HealthOutcomes[white].eps">
            <a:extLst>
              <a:ext uri="{FF2B5EF4-FFF2-40B4-BE49-F238E27FC236}">
                <a16:creationId xmlns:a16="http://schemas.microsoft.com/office/drawing/2014/main" id="{0EC6155C-C303-4F8C-A605-FF59A1CC1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0B546-1827-4771-A074-6B5877A1D238}"/>
              </a:ext>
            </a:extLst>
          </p:cNvPr>
          <p:cNvCxnSpPr>
            <a:cxnSpLocks/>
          </p:cNvCxnSpPr>
          <p:nvPr/>
        </p:nvCxnSpPr>
        <p:spPr>
          <a:xfrm flipH="1" flipV="1">
            <a:off x="5992427" y="1528014"/>
            <a:ext cx="985421" cy="78123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B0361E-32FD-449C-B97A-786DC7437820}"/>
              </a:ext>
            </a:extLst>
          </p:cNvPr>
          <p:cNvSpPr txBox="1"/>
          <p:nvPr/>
        </p:nvSpPr>
        <p:spPr>
          <a:xfrm>
            <a:off x="7102136" y="2309249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04A0C6-C9DA-412B-8121-CF8ED0076AC0}"/>
              </a:ext>
            </a:extLst>
          </p:cNvPr>
          <p:cNvCxnSpPr>
            <a:cxnSpLocks/>
          </p:cNvCxnSpPr>
          <p:nvPr/>
        </p:nvCxnSpPr>
        <p:spPr>
          <a:xfrm flipH="1">
            <a:off x="6257463" y="4041123"/>
            <a:ext cx="1084370" cy="68143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7C1535-65AD-43C0-AB2E-6217C9357F2D}"/>
              </a:ext>
            </a:extLst>
          </p:cNvPr>
          <p:cNvSpPr txBox="1"/>
          <p:nvPr/>
        </p:nvSpPr>
        <p:spPr>
          <a:xfrm>
            <a:off x="7341833" y="3717359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MRCV Variables </a:t>
            </a:r>
          </a:p>
        </p:txBody>
      </p:sp>
    </p:spTree>
    <p:extLst>
      <p:ext uri="{BB962C8B-B14F-4D97-AF65-F5344CB8AC3E}">
        <p14:creationId xmlns:p14="http://schemas.microsoft.com/office/powerpoint/2010/main" val="56138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88BC05F779A428D70A2381ACDFB02" ma:contentTypeVersion="13" ma:contentTypeDescription="Create a new document." ma:contentTypeScope="" ma:versionID="be0b6a83d2a767743ff1b3e8bd314685">
  <xsd:schema xmlns:xsd="http://www.w3.org/2001/XMLSchema" xmlns:xs="http://www.w3.org/2001/XMLSchema" xmlns:p="http://schemas.microsoft.com/office/2006/metadata/properties" xmlns:ns3="9e3d39c3-38d0-49d8-b797-36f587034e7b" xmlns:ns4="8f4c1067-3e2a-4827-987d-57a85033aa1d" targetNamespace="http://schemas.microsoft.com/office/2006/metadata/properties" ma:root="true" ma:fieldsID="3d4e67d8963279d06104f3461eab408f" ns3:_="" ns4:_="">
    <xsd:import namespace="9e3d39c3-38d0-49d8-b797-36f587034e7b"/>
    <xsd:import namespace="8f4c1067-3e2a-4827-987d-57a85033aa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d39c3-38d0-49d8-b797-36f587034e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c1067-3e2a-4827-987d-57a85033aa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3B98B6-AB7C-46AC-8EBD-DF680C20B5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49C466-7370-41AE-92F9-F97F1F0F1B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2E47F-C406-4A48-93C3-2649137B3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3d39c3-38d0-49d8-b797-36f587034e7b"/>
    <ds:schemaRef ds:uri="8f4c1067-3e2a-4827-987d-57a85033a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OneFlorida Recruitment Study: Data Cleaning</vt:lpstr>
      <vt:lpstr>The Necessity for Clean Data</vt:lpstr>
      <vt:lpstr>OneFlorida Recruitment Study</vt:lpstr>
      <vt:lpstr>Workflow using Rstudio &amp; Github</vt:lpstr>
      <vt:lpstr>Types of Variables </vt:lpstr>
      <vt:lpstr>Multiple Response Categorical Variables (MRCVs)</vt:lpstr>
      <vt:lpstr>Example: Maternal Race </vt:lpstr>
      <vt:lpstr>Organization of Variables</vt:lpstr>
      <vt:lpstr>Table 02 File: Producing the Table</vt:lpstr>
      <vt:lpstr>Acknowledgements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Hailey Ballard</dc:creator>
  <cp:lastModifiedBy>Hailey Ballard</cp:lastModifiedBy>
  <cp:revision>1</cp:revision>
  <dcterms:created xsi:type="dcterms:W3CDTF">2020-11-28T18:28:54Z</dcterms:created>
  <dcterms:modified xsi:type="dcterms:W3CDTF">2020-12-01T16:06:24Z</dcterms:modified>
</cp:coreProperties>
</file>