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7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4" r:id="rId6"/>
    <p:sldId id="273" r:id="rId7"/>
    <p:sldId id="272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F88AC-8C5B-477B-98DE-447732917FF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29329E-83EE-4353-8D5F-ECF063E40886}">
      <dgm:prSet/>
      <dgm:spPr/>
      <dgm:t>
        <a:bodyPr/>
        <a:lstStyle/>
        <a:p>
          <a:r>
            <a:rPr lang="en-US"/>
            <a:t>Slurm Overview</a:t>
          </a:r>
        </a:p>
      </dgm:t>
    </dgm:pt>
    <dgm:pt modelId="{7C0A5CBB-F60B-457C-B6FA-8F259F72EA25}" type="parTrans" cxnId="{B74E632E-2981-459F-8858-4F5532227B8A}">
      <dgm:prSet/>
      <dgm:spPr/>
      <dgm:t>
        <a:bodyPr/>
        <a:lstStyle/>
        <a:p>
          <a:endParaRPr lang="en-US"/>
        </a:p>
      </dgm:t>
    </dgm:pt>
    <dgm:pt modelId="{2BD8B7E4-3640-4293-B2D8-D8D39AFFF871}" type="sibTrans" cxnId="{B74E632E-2981-459F-8858-4F5532227B8A}">
      <dgm:prSet/>
      <dgm:spPr/>
      <dgm:t>
        <a:bodyPr/>
        <a:lstStyle/>
        <a:p>
          <a:endParaRPr lang="en-US"/>
        </a:p>
      </dgm:t>
    </dgm:pt>
    <dgm:pt modelId="{EC16D562-0601-48BC-96EC-399F428B9111}">
      <dgm:prSet/>
      <dgm:spPr/>
      <dgm:t>
        <a:bodyPr/>
        <a:lstStyle/>
        <a:p>
          <a:r>
            <a:rPr lang="en-US"/>
            <a:t>How it works and why it’s beneficial </a:t>
          </a:r>
        </a:p>
      </dgm:t>
    </dgm:pt>
    <dgm:pt modelId="{E24CA81A-0B47-461C-869C-17BCB4230543}" type="parTrans" cxnId="{588FCAC1-BC7E-4D67-AD2F-F7883A441CA1}">
      <dgm:prSet/>
      <dgm:spPr/>
      <dgm:t>
        <a:bodyPr/>
        <a:lstStyle/>
        <a:p>
          <a:endParaRPr lang="en-US"/>
        </a:p>
      </dgm:t>
    </dgm:pt>
    <dgm:pt modelId="{A5533CD5-B102-4AEA-A50F-DE5ECF5FE9C2}" type="sibTrans" cxnId="{588FCAC1-BC7E-4D67-AD2F-F7883A441CA1}">
      <dgm:prSet/>
      <dgm:spPr/>
      <dgm:t>
        <a:bodyPr/>
        <a:lstStyle/>
        <a:p>
          <a:endParaRPr lang="en-US"/>
        </a:p>
      </dgm:t>
    </dgm:pt>
    <dgm:pt modelId="{8351755B-FAE3-435C-9882-EA6D6D9328C0}">
      <dgm:prSet/>
      <dgm:spPr/>
      <dgm:t>
        <a:bodyPr/>
        <a:lstStyle/>
        <a:p>
          <a:r>
            <a:rPr lang="en-US"/>
            <a:t>Resource Allocation</a:t>
          </a:r>
        </a:p>
      </dgm:t>
    </dgm:pt>
    <dgm:pt modelId="{BC77F402-E231-4F53-8E01-106C3AF52B1C}" type="parTrans" cxnId="{582D12F1-025A-4A18-A5A0-A11B7AFCB8EE}">
      <dgm:prSet/>
      <dgm:spPr/>
      <dgm:t>
        <a:bodyPr/>
        <a:lstStyle/>
        <a:p>
          <a:endParaRPr lang="en-US"/>
        </a:p>
      </dgm:t>
    </dgm:pt>
    <dgm:pt modelId="{F4F83654-E9DC-434B-9C3B-1134936AFD9F}" type="sibTrans" cxnId="{582D12F1-025A-4A18-A5A0-A11B7AFCB8EE}">
      <dgm:prSet/>
      <dgm:spPr/>
      <dgm:t>
        <a:bodyPr/>
        <a:lstStyle/>
        <a:p>
          <a:endParaRPr lang="en-US"/>
        </a:p>
      </dgm:t>
    </dgm:pt>
    <dgm:pt modelId="{00365585-ACA9-49AE-8750-6478D4A41A17}">
      <dgm:prSet/>
      <dgm:spPr/>
      <dgm:t>
        <a:bodyPr/>
        <a:lstStyle/>
        <a:p>
          <a:r>
            <a:rPr lang="en-US"/>
            <a:t>Bash commands to set computing power</a:t>
          </a:r>
        </a:p>
      </dgm:t>
    </dgm:pt>
    <dgm:pt modelId="{0D91ECB8-4068-4FC2-9CBF-1265EDD709BA}" type="parTrans" cxnId="{159132F3-AFA9-4921-8659-68FF0C6C3180}">
      <dgm:prSet/>
      <dgm:spPr/>
      <dgm:t>
        <a:bodyPr/>
        <a:lstStyle/>
        <a:p>
          <a:endParaRPr lang="en-US"/>
        </a:p>
      </dgm:t>
    </dgm:pt>
    <dgm:pt modelId="{FE707521-6C0E-42FF-A9F6-9460551DDB9F}" type="sibTrans" cxnId="{159132F3-AFA9-4921-8659-68FF0C6C3180}">
      <dgm:prSet/>
      <dgm:spPr/>
      <dgm:t>
        <a:bodyPr/>
        <a:lstStyle/>
        <a:p>
          <a:endParaRPr lang="en-US"/>
        </a:p>
      </dgm:t>
    </dgm:pt>
    <dgm:pt modelId="{C00DCCB7-A3C8-4643-9730-914E2699C095}">
      <dgm:prSet/>
      <dgm:spPr/>
      <dgm:t>
        <a:bodyPr/>
        <a:lstStyle/>
        <a:p>
          <a:r>
            <a:rPr lang="en-US"/>
            <a:t>Quality of Service Limits</a:t>
          </a:r>
        </a:p>
      </dgm:t>
    </dgm:pt>
    <dgm:pt modelId="{CB721B4D-4261-4C28-9246-CFD7467CEDD8}" type="parTrans" cxnId="{9250722D-94EE-4C9E-99FC-D023521D17AC}">
      <dgm:prSet/>
      <dgm:spPr/>
      <dgm:t>
        <a:bodyPr/>
        <a:lstStyle/>
        <a:p>
          <a:endParaRPr lang="en-US"/>
        </a:p>
      </dgm:t>
    </dgm:pt>
    <dgm:pt modelId="{FD7C3DFE-5C9A-4D5A-877F-3E2CFBDA767E}" type="sibTrans" cxnId="{9250722D-94EE-4C9E-99FC-D023521D17AC}">
      <dgm:prSet/>
      <dgm:spPr/>
      <dgm:t>
        <a:bodyPr/>
        <a:lstStyle/>
        <a:p>
          <a:endParaRPr lang="en-US"/>
        </a:p>
      </dgm:t>
    </dgm:pt>
    <dgm:pt modelId="{70498057-71A2-4E70-A895-1D781F428F3D}">
      <dgm:prSet/>
      <dgm:spPr/>
      <dgm:t>
        <a:bodyPr/>
        <a:lstStyle/>
        <a:p>
          <a:r>
            <a:rPr lang="en-US"/>
            <a:t>Computing power limits</a:t>
          </a:r>
        </a:p>
      </dgm:t>
    </dgm:pt>
    <dgm:pt modelId="{DBF98F41-23B3-4C8F-BDF3-7D9FC71A501F}" type="parTrans" cxnId="{A5B3BD2E-BDF6-45AC-BFA2-15554AE7DD64}">
      <dgm:prSet/>
      <dgm:spPr/>
      <dgm:t>
        <a:bodyPr/>
        <a:lstStyle/>
        <a:p>
          <a:endParaRPr lang="en-US"/>
        </a:p>
      </dgm:t>
    </dgm:pt>
    <dgm:pt modelId="{64714E9E-FE9F-4A5D-8889-E0C89AF007BE}" type="sibTrans" cxnId="{A5B3BD2E-BDF6-45AC-BFA2-15554AE7DD64}">
      <dgm:prSet/>
      <dgm:spPr/>
      <dgm:t>
        <a:bodyPr/>
        <a:lstStyle/>
        <a:p>
          <a:endParaRPr lang="en-US"/>
        </a:p>
      </dgm:t>
    </dgm:pt>
    <dgm:pt modelId="{98331854-6777-4E23-8D08-A2E171980207}">
      <dgm:prSet/>
      <dgm:spPr/>
      <dgm:t>
        <a:bodyPr/>
        <a:lstStyle/>
        <a:p>
          <a:r>
            <a:rPr lang="en-US"/>
            <a:t>Code Example</a:t>
          </a:r>
        </a:p>
      </dgm:t>
    </dgm:pt>
    <dgm:pt modelId="{85FA9915-3D1D-44A4-A5BB-DE37A40A023D}" type="parTrans" cxnId="{94FC3E58-F312-4CA8-8EB1-65C21D050C0B}">
      <dgm:prSet/>
      <dgm:spPr/>
      <dgm:t>
        <a:bodyPr/>
        <a:lstStyle/>
        <a:p>
          <a:endParaRPr lang="en-US"/>
        </a:p>
      </dgm:t>
    </dgm:pt>
    <dgm:pt modelId="{06C49E31-84A3-425C-A300-8CCD1D138674}" type="sibTrans" cxnId="{94FC3E58-F312-4CA8-8EB1-65C21D050C0B}">
      <dgm:prSet/>
      <dgm:spPr/>
      <dgm:t>
        <a:bodyPr/>
        <a:lstStyle/>
        <a:p>
          <a:endParaRPr lang="en-US"/>
        </a:p>
      </dgm:t>
    </dgm:pt>
    <dgm:pt modelId="{291FC9DB-7372-4116-9522-D032976BF810}" type="pres">
      <dgm:prSet presAssocID="{B51F88AC-8C5B-477B-98DE-447732917FF4}" presName="Name0" presStyleCnt="0">
        <dgm:presLayoutVars>
          <dgm:dir/>
          <dgm:animLvl val="lvl"/>
          <dgm:resizeHandles val="exact"/>
        </dgm:presLayoutVars>
      </dgm:prSet>
      <dgm:spPr/>
    </dgm:pt>
    <dgm:pt modelId="{0F5BE012-3E25-4BE7-A818-56549C5F8081}" type="pres">
      <dgm:prSet presAssocID="{DB29329E-83EE-4353-8D5F-ECF063E40886}" presName="composite" presStyleCnt="0"/>
      <dgm:spPr/>
    </dgm:pt>
    <dgm:pt modelId="{AFC7D4C3-18EE-416F-8676-69DDC2A57556}" type="pres">
      <dgm:prSet presAssocID="{DB29329E-83EE-4353-8D5F-ECF063E4088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6C52FA2-F8E7-4F91-A441-49E37A924F1F}" type="pres">
      <dgm:prSet presAssocID="{DB29329E-83EE-4353-8D5F-ECF063E40886}" presName="desTx" presStyleLbl="alignAccFollowNode1" presStyleIdx="0" presStyleCnt="4">
        <dgm:presLayoutVars>
          <dgm:bulletEnabled val="1"/>
        </dgm:presLayoutVars>
      </dgm:prSet>
      <dgm:spPr/>
    </dgm:pt>
    <dgm:pt modelId="{6D061F33-40D2-42EE-B206-C10A00B8DAB5}" type="pres">
      <dgm:prSet presAssocID="{2BD8B7E4-3640-4293-B2D8-D8D39AFFF871}" presName="space" presStyleCnt="0"/>
      <dgm:spPr/>
    </dgm:pt>
    <dgm:pt modelId="{DFB88BF1-54E0-4FC8-8B6C-CACAA4A41F5E}" type="pres">
      <dgm:prSet presAssocID="{8351755B-FAE3-435C-9882-EA6D6D9328C0}" presName="composite" presStyleCnt="0"/>
      <dgm:spPr/>
    </dgm:pt>
    <dgm:pt modelId="{94440781-DB0B-4620-A2A8-DC6236E33201}" type="pres">
      <dgm:prSet presAssocID="{8351755B-FAE3-435C-9882-EA6D6D9328C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8B10310-4096-40C5-915A-E67E8F1B3923}" type="pres">
      <dgm:prSet presAssocID="{8351755B-FAE3-435C-9882-EA6D6D9328C0}" presName="desTx" presStyleLbl="alignAccFollowNode1" presStyleIdx="1" presStyleCnt="4">
        <dgm:presLayoutVars>
          <dgm:bulletEnabled val="1"/>
        </dgm:presLayoutVars>
      </dgm:prSet>
      <dgm:spPr/>
    </dgm:pt>
    <dgm:pt modelId="{55E38EFB-9A22-41B0-ADFB-CACCBEA5BA45}" type="pres">
      <dgm:prSet presAssocID="{F4F83654-E9DC-434B-9C3B-1134936AFD9F}" presName="space" presStyleCnt="0"/>
      <dgm:spPr/>
    </dgm:pt>
    <dgm:pt modelId="{22CCA488-3537-4305-821F-E79DFA8A07A1}" type="pres">
      <dgm:prSet presAssocID="{C00DCCB7-A3C8-4643-9730-914E2699C095}" presName="composite" presStyleCnt="0"/>
      <dgm:spPr/>
    </dgm:pt>
    <dgm:pt modelId="{AE79E9DA-3730-41A9-BCDC-49C08CB0F4B7}" type="pres">
      <dgm:prSet presAssocID="{C00DCCB7-A3C8-4643-9730-914E2699C09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E2B4CDE-5E95-40F0-9F77-14813B9E8741}" type="pres">
      <dgm:prSet presAssocID="{C00DCCB7-A3C8-4643-9730-914E2699C095}" presName="desTx" presStyleLbl="alignAccFollowNode1" presStyleIdx="2" presStyleCnt="4">
        <dgm:presLayoutVars>
          <dgm:bulletEnabled val="1"/>
        </dgm:presLayoutVars>
      </dgm:prSet>
      <dgm:spPr/>
    </dgm:pt>
    <dgm:pt modelId="{1F28B7D6-70EC-4584-B578-2E81220CAB0F}" type="pres">
      <dgm:prSet presAssocID="{FD7C3DFE-5C9A-4D5A-877F-3E2CFBDA767E}" presName="space" presStyleCnt="0"/>
      <dgm:spPr/>
    </dgm:pt>
    <dgm:pt modelId="{B7FC8A48-2FBA-421C-B7E7-7D29A224A3A4}" type="pres">
      <dgm:prSet presAssocID="{98331854-6777-4E23-8D08-A2E171980207}" presName="composite" presStyleCnt="0"/>
      <dgm:spPr/>
    </dgm:pt>
    <dgm:pt modelId="{DF709002-5B6D-4F51-9ECA-4C55C428E7E3}" type="pres">
      <dgm:prSet presAssocID="{98331854-6777-4E23-8D08-A2E17198020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B4C1C59-001A-4F6B-AB9D-6563DC44EE9E}" type="pres">
      <dgm:prSet presAssocID="{98331854-6777-4E23-8D08-A2E17198020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A44EE21-8A3D-401C-99AF-927C417A7EFB}" type="presOf" srcId="{B51F88AC-8C5B-477B-98DE-447732917FF4}" destId="{291FC9DB-7372-4116-9522-D032976BF810}" srcOrd="0" destOrd="0" presId="urn:microsoft.com/office/officeart/2005/8/layout/hList1"/>
    <dgm:cxn modelId="{48604B2C-F6D8-4E50-9CC0-7CE866EFEE25}" type="presOf" srcId="{98331854-6777-4E23-8D08-A2E171980207}" destId="{DF709002-5B6D-4F51-9ECA-4C55C428E7E3}" srcOrd="0" destOrd="0" presId="urn:microsoft.com/office/officeart/2005/8/layout/hList1"/>
    <dgm:cxn modelId="{9250722D-94EE-4C9E-99FC-D023521D17AC}" srcId="{B51F88AC-8C5B-477B-98DE-447732917FF4}" destId="{C00DCCB7-A3C8-4643-9730-914E2699C095}" srcOrd="2" destOrd="0" parTransId="{CB721B4D-4261-4C28-9246-CFD7467CEDD8}" sibTransId="{FD7C3DFE-5C9A-4D5A-877F-3E2CFBDA767E}"/>
    <dgm:cxn modelId="{B74E632E-2981-459F-8858-4F5532227B8A}" srcId="{B51F88AC-8C5B-477B-98DE-447732917FF4}" destId="{DB29329E-83EE-4353-8D5F-ECF063E40886}" srcOrd="0" destOrd="0" parTransId="{7C0A5CBB-F60B-457C-B6FA-8F259F72EA25}" sibTransId="{2BD8B7E4-3640-4293-B2D8-D8D39AFFF871}"/>
    <dgm:cxn modelId="{A5B3BD2E-BDF6-45AC-BFA2-15554AE7DD64}" srcId="{C00DCCB7-A3C8-4643-9730-914E2699C095}" destId="{70498057-71A2-4E70-A895-1D781F428F3D}" srcOrd="0" destOrd="0" parTransId="{DBF98F41-23B3-4C8F-BDF3-7D9FC71A501F}" sibTransId="{64714E9E-FE9F-4A5D-8889-E0C89AF007BE}"/>
    <dgm:cxn modelId="{E084724D-8C02-4A0B-9170-D961E5968E40}" type="presOf" srcId="{EC16D562-0601-48BC-96EC-399F428B9111}" destId="{46C52FA2-F8E7-4F91-A441-49E37A924F1F}" srcOrd="0" destOrd="0" presId="urn:microsoft.com/office/officeart/2005/8/layout/hList1"/>
    <dgm:cxn modelId="{39AC2E4E-5983-4120-ADC2-949D5E5B761A}" type="presOf" srcId="{DB29329E-83EE-4353-8D5F-ECF063E40886}" destId="{AFC7D4C3-18EE-416F-8676-69DDC2A57556}" srcOrd="0" destOrd="0" presId="urn:microsoft.com/office/officeart/2005/8/layout/hList1"/>
    <dgm:cxn modelId="{94FC3E58-F312-4CA8-8EB1-65C21D050C0B}" srcId="{B51F88AC-8C5B-477B-98DE-447732917FF4}" destId="{98331854-6777-4E23-8D08-A2E171980207}" srcOrd="3" destOrd="0" parTransId="{85FA9915-3D1D-44A4-A5BB-DE37A40A023D}" sibTransId="{06C49E31-84A3-425C-A300-8CCD1D138674}"/>
    <dgm:cxn modelId="{9EE1057A-D7A0-4558-B1D5-C6EF74189692}" type="presOf" srcId="{00365585-ACA9-49AE-8750-6478D4A41A17}" destId="{E8B10310-4096-40C5-915A-E67E8F1B3923}" srcOrd="0" destOrd="0" presId="urn:microsoft.com/office/officeart/2005/8/layout/hList1"/>
    <dgm:cxn modelId="{9C9484BA-AFB0-42BE-9BAC-50F49675FA88}" type="presOf" srcId="{8351755B-FAE3-435C-9882-EA6D6D9328C0}" destId="{94440781-DB0B-4620-A2A8-DC6236E33201}" srcOrd="0" destOrd="0" presId="urn:microsoft.com/office/officeart/2005/8/layout/hList1"/>
    <dgm:cxn modelId="{588FCAC1-BC7E-4D67-AD2F-F7883A441CA1}" srcId="{DB29329E-83EE-4353-8D5F-ECF063E40886}" destId="{EC16D562-0601-48BC-96EC-399F428B9111}" srcOrd="0" destOrd="0" parTransId="{E24CA81A-0B47-461C-869C-17BCB4230543}" sibTransId="{A5533CD5-B102-4AEA-A50F-DE5ECF5FE9C2}"/>
    <dgm:cxn modelId="{8A741CCB-F9C3-4102-9031-4EC08BDD16DE}" type="presOf" srcId="{70498057-71A2-4E70-A895-1D781F428F3D}" destId="{8E2B4CDE-5E95-40F0-9F77-14813B9E8741}" srcOrd="0" destOrd="0" presId="urn:microsoft.com/office/officeart/2005/8/layout/hList1"/>
    <dgm:cxn modelId="{E16737EE-8BC2-4038-B63C-40E364750641}" type="presOf" srcId="{C00DCCB7-A3C8-4643-9730-914E2699C095}" destId="{AE79E9DA-3730-41A9-BCDC-49C08CB0F4B7}" srcOrd="0" destOrd="0" presId="urn:microsoft.com/office/officeart/2005/8/layout/hList1"/>
    <dgm:cxn modelId="{582D12F1-025A-4A18-A5A0-A11B7AFCB8EE}" srcId="{B51F88AC-8C5B-477B-98DE-447732917FF4}" destId="{8351755B-FAE3-435C-9882-EA6D6D9328C0}" srcOrd="1" destOrd="0" parTransId="{BC77F402-E231-4F53-8E01-106C3AF52B1C}" sibTransId="{F4F83654-E9DC-434B-9C3B-1134936AFD9F}"/>
    <dgm:cxn modelId="{159132F3-AFA9-4921-8659-68FF0C6C3180}" srcId="{8351755B-FAE3-435C-9882-EA6D6D9328C0}" destId="{00365585-ACA9-49AE-8750-6478D4A41A17}" srcOrd="0" destOrd="0" parTransId="{0D91ECB8-4068-4FC2-9CBF-1265EDD709BA}" sibTransId="{FE707521-6C0E-42FF-A9F6-9460551DDB9F}"/>
    <dgm:cxn modelId="{20905760-64D6-486D-88FF-97A74EA5E5D4}" type="presParOf" srcId="{291FC9DB-7372-4116-9522-D032976BF810}" destId="{0F5BE012-3E25-4BE7-A818-56549C5F8081}" srcOrd="0" destOrd="0" presId="urn:microsoft.com/office/officeart/2005/8/layout/hList1"/>
    <dgm:cxn modelId="{04EB70C0-C633-422E-99CF-F81DF5AD6149}" type="presParOf" srcId="{0F5BE012-3E25-4BE7-A818-56549C5F8081}" destId="{AFC7D4C3-18EE-416F-8676-69DDC2A57556}" srcOrd="0" destOrd="0" presId="urn:microsoft.com/office/officeart/2005/8/layout/hList1"/>
    <dgm:cxn modelId="{14EDC60D-8465-4E81-AD0F-F1C65CFC37A4}" type="presParOf" srcId="{0F5BE012-3E25-4BE7-A818-56549C5F8081}" destId="{46C52FA2-F8E7-4F91-A441-49E37A924F1F}" srcOrd="1" destOrd="0" presId="urn:microsoft.com/office/officeart/2005/8/layout/hList1"/>
    <dgm:cxn modelId="{6797172C-C486-48BD-9944-D58C7468573F}" type="presParOf" srcId="{291FC9DB-7372-4116-9522-D032976BF810}" destId="{6D061F33-40D2-42EE-B206-C10A00B8DAB5}" srcOrd="1" destOrd="0" presId="urn:microsoft.com/office/officeart/2005/8/layout/hList1"/>
    <dgm:cxn modelId="{3C54DBED-78EC-4FD0-8524-0E78F5CBA732}" type="presParOf" srcId="{291FC9DB-7372-4116-9522-D032976BF810}" destId="{DFB88BF1-54E0-4FC8-8B6C-CACAA4A41F5E}" srcOrd="2" destOrd="0" presId="urn:microsoft.com/office/officeart/2005/8/layout/hList1"/>
    <dgm:cxn modelId="{BA1AB8F4-90D7-423E-8AD6-E539C4D3DF7E}" type="presParOf" srcId="{DFB88BF1-54E0-4FC8-8B6C-CACAA4A41F5E}" destId="{94440781-DB0B-4620-A2A8-DC6236E33201}" srcOrd="0" destOrd="0" presId="urn:microsoft.com/office/officeart/2005/8/layout/hList1"/>
    <dgm:cxn modelId="{8E71679A-9D19-4E1F-9059-2E2C750FEC75}" type="presParOf" srcId="{DFB88BF1-54E0-4FC8-8B6C-CACAA4A41F5E}" destId="{E8B10310-4096-40C5-915A-E67E8F1B3923}" srcOrd="1" destOrd="0" presId="urn:microsoft.com/office/officeart/2005/8/layout/hList1"/>
    <dgm:cxn modelId="{C8F03956-8FA1-4211-B3DA-2A9E338735B6}" type="presParOf" srcId="{291FC9DB-7372-4116-9522-D032976BF810}" destId="{55E38EFB-9A22-41B0-ADFB-CACCBEA5BA45}" srcOrd="3" destOrd="0" presId="urn:microsoft.com/office/officeart/2005/8/layout/hList1"/>
    <dgm:cxn modelId="{2F69DBDA-8EB7-43AF-B6E5-442539DEF77F}" type="presParOf" srcId="{291FC9DB-7372-4116-9522-D032976BF810}" destId="{22CCA488-3537-4305-821F-E79DFA8A07A1}" srcOrd="4" destOrd="0" presId="urn:microsoft.com/office/officeart/2005/8/layout/hList1"/>
    <dgm:cxn modelId="{6AA86C59-B77E-43B6-816A-87E6A799E0A1}" type="presParOf" srcId="{22CCA488-3537-4305-821F-E79DFA8A07A1}" destId="{AE79E9DA-3730-41A9-BCDC-49C08CB0F4B7}" srcOrd="0" destOrd="0" presId="urn:microsoft.com/office/officeart/2005/8/layout/hList1"/>
    <dgm:cxn modelId="{184E2912-FE86-4CBD-926A-37F129F5C82F}" type="presParOf" srcId="{22CCA488-3537-4305-821F-E79DFA8A07A1}" destId="{8E2B4CDE-5E95-40F0-9F77-14813B9E8741}" srcOrd="1" destOrd="0" presId="urn:microsoft.com/office/officeart/2005/8/layout/hList1"/>
    <dgm:cxn modelId="{4E45D98E-81E6-4634-81F2-EA219D7DF612}" type="presParOf" srcId="{291FC9DB-7372-4116-9522-D032976BF810}" destId="{1F28B7D6-70EC-4584-B578-2E81220CAB0F}" srcOrd="5" destOrd="0" presId="urn:microsoft.com/office/officeart/2005/8/layout/hList1"/>
    <dgm:cxn modelId="{C1C45362-9166-4EA9-BA70-346CC241A634}" type="presParOf" srcId="{291FC9DB-7372-4116-9522-D032976BF810}" destId="{B7FC8A48-2FBA-421C-B7E7-7D29A224A3A4}" srcOrd="6" destOrd="0" presId="urn:microsoft.com/office/officeart/2005/8/layout/hList1"/>
    <dgm:cxn modelId="{0B261241-4EA2-4AEF-96CA-39C1B3806AC2}" type="presParOf" srcId="{B7FC8A48-2FBA-421C-B7E7-7D29A224A3A4}" destId="{DF709002-5B6D-4F51-9ECA-4C55C428E7E3}" srcOrd="0" destOrd="0" presId="urn:microsoft.com/office/officeart/2005/8/layout/hList1"/>
    <dgm:cxn modelId="{AAFABF4D-5B9D-4291-BC38-7D0C88EEF487}" type="presParOf" srcId="{B7FC8A48-2FBA-421C-B7E7-7D29A224A3A4}" destId="{6B4C1C59-001A-4F6B-AB9D-6563DC44EE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D4C3-18EE-416F-8676-69DDC2A57556}">
      <dsp:nvSpPr>
        <dsp:cNvPr id="0" name=""/>
        <dsp:cNvSpPr/>
      </dsp:nvSpPr>
      <dsp:spPr>
        <a:xfrm>
          <a:off x="3611" y="429073"/>
          <a:ext cx="2171301" cy="86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Slurm Overview</a:t>
          </a:r>
        </a:p>
      </dsp:txBody>
      <dsp:txXfrm>
        <a:off x="3611" y="429073"/>
        <a:ext cx="2171301" cy="868520"/>
      </dsp:txXfrm>
    </dsp:sp>
    <dsp:sp modelId="{46C52FA2-F8E7-4F91-A441-49E37A924F1F}">
      <dsp:nvSpPr>
        <dsp:cNvPr id="0" name=""/>
        <dsp:cNvSpPr/>
      </dsp:nvSpPr>
      <dsp:spPr>
        <a:xfrm>
          <a:off x="3611" y="1297594"/>
          <a:ext cx="2171301" cy="19965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How it works and why it’s beneficial </a:t>
          </a:r>
        </a:p>
      </dsp:txBody>
      <dsp:txXfrm>
        <a:off x="3611" y="1297594"/>
        <a:ext cx="2171301" cy="1996558"/>
      </dsp:txXfrm>
    </dsp:sp>
    <dsp:sp modelId="{94440781-DB0B-4620-A2A8-DC6236E33201}">
      <dsp:nvSpPr>
        <dsp:cNvPr id="0" name=""/>
        <dsp:cNvSpPr/>
      </dsp:nvSpPr>
      <dsp:spPr>
        <a:xfrm>
          <a:off x="2478894" y="429073"/>
          <a:ext cx="2171301" cy="86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Resource Allocation</a:t>
          </a:r>
        </a:p>
      </dsp:txBody>
      <dsp:txXfrm>
        <a:off x="2478894" y="429073"/>
        <a:ext cx="2171301" cy="868520"/>
      </dsp:txXfrm>
    </dsp:sp>
    <dsp:sp modelId="{E8B10310-4096-40C5-915A-E67E8F1B3923}">
      <dsp:nvSpPr>
        <dsp:cNvPr id="0" name=""/>
        <dsp:cNvSpPr/>
      </dsp:nvSpPr>
      <dsp:spPr>
        <a:xfrm>
          <a:off x="2478894" y="1297594"/>
          <a:ext cx="2171301" cy="19965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Bash commands to set computing power</a:t>
          </a:r>
        </a:p>
      </dsp:txBody>
      <dsp:txXfrm>
        <a:off x="2478894" y="1297594"/>
        <a:ext cx="2171301" cy="1996558"/>
      </dsp:txXfrm>
    </dsp:sp>
    <dsp:sp modelId="{AE79E9DA-3730-41A9-BCDC-49C08CB0F4B7}">
      <dsp:nvSpPr>
        <dsp:cNvPr id="0" name=""/>
        <dsp:cNvSpPr/>
      </dsp:nvSpPr>
      <dsp:spPr>
        <a:xfrm>
          <a:off x="4954178" y="429073"/>
          <a:ext cx="2171301" cy="86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Quality of Service Limits</a:t>
          </a:r>
        </a:p>
      </dsp:txBody>
      <dsp:txXfrm>
        <a:off x="4954178" y="429073"/>
        <a:ext cx="2171301" cy="868520"/>
      </dsp:txXfrm>
    </dsp:sp>
    <dsp:sp modelId="{8E2B4CDE-5E95-40F0-9F77-14813B9E8741}">
      <dsp:nvSpPr>
        <dsp:cNvPr id="0" name=""/>
        <dsp:cNvSpPr/>
      </dsp:nvSpPr>
      <dsp:spPr>
        <a:xfrm>
          <a:off x="4954178" y="1297594"/>
          <a:ext cx="2171301" cy="19965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Computing power limits</a:t>
          </a:r>
        </a:p>
      </dsp:txBody>
      <dsp:txXfrm>
        <a:off x="4954178" y="1297594"/>
        <a:ext cx="2171301" cy="1996558"/>
      </dsp:txXfrm>
    </dsp:sp>
    <dsp:sp modelId="{DF709002-5B6D-4F51-9ECA-4C55C428E7E3}">
      <dsp:nvSpPr>
        <dsp:cNvPr id="0" name=""/>
        <dsp:cNvSpPr/>
      </dsp:nvSpPr>
      <dsp:spPr>
        <a:xfrm>
          <a:off x="7429462" y="429073"/>
          <a:ext cx="2171301" cy="86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 Example</a:t>
          </a:r>
        </a:p>
      </dsp:txBody>
      <dsp:txXfrm>
        <a:off x="7429462" y="429073"/>
        <a:ext cx="2171301" cy="868520"/>
      </dsp:txXfrm>
    </dsp:sp>
    <dsp:sp modelId="{6B4C1C59-001A-4F6B-AB9D-6563DC44EE9E}">
      <dsp:nvSpPr>
        <dsp:cNvPr id="0" name=""/>
        <dsp:cNvSpPr/>
      </dsp:nvSpPr>
      <dsp:spPr>
        <a:xfrm>
          <a:off x="7429462" y="1297594"/>
          <a:ext cx="2171301" cy="19965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EBAEE21-D0DC-4BC7-B206-F732AA1CC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2397480-8B2A-4A80-8C0A-EB23832D8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62DD59B-29DD-420B-A70C-28D9E968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F4FC136-D8FC-41BD-AD29-5E624669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03A7EE-50A2-4BF7-A74F-71ADB15C4F41}"/>
              </a:ext>
            </a:extLst>
          </p:cNvPr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6E99861-ACF2-4BFA-ACC4-3F2919A1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25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A6CA-E140-824D-8E8B-5CC5036BDBAE}" type="datetime1">
              <a:rPr lang="en-US" noProof="0" smtClean="0"/>
              <a:pPr/>
              <a:t>10/10/2021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6985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A6CA-E140-824D-8E8B-5CC5036BDBAE}" type="datetime1">
              <a:rPr lang="en-US" noProof="0" smtClean="0"/>
              <a:pPr/>
              <a:t>10/10/2021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13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470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2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2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2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33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A6CA-E140-824D-8E8B-5CC5036BDBAE}" type="datetime1">
              <a:rPr lang="en-US" noProof="0" smtClean="0"/>
              <a:pPr/>
              <a:t>10/10/2021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3962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63A5200-74F0-9445-8847-A53AA9C11C7B}" type="datetime1">
              <a:rPr lang="en-US" noProof="0" smtClean="0"/>
              <a:t>10/10/2021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41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10/10/2021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3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59" r:id="rId13"/>
    <p:sldLayoutId id="2147483860" r:id="rId14"/>
    <p:sldLayoutId id="2147483861" r:id="rId15"/>
    <p:sldLayoutId id="2147483862" r:id="rId16"/>
    <p:sldLayoutId id="2147483864" r:id="rId17"/>
    <p:sldLayoutId id="2147483863" r:id="rId18"/>
    <p:sldLayoutId id="2147483858" r:id="rId19"/>
    <p:sldLayoutId id="2147483865" r:id="rId20"/>
    <p:sldLayoutId id="2147483866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Slurm Workload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Emmanuel ELias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9BA3-637E-4D74-A4BD-1CB0B5EF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6E4BA-B994-4DFC-98EE-AE4AB2CB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FF96B15-8338-45D5-A943-561235072D66}" type="slidenum">
              <a:rPr lang="en-US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9F0D-E23B-4881-B669-A2D799B6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174339" cy="3450613"/>
          </a:xfrm>
        </p:spPr>
        <p:txBody>
          <a:bodyPr>
            <a:normAutofit/>
          </a:bodyPr>
          <a:lstStyle/>
          <a:p>
            <a:r>
              <a:rPr lang="en-US" dirty="0"/>
              <a:t>Hi, I’m Emmanuel Elias</a:t>
            </a:r>
          </a:p>
          <a:p>
            <a:r>
              <a:rPr lang="en-US" dirty="0"/>
              <a:t>Graduated from Terra in 2020</a:t>
            </a:r>
          </a:p>
          <a:p>
            <a:r>
              <a:rPr lang="en-US" dirty="0"/>
              <a:t>Second year Electrical Engineering major</a:t>
            </a:r>
          </a:p>
          <a:p>
            <a:r>
              <a:rPr lang="en-US" dirty="0"/>
              <a:t>Born and raised in Miami, Fl</a:t>
            </a:r>
          </a:p>
          <a:p>
            <a:r>
              <a:rPr lang="en-US" dirty="0"/>
              <a:t>Moved to Gainesville in early 2021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C8D378B-3E69-4789-83F3-63045478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B05BB9-2D11-4461-8B53-81E2267C5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6C96B5B-F117-4565-A934-F481329A9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body of water with building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21739280-1952-4F30-92B0-7AE0328A3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82" r="25673" b="2"/>
          <a:stretch/>
        </p:blipFill>
        <p:spPr>
          <a:xfrm>
            <a:off x="6277257" y="2174242"/>
            <a:ext cx="2221445" cy="31243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8AA0BE-6649-45DA-A519-6FE5F34F2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" r="2" b="2"/>
          <a:stretch/>
        </p:blipFill>
        <p:spPr bwMode="auto">
          <a:xfrm>
            <a:off x="8666054" y="2178862"/>
            <a:ext cx="2221445" cy="31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11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7E119-0778-44E2-95F3-84074CCC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07AA9-2068-4907-9CEB-84F78C73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FF96B15-8338-45D5-A943-561235072D66}" type="slidenum">
              <a:rPr lang="en-US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0623051-C5BB-4DF8-B304-83772568D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337852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84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4D6F3520-DC4E-4F3A-916A-484B9ED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Slurm </a:t>
            </a:r>
            <a:r>
              <a:rPr lang="en-US" dirty="0"/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083C9-2FC7-47AC-BD6E-BE7A26A8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FF96B15-8338-45D5-A943-561235072D66}" type="slidenum">
              <a:rPr lang="en-US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kern="1200" noProof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E5D6BA-1DF8-4015-8877-03EEC2F0F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79" y="2015732"/>
            <a:ext cx="555035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Slurm</a:t>
            </a:r>
            <a:r>
              <a:rPr lang="en-US" dirty="0"/>
              <a:t> is an open sourced, cluster management and job scheduling system</a:t>
            </a:r>
          </a:p>
          <a:p>
            <a:r>
              <a:rPr lang="en-US" dirty="0"/>
              <a:t>Users can allocate access to resources for a set duration </a:t>
            </a:r>
          </a:p>
          <a:p>
            <a:r>
              <a:rPr lang="en-US" dirty="0"/>
              <a:t>Provides a framework for starting, executing, and monitoring work</a:t>
            </a:r>
          </a:p>
          <a:p>
            <a:r>
              <a:rPr lang="en-US" dirty="0"/>
              <a:t>Manages a queue of pending 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9711B2-A861-4358-AF49-F2EAE0EA4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363" y="481109"/>
            <a:ext cx="3063298" cy="2491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BA3551-CA67-4BF5-A173-914D8FEF4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974" y="3138486"/>
            <a:ext cx="3268075" cy="2491907"/>
          </a:xfrm>
          <a:prstGeom prst="rect">
            <a:avLst/>
          </a:prstGeom>
          <a:noFill/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3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BB1890-D88E-48F5-80DB-86D004A0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Resource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4CEDE-851F-4EA1-A5DD-558C438C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FF96B15-8338-45D5-A943-561235072D66}" type="slidenum">
              <a:rPr lang="en-US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0108-2950-420F-8584-593F9E497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060" y="2345119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Slurm</a:t>
            </a:r>
            <a:r>
              <a:rPr lang="en-US" dirty="0"/>
              <a:t> can be used to manage memory and CPUs used for jobs</a:t>
            </a:r>
          </a:p>
          <a:p>
            <a:r>
              <a:rPr lang="en-US" dirty="0"/>
              <a:t>--</a:t>
            </a:r>
            <a:r>
              <a:rPr lang="en-US" dirty="0" err="1"/>
              <a:t>ntasks</a:t>
            </a:r>
            <a:r>
              <a:rPr lang="en-US" dirty="0"/>
              <a:t> sets # of CPUS</a:t>
            </a:r>
          </a:p>
          <a:p>
            <a:r>
              <a:rPr lang="en-US" dirty="0"/>
              <a:t>--mem sets # of memory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A3FD7-EF26-4415-99D3-5086B3AA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225" y="2549844"/>
            <a:ext cx="6963614" cy="1758312"/>
          </a:xfrm>
          <a:prstGeom prst="rect">
            <a:avLst/>
          </a:prstGeom>
          <a:noFill/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3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9BB4-FDD5-45B8-87AF-56D75DD4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QOS Limits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847E60E-2546-4EB2-A196-0EA80FDDD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715" y="2499324"/>
            <a:ext cx="4825158" cy="3416301"/>
          </a:xfrm>
        </p:spPr>
        <p:txBody>
          <a:bodyPr/>
          <a:lstStyle/>
          <a:p>
            <a:r>
              <a:rPr lang="en-US" dirty="0"/>
              <a:t>Quality of service – amount of computing power we are allocated</a:t>
            </a:r>
          </a:p>
          <a:p>
            <a:r>
              <a:rPr lang="en-US" dirty="0"/>
              <a:t>2 types, normal and burst</a:t>
            </a:r>
          </a:p>
          <a:p>
            <a:r>
              <a:rPr lang="en-US" dirty="0"/>
              <a:t>When </a:t>
            </a:r>
            <a:r>
              <a:rPr lang="en-US"/>
              <a:t>using sbatch, </a:t>
            </a:r>
            <a:r>
              <a:rPr lang="en-US" dirty="0"/>
              <a:t>jobs will only be executed when there’s enough free resources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79A8-C03E-4E0F-98CC-4A4EF75D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b">
            <a:normAutofit lnSpcReduction="10000"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D9AA9-7D2A-4264-9C4C-4C5BD105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720848"/>
            <a:ext cx="6507210" cy="1556951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4E5F49-4F48-4F3B-8C60-9FC964815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034" y="3277799"/>
            <a:ext cx="5005637" cy="28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ADB1-9A74-486D-9A16-66898375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EB77-1CDD-4BF9-B6BF-C6FD4C381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5569" y="2048978"/>
            <a:ext cx="4645152" cy="3448595"/>
          </a:xfrm>
        </p:spPr>
        <p:txBody>
          <a:bodyPr/>
          <a:lstStyle/>
          <a:p>
            <a:r>
              <a:rPr lang="en-US" dirty="0"/>
              <a:t>Bash script with allocating resources and code that needs to be executed</a:t>
            </a:r>
          </a:p>
          <a:p>
            <a:r>
              <a:rPr lang="en-US" dirty="0"/>
              <a:t>Submit job with </a:t>
            </a:r>
            <a:r>
              <a:rPr lang="en-US" dirty="0" err="1"/>
              <a:t>sbatch</a:t>
            </a:r>
            <a:endParaRPr lang="en-US" dirty="0"/>
          </a:p>
          <a:p>
            <a:r>
              <a:rPr lang="en-US" dirty="0"/>
              <a:t>Check job status with </a:t>
            </a:r>
            <a:r>
              <a:rPr lang="en-US" dirty="0" err="1"/>
              <a:t>sacct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01F34-6A92-4E2B-89D6-F3B0686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B64A0-AC92-4CEA-A299-FE5B52917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769569"/>
            <a:ext cx="6382916" cy="1114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FC4DC-D70F-4D0C-B13D-F5DA4071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643" y="1327150"/>
            <a:ext cx="6158273" cy="19799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1E3055-AFA2-4569-8384-24C6A5743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359" y="3660565"/>
            <a:ext cx="5766197" cy="5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981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1067</TotalTime>
  <Words>191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Slurm Workload Manager</vt:lpstr>
      <vt:lpstr>About Me</vt:lpstr>
      <vt:lpstr>Outline</vt:lpstr>
      <vt:lpstr>Slurm Overview</vt:lpstr>
      <vt:lpstr>Resource Allocation</vt:lpstr>
      <vt:lpstr>QOS Limits</vt:lpstr>
      <vt:lpstr>Running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Slurm Workload Manager</dc:title>
  <dc:creator>Elias, Emmanuel</dc:creator>
  <cp:lastModifiedBy>Elias, Emmanuel</cp:lastModifiedBy>
  <cp:revision>10</cp:revision>
  <dcterms:created xsi:type="dcterms:W3CDTF">2021-10-10T23:24:06Z</dcterms:created>
  <dcterms:modified xsi:type="dcterms:W3CDTF">2021-10-11T17:11:47Z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