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97E11-214B-4469-B2AF-CB2FE7E9F942}" v="5" dt="2020-09-22T14:49:26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lard,Hailey K" userId="23de628d-c853-4d3b-a32c-f06cb7215a98" providerId="ADAL" clId="{A6397E11-214B-4469-B2AF-CB2FE7E9F942}"/>
    <pc:docChg chg="modSld">
      <pc:chgData name="Ballard,Hailey K" userId="23de628d-c853-4d3b-a32c-f06cb7215a98" providerId="ADAL" clId="{A6397E11-214B-4469-B2AF-CB2FE7E9F942}" dt="2020-09-22T14:49:26.309" v="4"/>
      <pc:docMkLst>
        <pc:docMk/>
      </pc:docMkLst>
      <pc:sldChg chg="modAnim">
        <pc:chgData name="Ballard,Hailey K" userId="23de628d-c853-4d3b-a32c-f06cb7215a98" providerId="ADAL" clId="{A6397E11-214B-4469-B2AF-CB2FE7E9F942}" dt="2020-09-22T14:49:26.309" v="4"/>
        <pc:sldMkLst>
          <pc:docMk/>
          <pc:sldMk cId="186710901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9/22/2020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4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40B67DA-65C2-488C-AE31-EA1CC910B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3BC863B5-8B85-4BAC-97E8-7365A6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9534" y="1103896"/>
            <a:ext cx="4965868" cy="4598497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081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16D74-639D-4DE8-ACA5-6B238620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242" y="1254952"/>
            <a:ext cx="4324642" cy="2939655"/>
          </a:xfrm>
        </p:spPr>
        <p:txBody>
          <a:bodyPr>
            <a:noAutofit/>
          </a:bodyPr>
          <a:lstStyle/>
          <a:p>
            <a:r>
              <a:rPr lang="en-US" sz="4400" dirty="0"/>
              <a:t>Support vector machines 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85E0-E717-496C-838D-BCF1E4F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242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US" dirty="0"/>
              <a:t>Hailey Ballard</a:t>
            </a:r>
          </a:p>
          <a:p>
            <a:r>
              <a:rPr lang="en-US" dirty="0"/>
              <a:t>22Sep2020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6B3AD2E3-0AAD-4808-835D-6DB434CD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F44C53F-67DE-411B-8D73-EEA2966CA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FF70-5279-4975-8376-A62C1F9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6EF9A-5ADC-4FD9-AD73-B38C0C8B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2" y="1605493"/>
            <a:ext cx="4866167" cy="3254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17E4D-26DF-405A-8AC5-2AB79621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22" y="1605493"/>
            <a:ext cx="4878778" cy="3254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AE9C1-503E-4FC4-9B34-0B96B7F48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49" y="5017034"/>
            <a:ext cx="2235274" cy="1689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A3B4A-2CD4-4535-B773-8C72153E7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93" y="5109484"/>
            <a:ext cx="2981325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50520-B158-40D6-8974-C21FB357E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634" y="4910868"/>
            <a:ext cx="1888067" cy="18880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A2525F9-B445-472C-AD48-DD4ED046890D}"/>
              </a:ext>
            </a:extLst>
          </p:cNvPr>
          <p:cNvSpPr/>
          <p:nvPr/>
        </p:nvSpPr>
        <p:spPr>
          <a:xfrm>
            <a:off x="5566041" y="3185102"/>
            <a:ext cx="744279" cy="36150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F234-3563-4C78-9634-DFE29EB5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A239-A2F1-4FDD-B1A6-A4B938EA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74" y="155753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Used in Machine Learning to analyze and classify data	</a:t>
            </a:r>
          </a:p>
          <a:p>
            <a:r>
              <a:rPr lang="en-US" sz="3200" dirty="0">
                <a:latin typeface="+mj-lt"/>
              </a:rPr>
              <a:t>Each data point in a dataset is plotted in N-D space</a:t>
            </a:r>
          </a:p>
          <a:p>
            <a:pPr lvl="1"/>
            <a:r>
              <a:rPr lang="en-US" sz="3200" dirty="0">
                <a:latin typeface="+mj-lt"/>
              </a:rPr>
              <a:t>N is the number of features/attributes</a:t>
            </a:r>
          </a:p>
          <a:p>
            <a:r>
              <a:rPr lang="en-US" sz="3600" dirty="0">
                <a:latin typeface="+mj-lt"/>
              </a:rPr>
              <a:t>Separate data based on binary attribute</a:t>
            </a:r>
          </a:p>
          <a:p>
            <a:pPr lvl="1"/>
            <a:endParaRPr lang="en-US" sz="3200" dirty="0">
              <a:latin typeface="+mj-lt"/>
            </a:endParaRPr>
          </a:p>
          <a:p>
            <a:pPr lvl="1"/>
            <a:endParaRPr lang="en-US" sz="3200" dirty="0"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B7D0F-1B72-4E37-ABC8-DD04BBC4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66" y="3842060"/>
            <a:ext cx="6423688" cy="2627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71F3B4-F000-474D-9047-76E60593675C}"/>
              </a:ext>
            </a:extLst>
          </p:cNvPr>
          <p:cNvSpPr/>
          <p:nvPr/>
        </p:nvSpPr>
        <p:spPr>
          <a:xfrm>
            <a:off x="4522566" y="6273225"/>
            <a:ext cx="29145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Non-Linear SVM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FEFE9-C048-47EB-96FD-69BDF0180E0A}"/>
              </a:ext>
            </a:extLst>
          </p:cNvPr>
          <p:cNvSpPr/>
          <p:nvPr/>
        </p:nvSpPr>
        <p:spPr>
          <a:xfrm>
            <a:off x="1352298" y="6200487"/>
            <a:ext cx="20730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SVM</a:t>
            </a:r>
          </a:p>
        </p:txBody>
      </p:sp>
    </p:spTree>
    <p:extLst>
      <p:ext uri="{BB962C8B-B14F-4D97-AF65-F5344CB8AC3E}">
        <p14:creationId xmlns:p14="http://schemas.microsoft.com/office/powerpoint/2010/main" val="41665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4FC4-016C-4CD5-AFA9-EF40765A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SVMs and RUMP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C3BC-8976-4A4D-A8B0-5C0C9930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SVM in RUMP Data is to separate and classify peak height values based on the corresponding label:</a:t>
            </a:r>
          </a:p>
          <a:p>
            <a:pPr lvl="1"/>
            <a:r>
              <a:rPr lang="en-US" dirty="0"/>
              <a:t>NOC vs N</a:t>
            </a:r>
          </a:p>
          <a:p>
            <a:r>
              <a:rPr lang="en-US" dirty="0"/>
              <a:t>Because N = 2 attributes, a linear SVM was used</a:t>
            </a:r>
          </a:p>
          <a:p>
            <a:r>
              <a:rPr lang="en-US" dirty="0"/>
              <a:t>Resulting Image would be the top ten most and least contributing peak height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7F9CC-AE47-4663-B98D-B6C0A799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21" y="4648755"/>
            <a:ext cx="3505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6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E8DF-BA5B-4D24-81B5-1600455C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F243-0171-41E7-B2FF-481E7888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1" y="1690688"/>
            <a:ext cx="10726479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data from RUMP and separate into peak height values into NOC and N categories (convert to arrays)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all NOC and N peak height values for each of the 815 metabolites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Combined NOC and N averages into array (X value)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 value was binary, with 1 = NOC and 0 = Not NOC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Feature Names from row m/z and row retention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Used Linear SVM and fit to X and Y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Generated Feature Selection Graph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E00-8DCE-415F-BFBE-EE628165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3" y="162274"/>
            <a:ext cx="10515600" cy="1325563"/>
          </a:xfrm>
        </p:spPr>
        <p:txBody>
          <a:bodyPr/>
          <a:lstStyle/>
          <a:p>
            <a:r>
              <a:rPr lang="en-US" dirty="0"/>
              <a:t>End-result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7B14-75B3-4F87-B764-0F9AAFE6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57" y="1169184"/>
            <a:ext cx="9202478" cy="4799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A0737-C578-4B86-9659-55DA4F29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77" y="1778783"/>
            <a:ext cx="8540158" cy="47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4147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243B41"/>
      </a:dk2>
      <a:lt2>
        <a:srgbClr val="E2E8E3"/>
      </a:lt2>
      <a:accent1>
        <a:srgbClr val="E729D2"/>
      </a:accent1>
      <a:accent2>
        <a:srgbClr val="9D1FD6"/>
      </a:accent2>
      <a:accent3>
        <a:srgbClr val="6E40E9"/>
      </a:accent3>
      <a:accent4>
        <a:srgbClr val="4056DC"/>
      </a:accent4>
      <a:accent5>
        <a:srgbClr val="2993E7"/>
      </a:accent5>
      <a:accent6>
        <a:srgbClr val="14B5B9"/>
      </a:accent6>
      <a:hlink>
        <a:srgbClr val="5883C7"/>
      </a:hlink>
      <a:folHlink>
        <a:srgbClr val="828282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197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FunkyShapesDarkVTI</vt:lpstr>
      <vt:lpstr>Support vector machines (SVM)</vt:lpstr>
      <vt:lpstr>About me</vt:lpstr>
      <vt:lpstr>Support Vector Machines (SVMs)</vt:lpstr>
      <vt:lpstr>Linear SVMs and RUMP</vt:lpstr>
      <vt:lpstr>Creating the SVM</vt:lpstr>
      <vt:lpstr>End-result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(SVM)</dc:title>
  <dc:creator>Ballard,Hailey K</dc:creator>
  <cp:lastModifiedBy>Hailey Ballard</cp:lastModifiedBy>
  <cp:revision>10</cp:revision>
  <dcterms:created xsi:type="dcterms:W3CDTF">2020-09-17T18:22:34Z</dcterms:created>
  <dcterms:modified xsi:type="dcterms:W3CDTF">2020-09-22T14:49:32Z</dcterms:modified>
</cp:coreProperties>
</file>