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522faf5a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522faf5a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522faf5a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522faf5a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551a6388c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551a6388c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522faf5a9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522faf5a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551a6388c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551a6388c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551a6388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551a6388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551a6388c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551a6388c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551a6388c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551a6388c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522faf5a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522faf5a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522faf5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522faf5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522faf5a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522faf5a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9D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jpg"/><Relationship Id="rId5" Type="http://schemas.openxmlformats.org/officeDocument/2006/relationships/image" Target="../media/image3.png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01438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Times New Roman"/>
                <a:ea typeface="Times New Roman"/>
                <a:cs typeface="Times New Roman"/>
                <a:sym typeface="Times New Roman"/>
              </a:rPr>
              <a:t>Analysis of “County-level Analysis of Perinatal Health Indicators Within a Single Health System Catchment”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29050" y="3249463"/>
            <a:ext cx="5085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Kay Johnson, Yuze Guo, &amp;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Véronique Godoy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need to address the impact of SDoH on perinatal health. Such as expanding health care access to rural counties, and improving healthcare access through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telemedicine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(More licensed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physicians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needed!)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Proving a better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families and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policies and programs to improve perinatal outcomes.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Implications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Highlighting Disparities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Significant differences in perinatal health outcomes and healthcare access between rural and non-rural counties.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Maternal Health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Elevated maternal mortality and smoking rates in certain counties, pointing to potential areas for targeted intervention.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Healthcare Access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Lack of obstetricians/gynecologists in several counties, emphasizing the need for improved healthcare provider distribution in rural areas.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Health Initiatives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Findings suggest the need for enhanced support programs focusing on maternal health, smoking cessation, and breastfeeding promotion, especially in underserved regions.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Policy Impact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Data could inform public health policy decisions to address healthcare access and maternal health inequalities in Florida’s rural counties.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Student Profile: Yuze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258163"/>
            <a:ext cx="2612501" cy="262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327" y="1304625"/>
            <a:ext cx="1750675" cy="3112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3425" y="2451725"/>
            <a:ext cx="2117150" cy="21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5686181" y="2082500"/>
            <a:ext cx="1750675" cy="2334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Adverse perinatal health outcomes are far higher in the United States than in similarly large and wealthy countries.</a:t>
            </a:r>
            <a:endParaRPr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Perinatal health disparities cause the difference in perinatal health outcomes among the investigated areas.</a:t>
            </a:r>
            <a:endParaRPr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UFHPCA was defined as all Florida counties where ≥5% of all infants were delivered at Shands Hospital in Alachua County between June 2011 and April 2017.</a:t>
            </a:r>
            <a:endParaRPr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not the clinical care but the non-clinical factors (90%), known as the social determinants of health (SDoH) determine the health outcomes.</a:t>
            </a:r>
            <a:endParaRPr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social determinants: income, unemployment, education, racial or ethnicity, or geography.</a:t>
            </a:r>
            <a:endParaRPr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of the determinants are correlated.</a:t>
            </a:r>
            <a:endParaRPr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Income status and education level are related to social behaviors.</a:t>
            </a:r>
            <a:endParaRPr b="1"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Maternal education is the strongest factor that influences breastfeeding initiation and during and smoking cessation success.</a:t>
            </a:r>
            <a:endParaRPr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socioeconomic status was associated with a higher risk of smoking at the time of conception and continued smoking during pregnancy.</a:t>
            </a:r>
            <a:endParaRPr sz="16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Study Design &amp; Data Collection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Design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County-level analysis of perinatal health indicators in the UF Health Perinatal Catchment Area.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UFHPCA Definition: Florida counties where ≥5% of infants were delivered at UF Health Shands Hospital (June 2011 – April 2017).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Sources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UF Health Shands Hospital: Electronic health records.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FloridaHealthCHARTS.gov &amp; County Health Rankings: Socioeconomic and health metrics.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Florida Department of Health: County-level birth data.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Rurality Classification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Florida Statutes 288.0656.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Study Population &amp; Key Variables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Population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64,000+ deliveries analyzed across 13 counties.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Approximately one-third of infants resided in rural areas.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Variables Analyzed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Maternal Health: Mortality, smoking, breastfeeding initiation.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Healthcare Access: Obstetrician-gynecologist availability, hospital access.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Socioeconomic Factors: Household computing device access.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 focused on comparing rural and non-rural disparities.</a:t>
            </a:r>
            <a:endParaRPr i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1300" y="383452"/>
            <a:ext cx="5272399" cy="43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11700" y="1017725"/>
            <a:ext cx="54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1: Data Table</a:t>
            </a:r>
            <a:endParaRPr i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 (</a:t>
            </a:r>
            <a:r>
              <a:rPr i="1" lang="en">
                <a:latin typeface="Times New Roman"/>
                <a:ea typeface="Times New Roman"/>
                <a:cs typeface="Times New Roman"/>
                <a:sym typeface="Times New Roman"/>
              </a:rPr>
              <a:t>Fig. 1 highlights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research included 64,000 deliveries from three non-rural and ten rural counties, over a 5 years and 9-month period.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Around 1 in 3 infants resided in a rural county and 7 out 13 counties did not have a licensed obstetrician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gynecologist. (Other licensed providers that they lack include: family medicine, obstetrics, and pediatricians)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counties reported maternal death rate between 1 and 4 fold higher than the statewide rate.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Infant mortality in 12/13 of the counties reported 6.4-13.1 death per 1,000 live births. (statewide infant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mortality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rate is 6.1 over 1,000 live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births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preterm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birth rates were 9.0-13.1 per 1,000 live births. (statewide rate is 10.1 infants per 1,000 live births).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Maternal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smoking rates (6.8%to 24.8%) were above 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statewide</a:t>
            </a: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rate (6.2%) for all counties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Discussion of 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Rural counties were characterized with higher levels of smoking during pregnancy, increased childhood poverty rates, lower levels of breastfeeding initiation, and more limited access to computing devices.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North Central Florida (rural and non-rural), have higher maternal and infant mortality and higher levels of smoking during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pregnancy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childhood poverty and lower levels of breastfeeding, than the statewide rate.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36EEFF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