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D8C98-D8BD-4752-BE78-EC4BF5650D01}" v="5" dt="2021-05-05T13:08:38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13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73FD8C98-D8BD-4752-BE78-EC4BF5650D01}"/>
    <pc:docChg chg="modSld">
      <pc:chgData name="Dominick Lemas" userId="5a87caf6b30614cd" providerId="LiveId" clId="{73FD8C98-D8BD-4752-BE78-EC4BF5650D01}" dt="2021-05-05T13:09:05.675" v="81" actId="1036"/>
      <pc:docMkLst>
        <pc:docMk/>
      </pc:docMkLst>
      <pc:sldChg chg="addSp modSp mod">
        <pc:chgData name="Dominick Lemas" userId="5a87caf6b30614cd" providerId="LiveId" clId="{73FD8C98-D8BD-4752-BE78-EC4BF5650D01}" dt="2021-05-05T13:09:05.675" v="81" actId="1036"/>
        <pc:sldMkLst>
          <pc:docMk/>
          <pc:sldMk cId="2177957100" sldId="256"/>
        </pc:sldMkLst>
        <pc:spChg chg="add mod">
          <ac:chgData name="Dominick Lemas" userId="5a87caf6b30614cd" providerId="LiveId" clId="{73FD8C98-D8BD-4752-BE78-EC4BF5650D01}" dt="2021-05-05T13:07:29.048" v="14" actId="1076"/>
          <ac:spMkLst>
            <pc:docMk/>
            <pc:sldMk cId="2177957100" sldId="256"/>
            <ac:spMk id="6" creationId="{417034AE-54AD-4CF9-A0DD-EF4588BEF073}"/>
          </ac:spMkLst>
        </pc:spChg>
        <pc:spChg chg="add mod">
          <ac:chgData name="Dominick Lemas" userId="5a87caf6b30614cd" providerId="LiveId" clId="{73FD8C98-D8BD-4752-BE78-EC4BF5650D01}" dt="2021-05-05T13:07:51.984" v="33" actId="1076"/>
          <ac:spMkLst>
            <pc:docMk/>
            <pc:sldMk cId="2177957100" sldId="256"/>
            <ac:spMk id="7" creationId="{3B41D88F-3D31-4F76-9B3C-A1B316E3462A}"/>
          </ac:spMkLst>
        </pc:spChg>
        <pc:spChg chg="add mod">
          <ac:chgData name="Dominick Lemas" userId="5a87caf6b30614cd" providerId="LiveId" clId="{73FD8C98-D8BD-4752-BE78-EC4BF5650D01}" dt="2021-05-05T13:08:03.467" v="40" actId="20577"/>
          <ac:spMkLst>
            <pc:docMk/>
            <pc:sldMk cId="2177957100" sldId="256"/>
            <ac:spMk id="8" creationId="{FAA9886A-6C34-4BB9-86AA-9AC905EF19FA}"/>
          </ac:spMkLst>
        </pc:spChg>
        <pc:spChg chg="add mod">
          <ac:chgData name="Dominick Lemas" userId="5a87caf6b30614cd" providerId="LiveId" clId="{73FD8C98-D8BD-4752-BE78-EC4BF5650D01}" dt="2021-05-05T13:08:33.506" v="45" actId="14100"/>
          <ac:spMkLst>
            <pc:docMk/>
            <pc:sldMk cId="2177957100" sldId="256"/>
            <ac:spMk id="9" creationId="{6FC719F4-22C0-45E8-9088-7CE8166809F1}"/>
          </ac:spMkLst>
        </pc:spChg>
        <pc:spChg chg="add mod">
          <ac:chgData name="Dominick Lemas" userId="5a87caf6b30614cd" providerId="LiveId" clId="{73FD8C98-D8BD-4752-BE78-EC4BF5650D01}" dt="2021-05-05T13:09:05.675" v="81" actId="1036"/>
          <ac:spMkLst>
            <pc:docMk/>
            <pc:sldMk cId="2177957100" sldId="256"/>
            <ac:spMk id="10" creationId="{4F210416-FB91-48B1-B108-8F325C1F66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3958-B016-4D3B-9448-91756AAEF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06A4A-298E-4EC6-AF4A-2AFE4E58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FA90-130E-485B-8336-F4119E1F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82DB-B17F-4FBA-9BEA-F75365F1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AD2E-E1B5-48CE-A1F6-3C4A885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4EC-5E57-45C8-8B23-0E8AFD37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19F4-52D7-41F7-97AA-1CF5800D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0755-59B7-4692-A257-AFA2A35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DE2A-D457-441C-8425-4D610F98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9A99-0A52-48FF-9D0F-060AA120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FD760-EB60-4FA9-A668-287C321BF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DCBE-9EBC-4BD9-A1CD-B14AB5AEE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ACB0-161D-4E63-8456-F33AE67A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3EA8-A059-4BBC-9FC7-76E906C9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29BE-7CCE-4887-A822-BE3A5303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43D-157B-46A4-A8D7-EBFAC06C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9104-5DB0-4F7F-A85A-9C48F4AB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67C-7126-4B23-A6D9-BCC21DA3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3F57-29A3-42CC-9BE5-507AC81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44A5-B893-4C87-8E83-0DF850EA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001-A300-4A52-AFA8-B07925B0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7EB7-49F1-40A6-B1FE-055AA0EF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0FCA-BD5C-432A-928C-A48E0FED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43CF-8C57-48A0-B543-6BFA3136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8A48-1681-4A9A-BC9A-AE5857E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F8E4-FEDE-47A0-AD58-6F51569B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A023-1456-4A1A-AEE9-29767F5D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A1DCF-E2D9-471A-B85C-93A8084E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5704-0E49-4E56-AF3D-76DA0601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BE26-9BF9-4C6E-8CD4-2F2B8C82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A5C8-0BD2-4537-BD20-4C1F882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1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C6DA-8496-4C17-82B2-F5BD7428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3FCB3-F4FA-4D02-8305-C25DB68E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5BDA-64CF-45CB-AFE3-E5949FF5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7F46C-D329-4583-94AE-6CA107071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7F79-E892-4D5A-8B03-B53A0F952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85FC-49B4-48C4-909E-A432411A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964FA-9233-43C1-A040-15F16F59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B1DE4-42CF-497C-B3DF-97D092E9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618A-0AA1-4354-9A7B-07129B96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07A3C-3BD8-424F-9B3D-839A127B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A0A6-BBF6-49DD-A455-0A5817D9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9249A-E5CE-4C33-ADE3-4DC8D31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3B73D-A78C-422E-885A-32C10B4E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E0B42-7FF5-4AE7-BDBC-A5F13535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DD8DB-A18F-4C80-A518-09DC6682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C1AF-600E-4BF4-8690-9FD11EF0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5CDD-0C22-4638-A2A6-7FFA868A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FEBA0-EA2F-465B-935E-4E6150A6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A548-E7CF-4019-97D7-E3692D87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37950-B65D-410D-81C7-85C4B3B9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5200-C017-4D27-A337-0E542863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40FA-57BB-4E46-980F-FE31E088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76BCA-60D7-4C2D-A105-647A41A8D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E0F72-8277-449A-B440-E6CF78DC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304C-F0F8-4C50-84FF-78110BD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A1A0-06DE-40BB-B746-291F126B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0967-6ECA-4298-BA6F-27D2D0B3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09809-A129-467F-9BCD-33C5CF36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EF97-F417-48CD-91DB-9BC2A11C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9E78-A23F-4BFE-9EC0-D1AC7B10F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3CD9-53AF-4B95-931C-099B3C19686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B182-1E27-4FA2-9E1F-D52CC7E3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7BA6-5B2D-4D6C-A25A-317879F3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4BCA-E9DF-44C8-AAE1-D7863AB2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59CA1A-6A52-46F9-BAD2-16C59A52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20" y="5699952"/>
            <a:ext cx="9144000" cy="512762"/>
          </a:xfrm>
        </p:spPr>
        <p:txBody>
          <a:bodyPr>
            <a:normAutofit fontScale="92500"/>
          </a:bodyPr>
          <a:lstStyle/>
          <a:p>
            <a:r>
              <a:rPr lang="en-US" dirty="0"/>
              <a:t>https://www.sciencedirect.com/science/article/abs/pii/S1532046420301544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0CC03-B668-4B7D-8C51-4B381562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0" y="313946"/>
            <a:ext cx="65532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034AE-54AD-4CF9-A0DD-EF4588BEF073}"/>
              </a:ext>
            </a:extLst>
          </p:cNvPr>
          <p:cNvSpPr txBox="1"/>
          <p:nvPr/>
        </p:nvSpPr>
        <p:spPr>
          <a:xfrm>
            <a:off x="1144984" y="1599363"/>
            <a:ext cx="6657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Breast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1D88F-3D31-4F76-9B3C-A1B316E3462A}"/>
              </a:ext>
            </a:extLst>
          </p:cNvPr>
          <p:cNvSpPr txBox="1"/>
          <p:nvPr/>
        </p:nvSpPr>
        <p:spPr>
          <a:xfrm>
            <a:off x="1144984" y="2716735"/>
            <a:ext cx="8144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Bottle/</a:t>
            </a:r>
          </a:p>
          <a:p>
            <a:r>
              <a:rPr lang="en-US" sz="1400" dirty="0"/>
              <a:t>Formula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9886A-6C34-4BB9-86AA-9AC905EF19FA}"/>
              </a:ext>
            </a:extLst>
          </p:cNvPr>
          <p:cNvSpPr txBox="1"/>
          <p:nvPr/>
        </p:nvSpPr>
        <p:spPr>
          <a:xfrm>
            <a:off x="1144984" y="3487299"/>
            <a:ext cx="6657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719F4-22C0-45E8-9088-7CE8166809F1}"/>
              </a:ext>
            </a:extLst>
          </p:cNvPr>
          <p:cNvSpPr txBox="1"/>
          <p:nvPr/>
        </p:nvSpPr>
        <p:spPr>
          <a:xfrm>
            <a:off x="1144983" y="3990763"/>
            <a:ext cx="4024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10416-FB91-48B1-B108-8F325C1F66A4}"/>
              </a:ext>
            </a:extLst>
          </p:cNvPr>
          <p:cNvSpPr txBox="1"/>
          <p:nvPr/>
        </p:nvSpPr>
        <p:spPr>
          <a:xfrm>
            <a:off x="980860" y="773293"/>
            <a:ext cx="14809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Infant Feeding Class </a:t>
            </a:r>
          </a:p>
        </p:txBody>
      </p:sp>
    </p:spTree>
    <p:extLst>
      <p:ext uri="{BB962C8B-B14F-4D97-AF65-F5344CB8AC3E}">
        <p14:creationId xmlns:p14="http://schemas.microsoft.com/office/powerpoint/2010/main" val="2177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1</cp:revision>
  <dcterms:created xsi:type="dcterms:W3CDTF">2021-05-05T13:04:57Z</dcterms:created>
  <dcterms:modified xsi:type="dcterms:W3CDTF">2021-05-05T13:09:26Z</dcterms:modified>
</cp:coreProperties>
</file>