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1913-07B3-4E26-8496-4B0ED1E1A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FAA25-09B2-4862-BCE1-45DFD93D7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B746F-3565-44F8-A274-94B8A261B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F5-D7D4-4276-B2C5-749C8166B1C1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56CCD-976B-4A2F-9AB0-4BA1B9D2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6EC5-A2E2-433C-9A5D-1BE7B80B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6492-3294-430A-953C-65AA3F7E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913F-0A4E-4155-83C5-5B99F092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C2292-D190-4D3C-9D4D-956CA625A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B740F-1694-45BF-9D26-AFD5DDD04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F5-D7D4-4276-B2C5-749C8166B1C1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8DD9A-977B-4EC9-8390-2742DC66C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13809-F703-4F4C-B20D-D83E2EF7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6492-3294-430A-953C-65AA3F7E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8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CACC0-0278-46C3-95B8-0326C7613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190CB-9F56-45F4-A247-CE5832950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F5415-4090-44BF-A1D1-626CF63E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F5-D7D4-4276-B2C5-749C8166B1C1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16862-8DB4-4B31-B0CB-07172960F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3FB5F-D671-4108-9FA4-6243374E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6492-3294-430A-953C-65AA3F7E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9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05C6-BCC0-4038-A4DB-B3E3ED8A5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FC7DC-EE43-4E47-97F5-1438B6DD9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A2002-2FD6-4E55-804C-63F38F96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F5-D7D4-4276-B2C5-749C8166B1C1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F2C48-DAAF-4B1C-ADEF-4708B30B4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3923A-0CB0-4F38-A456-EC61D2CEC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6492-3294-430A-953C-65AA3F7E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8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1B118-8557-46D5-AAAD-DB0197B8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B0FF8-F1F0-4E56-97AE-BF38138F5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7BFCC-2D98-479E-8C64-A8BE5189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F5-D7D4-4276-B2C5-749C8166B1C1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E7664-0C17-4496-AEF8-00F200896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26DEA-14F8-431A-BA99-9B45CEAD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6492-3294-430A-953C-65AA3F7E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8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8AFD-71C0-44FD-B7A1-52A3EDEF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E269D-EADB-4818-851C-EE11799CB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6D3D1-E33E-4AFD-9DC9-3EF3897AD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8950E-BC0F-4BB5-9179-B4C98B3F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F5-D7D4-4276-B2C5-749C8166B1C1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FFB73-A7A3-4B07-9EAA-645255D27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6EDD5-84B5-40C4-B0C5-B5D9ED33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6492-3294-430A-953C-65AA3F7E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1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C9554-DE5F-461E-8164-9B29C3393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11BBC-49E3-4868-AE15-FC3E03AC4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B20EA-DF8D-45DC-B515-7E9B28DDB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A9560D-0789-46C8-AF64-CEE891FB3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6ECBD9-CF7D-43A3-88BF-8A227A732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B9862D-04B4-46AC-827B-2CBF9EC9F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F5-D7D4-4276-B2C5-749C8166B1C1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BC0022-9061-4B27-84BA-9B2EF33E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1945E-AA13-4D39-879E-5144B5F7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6492-3294-430A-953C-65AA3F7E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4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F9FEB-CA6B-4CC6-AB6F-F36A67847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89302-90DB-49C0-B670-F31632C3E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F5-D7D4-4276-B2C5-749C8166B1C1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28EFE-227A-4392-A0CB-81E1B77AE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79E3E-3583-47A6-9B5B-309A96E7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6492-3294-430A-953C-65AA3F7E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2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5FB6D9-50AD-44D7-B45E-F1477785C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F5-D7D4-4276-B2C5-749C8166B1C1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6FF584-8382-4ABE-93B3-E30A8A21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655B7-E516-43F3-84D4-B3487C0A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6492-3294-430A-953C-65AA3F7E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4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DF6D1-11FC-42CF-8BCE-62DDBA74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C3515-4069-4A89-B92D-E587C6C29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CEB45-8ADE-4E7E-9627-4AED8E90B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BCD3C-0B9C-4CC9-A3D8-E4F5A3FB5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F5-D7D4-4276-B2C5-749C8166B1C1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CF4D7-B1ED-48A7-AB6E-40913234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F31E6-9C1D-4C42-A3B5-938A49F70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6492-3294-430A-953C-65AA3F7E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2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7C2DA-0398-4763-B803-AAE400D7D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836FDC-AF4A-4D53-8EB4-581E4E2B8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33A2F-FBBE-42BA-B789-0F8D66451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B48ED-4DCD-427D-A276-AF7538B5C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F5-D7D4-4276-B2C5-749C8166B1C1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E5F50-6544-4248-8259-89CFB01C1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B2685-AC3D-4CDA-B1D7-C8F7C4D5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6492-3294-430A-953C-65AA3F7E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C17FF2-82F2-44E0-A8C8-39E8CB823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4AEA5-2C0E-496B-98AB-D1901475B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30547-512E-46BC-BDB6-1564FD4DB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BEEF5-D7D4-4276-B2C5-749C8166B1C1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6F85E-7551-4290-A919-BB80C723F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2854F-317A-41F8-A5F0-E737D248E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26492-3294-430A-953C-65AA3F7E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5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A20BB65-9EEC-427F-9243-22C5737D4019}"/>
              </a:ext>
            </a:extLst>
          </p:cNvPr>
          <p:cNvSpPr/>
          <p:nvPr/>
        </p:nvSpPr>
        <p:spPr>
          <a:xfrm>
            <a:off x="5691187" y="2738993"/>
            <a:ext cx="809625" cy="5905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D57054-4863-A19E-FE23-698F0DBDEE83}"/>
              </a:ext>
            </a:extLst>
          </p:cNvPr>
          <p:cNvSpPr/>
          <p:nvPr/>
        </p:nvSpPr>
        <p:spPr>
          <a:xfrm>
            <a:off x="1485243" y="4876407"/>
            <a:ext cx="857326" cy="468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DE3C645-F502-9529-3C9F-18EDA02110A5}"/>
              </a:ext>
            </a:extLst>
          </p:cNvPr>
          <p:cNvCxnSpPr>
            <a:cxnSpLocks/>
          </p:cNvCxnSpPr>
          <p:nvPr/>
        </p:nvCxnSpPr>
        <p:spPr>
          <a:xfrm>
            <a:off x="6500812" y="2883797"/>
            <a:ext cx="3159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38DDFB0-DADB-CD6A-9B2F-3A9677E3B950}"/>
              </a:ext>
            </a:extLst>
          </p:cNvPr>
          <p:cNvSpPr/>
          <p:nvPr/>
        </p:nvSpPr>
        <p:spPr>
          <a:xfrm>
            <a:off x="9648975" y="2704790"/>
            <a:ext cx="809625" cy="5905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HC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DE0ECC1-4EFB-93D4-F8B4-E8A38E8601F4}"/>
              </a:ext>
            </a:extLst>
          </p:cNvPr>
          <p:cNvCxnSpPr>
            <a:cxnSpLocks/>
          </p:cNvCxnSpPr>
          <p:nvPr/>
        </p:nvCxnSpPr>
        <p:spPr>
          <a:xfrm flipH="1">
            <a:off x="6489237" y="3130381"/>
            <a:ext cx="3159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D827CD0-EE8A-1241-8B7D-66743C247037}"/>
              </a:ext>
            </a:extLst>
          </p:cNvPr>
          <p:cNvSpPr txBox="1"/>
          <p:nvPr/>
        </p:nvSpPr>
        <p:spPr>
          <a:xfrm>
            <a:off x="5488780" y="3059668"/>
            <a:ext cx="80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🪲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CB3F4ED-3418-2E9D-BFF8-63BB9D496E04}"/>
              </a:ext>
            </a:extLst>
          </p:cNvPr>
          <p:cNvCxnSpPr>
            <a:cxnSpLocks/>
          </p:cNvCxnSpPr>
          <p:nvPr/>
        </p:nvCxnSpPr>
        <p:spPr>
          <a:xfrm>
            <a:off x="2531449" y="2895372"/>
            <a:ext cx="3159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8C00A70-EB96-6670-2548-522AFE1574AF}"/>
              </a:ext>
            </a:extLst>
          </p:cNvPr>
          <p:cNvCxnSpPr>
            <a:cxnSpLocks/>
          </p:cNvCxnSpPr>
          <p:nvPr/>
        </p:nvCxnSpPr>
        <p:spPr>
          <a:xfrm flipH="1">
            <a:off x="2519874" y="3141956"/>
            <a:ext cx="3159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BA9D8CB-2922-8F98-D0B6-88A7FE9E5BB5}"/>
              </a:ext>
            </a:extLst>
          </p:cNvPr>
          <p:cNvSpPr/>
          <p:nvPr/>
        </p:nvSpPr>
        <p:spPr>
          <a:xfrm>
            <a:off x="1319514" y="2799918"/>
            <a:ext cx="1188785" cy="468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Proxy7777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1929012-ACFE-D3E7-D312-845A11D02857}"/>
              </a:ext>
            </a:extLst>
          </p:cNvPr>
          <p:cNvGrpSpPr/>
          <p:nvPr/>
        </p:nvGrpSpPr>
        <p:grpSpPr>
          <a:xfrm rot="5400000">
            <a:off x="1119473" y="3916936"/>
            <a:ext cx="1635437" cy="338799"/>
            <a:chOff x="2924687" y="4145437"/>
            <a:chExt cx="3171313" cy="246584"/>
          </a:xfrm>
        </p:grpSpPr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42A29C3-CC0D-2FD7-5DF9-D5ECA0244786}"/>
                </a:ext>
              </a:extLst>
            </p:cNvPr>
            <p:cNvCxnSpPr>
              <a:cxnSpLocks/>
            </p:cNvCxnSpPr>
            <p:nvPr/>
          </p:nvCxnSpPr>
          <p:spPr>
            <a:xfrm>
              <a:off x="2936262" y="4145437"/>
              <a:ext cx="31597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7DF62C56-94FE-C436-5443-CBB4C3B199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687" y="4392021"/>
              <a:ext cx="31597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801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525BC83-A868-4E00-80C5-B4DEACFCE92A}"/>
              </a:ext>
            </a:extLst>
          </p:cNvPr>
          <p:cNvSpPr/>
          <p:nvPr/>
        </p:nvSpPr>
        <p:spPr>
          <a:xfrm>
            <a:off x="299085" y="3091814"/>
            <a:ext cx="3848100" cy="3143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network: </a:t>
            </a:r>
            <a:r>
              <a:rPr lang="en-US" dirty="0" err="1">
                <a:solidFill>
                  <a:schemeClr val="accent1"/>
                </a:solidFill>
              </a:rPr>
              <a:t>bridgeA</a:t>
            </a:r>
            <a:r>
              <a:rPr lang="en-US" dirty="0"/>
              <a:t> (bridge)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07653B-D8DB-4889-A293-F0A1BA1CBD7C}"/>
              </a:ext>
            </a:extLst>
          </p:cNvPr>
          <p:cNvSpPr/>
          <p:nvPr/>
        </p:nvSpPr>
        <p:spPr>
          <a:xfrm>
            <a:off x="5147310" y="3091815"/>
            <a:ext cx="3848100" cy="3143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network: </a:t>
            </a:r>
            <a:r>
              <a:rPr lang="en-US" dirty="0" err="1">
                <a:solidFill>
                  <a:schemeClr val="accent1"/>
                </a:solidFill>
              </a:rPr>
              <a:t>bridgeB</a:t>
            </a:r>
            <a:r>
              <a:rPr lang="en-US" dirty="0"/>
              <a:t> (bridge)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EACD062-10B6-4620-B9A6-D6B9E775685C}"/>
              </a:ext>
            </a:extLst>
          </p:cNvPr>
          <p:cNvSpPr/>
          <p:nvPr/>
        </p:nvSpPr>
        <p:spPr>
          <a:xfrm>
            <a:off x="8103115" y="434341"/>
            <a:ext cx="809625" cy="5905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HC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A20BB65-9EEC-427F-9243-22C5737D4019}"/>
              </a:ext>
            </a:extLst>
          </p:cNvPr>
          <p:cNvSpPr/>
          <p:nvPr/>
        </p:nvSpPr>
        <p:spPr>
          <a:xfrm>
            <a:off x="2899410" y="434342"/>
            <a:ext cx="809625" cy="5905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84D481D-E14B-4063-BFFE-EE5234582C81}"/>
              </a:ext>
            </a:extLst>
          </p:cNvPr>
          <p:cNvSpPr/>
          <p:nvPr/>
        </p:nvSpPr>
        <p:spPr>
          <a:xfrm>
            <a:off x="5328285" y="510542"/>
            <a:ext cx="809625" cy="5905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5E3011-097C-4213-9C82-3B0A18EC8A5D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8507928" y="1024891"/>
            <a:ext cx="0" cy="2066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905CF22-C3BA-48A9-A327-54BE08654E56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3304223" y="1024892"/>
            <a:ext cx="28575" cy="2066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E934BDC-BC98-4896-BD69-A354EB3D8BF1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5733098" y="1101092"/>
            <a:ext cx="27522" cy="1990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C36CD8A-1BC1-43C6-8F33-4BF514E2DD42}"/>
              </a:ext>
            </a:extLst>
          </p:cNvPr>
          <p:cNvSpPr txBox="1"/>
          <p:nvPr/>
        </p:nvSpPr>
        <p:spPr>
          <a:xfrm rot="16200000">
            <a:off x="7223124" y="1280576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172.18.0.3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C85F04-219A-4BEE-9D69-6788AFC13BDB}"/>
              </a:ext>
            </a:extLst>
          </p:cNvPr>
          <p:cNvSpPr txBox="1"/>
          <p:nvPr/>
        </p:nvSpPr>
        <p:spPr>
          <a:xfrm rot="16200000">
            <a:off x="2044541" y="1280577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172.18.0.4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CB8B6B-B390-4EE6-AE5F-81F589B0E476}"/>
              </a:ext>
            </a:extLst>
          </p:cNvPr>
          <p:cNvSpPr txBox="1"/>
          <p:nvPr/>
        </p:nvSpPr>
        <p:spPr>
          <a:xfrm rot="16200000">
            <a:off x="4464149" y="1280579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172.18.0.2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8B89D89-2505-4857-A175-EDC4E8455BC1}"/>
              </a:ext>
            </a:extLst>
          </p:cNvPr>
          <p:cNvCxnSpPr>
            <a:cxnSpLocks/>
          </p:cNvCxnSpPr>
          <p:nvPr/>
        </p:nvCxnSpPr>
        <p:spPr>
          <a:xfrm>
            <a:off x="3350282" y="1024892"/>
            <a:ext cx="2094346" cy="2066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5E13B46-A9AF-4639-B3A9-E427A3B2FD01}"/>
              </a:ext>
            </a:extLst>
          </p:cNvPr>
          <p:cNvSpPr txBox="1"/>
          <p:nvPr/>
        </p:nvSpPr>
        <p:spPr>
          <a:xfrm>
            <a:off x="2937350" y="983132"/>
            <a:ext cx="585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3F33F1-23CB-42A3-BBC3-481A4148A522}"/>
              </a:ext>
            </a:extLst>
          </p:cNvPr>
          <p:cNvSpPr txBox="1"/>
          <p:nvPr/>
        </p:nvSpPr>
        <p:spPr>
          <a:xfrm>
            <a:off x="2899410" y="3436084"/>
            <a:ext cx="585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2808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116A21-C2AD-ADA0-E7BB-15EC3C5002FD}"/>
              </a:ext>
            </a:extLst>
          </p:cNvPr>
          <p:cNvSpPr txBox="1"/>
          <p:nvPr/>
        </p:nvSpPr>
        <p:spPr>
          <a:xfrm>
            <a:off x="8560728" y="1025906"/>
            <a:ext cx="585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D57054-4863-A19E-FE23-698F0DBDEE83}"/>
              </a:ext>
            </a:extLst>
          </p:cNvPr>
          <p:cNvSpPr/>
          <p:nvPr/>
        </p:nvSpPr>
        <p:spPr>
          <a:xfrm>
            <a:off x="4224927" y="4294661"/>
            <a:ext cx="857326" cy="468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B12FCD-BD73-3D8F-86DE-C5B492DC2B68}"/>
              </a:ext>
            </a:extLst>
          </p:cNvPr>
          <p:cNvCxnSpPr>
            <a:cxnSpLocks/>
          </p:cNvCxnSpPr>
          <p:nvPr/>
        </p:nvCxnSpPr>
        <p:spPr>
          <a:xfrm>
            <a:off x="965475" y="3406139"/>
            <a:ext cx="0" cy="1122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1C08D8-E2B0-B49A-DAB5-C5DF1389AE8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965475" y="4529011"/>
            <a:ext cx="3259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B3E9F7-0492-F5F5-5AF4-06486F2F268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082253" y="4529010"/>
            <a:ext cx="24671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345665C-AEF7-9F97-E4AF-DFB029A426E5}"/>
              </a:ext>
            </a:extLst>
          </p:cNvPr>
          <p:cNvCxnSpPr>
            <a:cxnSpLocks/>
          </p:cNvCxnSpPr>
          <p:nvPr/>
        </p:nvCxnSpPr>
        <p:spPr>
          <a:xfrm>
            <a:off x="7549407" y="3405308"/>
            <a:ext cx="0" cy="1122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AEE24B-3AF1-F375-7E1C-4C88CF71E829}"/>
              </a:ext>
            </a:extLst>
          </p:cNvPr>
          <p:cNvSpPr txBox="1"/>
          <p:nvPr/>
        </p:nvSpPr>
        <p:spPr>
          <a:xfrm>
            <a:off x="5221291" y="1064378"/>
            <a:ext cx="585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6379</a:t>
            </a:r>
          </a:p>
        </p:txBody>
      </p:sp>
    </p:spTree>
    <p:extLst>
      <p:ext uri="{BB962C8B-B14F-4D97-AF65-F5344CB8AC3E}">
        <p14:creationId xmlns:p14="http://schemas.microsoft.com/office/powerpoint/2010/main" val="379576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525BC83-A868-4E00-80C5-B4DEACFCE92A}"/>
              </a:ext>
            </a:extLst>
          </p:cNvPr>
          <p:cNvSpPr/>
          <p:nvPr/>
        </p:nvSpPr>
        <p:spPr>
          <a:xfrm>
            <a:off x="299085" y="3091814"/>
            <a:ext cx="3848100" cy="3143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network: </a:t>
            </a:r>
            <a:r>
              <a:rPr lang="en-US" dirty="0" err="1">
                <a:solidFill>
                  <a:schemeClr val="accent1"/>
                </a:solidFill>
              </a:rPr>
              <a:t>bridgeA</a:t>
            </a:r>
            <a:r>
              <a:rPr lang="en-US" dirty="0"/>
              <a:t> (bridge)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07653B-D8DB-4889-A293-F0A1BA1CBD7C}"/>
              </a:ext>
            </a:extLst>
          </p:cNvPr>
          <p:cNvSpPr/>
          <p:nvPr/>
        </p:nvSpPr>
        <p:spPr>
          <a:xfrm>
            <a:off x="5147310" y="3091815"/>
            <a:ext cx="3848100" cy="3143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network: </a:t>
            </a:r>
            <a:r>
              <a:rPr lang="en-US" dirty="0" err="1">
                <a:solidFill>
                  <a:schemeClr val="accent1"/>
                </a:solidFill>
              </a:rPr>
              <a:t>bridgeB</a:t>
            </a:r>
            <a:r>
              <a:rPr lang="en-US" dirty="0"/>
              <a:t> (bridge)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EACD062-10B6-4620-B9A6-D6B9E775685C}"/>
              </a:ext>
            </a:extLst>
          </p:cNvPr>
          <p:cNvSpPr/>
          <p:nvPr/>
        </p:nvSpPr>
        <p:spPr>
          <a:xfrm>
            <a:off x="8103115" y="434341"/>
            <a:ext cx="809625" cy="5905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HC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A20BB65-9EEC-427F-9243-22C5737D4019}"/>
              </a:ext>
            </a:extLst>
          </p:cNvPr>
          <p:cNvSpPr/>
          <p:nvPr/>
        </p:nvSpPr>
        <p:spPr>
          <a:xfrm>
            <a:off x="2899410" y="434342"/>
            <a:ext cx="809625" cy="5905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84D481D-E14B-4063-BFFE-EE5234582C81}"/>
              </a:ext>
            </a:extLst>
          </p:cNvPr>
          <p:cNvSpPr/>
          <p:nvPr/>
        </p:nvSpPr>
        <p:spPr>
          <a:xfrm>
            <a:off x="5328285" y="510542"/>
            <a:ext cx="809625" cy="5905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5E3011-097C-4213-9C82-3B0A18EC8A5D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8507928" y="1024891"/>
            <a:ext cx="0" cy="2066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905CF22-C3BA-48A9-A327-54BE08654E56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3304223" y="1024892"/>
            <a:ext cx="28575" cy="2066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E934BDC-BC98-4896-BD69-A354EB3D8BF1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5733098" y="1101092"/>
            <a:ext cx="27522" cy="1990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C36CD8A-1BC1-43C6-8F33-4BF514E2DD42}"/>
              </a:ext>
            </a:extLst>
          </p:cNvPr>
          <p:cNvSpPr txBox="1"/>
          <p:nvPr/>
        </p:nvSpPr>
        <p:spPr>
          <a:xfrm rot="16200000">
            <a:off x="7223124" y="1280576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172.18.0.3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C85F04-219A-4BEE-9D69-6788AFC13BDB}"/>
              </a:ext>
            </a:extLst>
          </p:cNvPr>
          <p:cNvSpPr txBox="1"/>
          <p:nvPr/>
        </p:nvSpPr>
        <p:spPr>
          <a:xfrm rot="16200000">
            <a:off x="2044541" y="1280577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172.18.0.4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CB8B6B-B390-4EE6-AE5F-81F589B0E476}"/>
              </a:ext>
            </a:extLst>
          </p:cNvPr>
          <p:cNvSpPr txBox="1"/>
          <p:nvPr/>
        </p:nvSpPr>
        <p:spPr>
          <a:xfrm rot="16200000">
            <a:off x="4464149" y="1280579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172.18.0.2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8B89D89-2505-4857-A175-EDC4E8455BC1}"/>
              </a:ext>
            </a:extLst>
          </p:cNvPr>
          <p:cNvCxnSpPr>
            <a:cxnSpLocks/>
          </p:cNvCxnSpPr>
          <p:nvPr/>
        </p:nvCxnSpPr>
        <p:spPr>
          <a:xfrm>
            <a:off x="3350282" y="1024892"/>
            <a:ext cx="2094346" cy="2066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5E13B46-A9AF-4639-B3A9-E427A3B2FD01}"/>
              </a:ext>
            </a:extLst>
          </p:cNvPr>
          <p:cNvSpPr txBox="1"/>
          <p:nvPr/>
        </p:nvSpPr>
        <p:spPr>
          <a:xfrm>
            <a:off x="2937350" y="983132"/>
            <a:ext cx="585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3F33F1-23CB-42A3-BBC3-481A4148A522}"/>
              </a:ext>
            </a:extLst>
          </p:cNvPr>
          <p:cNvSpPr txBox="1"/>
          <p:nvPr/>
        </p:nvSpPr>
        <p:spPr>
          <a:xfrm>
            <a:off x="2899410" y="3436084"/>
            <a:ext cx="585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2808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116A21-C2AD-ADA0-E7BB-15EC3C5002FD}"/>
              </a:ext>
            </a:extLst>
          </p:cNvPr>
          <p:cNvSpPr txBox="1"/>
          <p:nvPr/>
        </p:nvSpPr>
        <p:spPr>
          <a:xfrm>
            <a:off x="8560728" y="1025906"/>
            <a:ext cx="585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D57054-4863-A19E-FE23-698F0DBDEE83}"/>
              </a:ext>
            </a:extLst>
          </p:cNvPr>
          <p:cNvSpPr/>
          <p:nvPr/>
        </p:nvSpPr>
        <p:spPr>
          <a:xfrm>
            <a:off x="4224927" y="4294661"/>
            <a:ext cx="857326" cy="468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1C08D8-E2B0-B49A-DAB5-C5DF1389AE8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350282" y="4529011"/>
            <a:ext cx="8746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AEE24B-3AF1-F375-7E1C-4C88CF71E829}"/>
              </a:ext>
            </a:extLst>
          </p:cNvPr>
          <p:cNvSpPr txBox="1"/>
          <p:nvPr/>
        </p:nvSpPr>
        <p:spPr>
          <a:xfrm>
            <a:off x="5221291" y="1064378"/>
            <a:ext cx="585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6379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F9156A-5BDB-D65E-FB27-1909618193ED}"/>
              </a:ext>
            </a:extLst>
          </p:cNvPr>
          <p:cNvCxnSpPr/>
          <p:nvPr/>
        </p:nvCxnSpPr>
        <p:spPr>
          <a:xfrm flipV="1">
            <a:off x="3351499" y="3842795"/>
            <a:ext cx="0" cy="686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68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A20BB65-9EEC-427F-9243-22C5737D4019}"/>
              </a:ext>
            </a:extLst>
          </p:cNvPr>
          <p:cNvSpPr/>
          <p:nvPr/>
        </p:nvSpPr>
        <p:spPr>
          <a:xfrm>
            <a:off x="5691187" y="2738993"/>
            <a:ext cx="809625" cy="5905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D57054-4863-A19E-FE23-698F0DBDEE83}"/>
              </a:ext>
            </a:extLst>
          </p:cNvPr>
          <p:cNvSpPr/>
          <p:nvPr/>
        </p:nvSpPr>
        <p:spPr>
          <a:xfrm>
            <a:off x="1775818" y="2798567"/>
            <a:ext cx="857326" cy="468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DE3C645-F502-9529-3C9F-18EDA02110A5}"/>
              </a:ext>
            </a:extLst>
          </p:cNvPr>
          <p:cNvCxnSpPr>
            <a:cxnSpLocks/>
          </p:cNvCxnSpPr>
          <p:nvPr/>
        </p:nvCxnSpPr>
        <p:spPr>
          <a:xfrm>
            <a:off x="6500812" y="2883797"/>
            <a:ext cx="3159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38DDFB0-DADB-CD6A-9B2F-3A9677E3B950}"/>
              </a:ext>
            </a:extLst>
          </p:cNvPr>
          <p:cNvSpPr/>
          <p:nvPr/>
        </p:nvSpPr>
        <p:spPr>
          <a:xfrm>
            <a:off x="9648975" y="2704790"/>
            <a:ext cx="809625" cy="5905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HC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DE0ECC1-4EFB-93D4-F8B4-E8A38E8601F4}"/>
              </a:ext>
            </a:extLst>
          </p:cNvPr>
          <p:cNvCxnSpPr>
            <a:cxnSpLocks/>
          </p:cNvCxnSpPr>
          <p:nvPr/>
        </p:nvCxnSpPr>
        <p:spPr>
          <a:xfrm flipH="1">
            <a:off x="6489237" y="3130381"/>
            <a:ext cx="3159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D827CD0-EE8A-1241-8B7D-66743C247037}"/>
              </a:ext>
            </a:extLst>
          </p:cNvPr>
          <p:cNvSpPr txBox="1"/>
          <p:nvPr/>
        </p:nvSpPr>
        <p:spPr>
          <a:xfrm>
            <a:off x="5488780" y="3059668"/>
            <a:ext cx="80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🪲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CB3F4ED-3418-2E9D-BFF8-63BB9D496E04}"/>
              </a:ext>
            </a:extLst>
          </p:cNvPr>
          <p:cNvCxnSpPr>
            <a:cxnSpLocks/>
          </p:cNvCxnSpPr>
          <p:nvPr/>
        </p:nvCxnSpPr>
        <p:spPr>
          <a:xfrm>
            <a:off x="2531449" y="2895372"/>
            <a:ext cx="3159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8C00A70-EB96-6670-2548-522AFE1574AF}"/>
              </a:ext>
            </a:extLst>
          </p:cNvPr>
          <p:cNvCxnSpPr>
            <a:cxnSpLocks/>
          </p:cNvCxnSpPr>
          <p:nvPr/>
        </p:nvCxnSpPr>
        <p:spPr>
          <a:xfrm flipH="1">
            <a:off x="2519874" y="3141956"/>
            <a:ext cx="3159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28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A20BB65-9EEC-427F-9243-22C5737D4019}"/>
              </a:ext>
            </a:extLst>
          </p:cNvPr>
          <p:cNvSpPr/>
          <p:nvPr/>
        </p:nvSpPr>
        <p:spPr>
          <a:xfrm>
            <a:off x="5751572" y="970578"/>
            <a:ext cx="809625" cy="5905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D57054-4863-A19E-FE23-698F0DBDEE83}"/>
              </a:ext>
            </a:extLst>
          </p:cNvPr>
          <p:cNvSpPr/>
          <p:nvPr/>
        </p:nvSpPr>
        <p:spPr>
          <a:xfrm>
            <a:off x="1379898" y="3135639"/>
            <a:ext cx="1188785" cy="468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Burp Proxy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DE3C645-F502-9529-3C9F-18EDA02110A5}"/>
              </a:ext>
            </a:extLst>
          </p:cNvPr>
          <p:cNvCxnSpPr>
            <a:cxnSpLocks/>
          </p:cNvCxnSpPr>
          <p:nvPr/>
        </p:nvCxnSpPr>
        <p:spPr>
          <a:xfrm>
            <a:off x="6561197" y="1115382"/>
            <a:ext cx="3159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38DDFB0-DADB-CD6A-9B2F-3A9677E3B950}"/>
              </a:ext>
            </a:extLst>
          </p:cNvPr>
          <p:cNvSpPr/>
          <p:nvPr/>
        </p:nvSpPr>
        <p:spPr>
          <a:xfrm>
            <a:off x="9709360" y="936375"/>
            <a:ext cx="809625" cy="5905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HC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DE0ECC1-4EFB-93D4-F8B4-E8A38E8601F4}"/>
              </a:ext>
            </a:extLst>
          </p:cNvPr>
          <p:cNvCxnSpPr>
            <a:cxnSpLocks/>
          </p:cNvCxnSpPr>
          <p:nvPr/>
        </p:nvCxnSpPr>
        <p:spPr>
          <a:xfrm flipH="1">
            <a:off x="6549622" y="1361966"/>
            <a:ext cx="3159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D827CD0-EE8A-1241-8B7D-66743C247037}"/>
              </a:ext>
            </a:extLst>
          </p:cNvPr>
          <p:cNvSpPr txBox="1"/>
          <p:nvPr/>
        </p:nvSpPr>
        <p:spPr>
          <a:xfrm>
            <a:off x="5549165" y="1291253"/>
            <a:ext cx="80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🪲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CB3F4ED-3418-2E9D-BFF8-63BB9D496E04}"/>
              </a:ext>
            </a:extLst>
          </p:cNvPr>
          <p:cNvCxnSpPr>
            <a:cxnSpLocks/>
          </p:cNvCxnSpPr>
          <p:nvPr/>
        </p:nvCxnSpPr>
        <p:spPr>
          <a:xfrm>
            <a:off x="2591834" y="1126957"/>
            <a:ext cx="3159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8C00A70-EB96-6670-2548-522AFE1574AF}"/>
              </a:ext>
            </a:extLst>
          </p:cNvPr>
          <p:cNvCxnSpPr>
            <a:cxnSpLocks/>
          </p:cNvCxnSpPr>
          <p:nvPr/>
        </p:nvCxnSpPr>
        <p:spPr>
          <a:xfrm flipH="1">
            <a:off x="2580259" y="1373541"/>
            <a:ext cx="3159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BA9D8CB-2922-8F98-D0B6-88A7FE9E5BB5}"/>
              </a:ext>
            </a:extLst>
          </p:cNvPr>
          <p:cNvSpPr/>
          <p:nvPr/>
        </p:nvSpPr>
        <p:spPr>
          <a:xfrm>
            <a:off x="1379899" y="1031503"/>
            <a:ext cx="1188785" cy="468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Proxy7777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1929012-ACFE-D3E7-D312-845A11D02857}"/>
              </a:ext>
            </a:extLst>
          </p:cNvPr>
          <p:cNvGrpSpPr/>
          <p:nvPr/>
        </p:nvGrpSpPr>
        <p:grpSpPr>
          <a:xfrm rot="5400000">
            <a:off x="1179858" y="2148521"/>
            <a:ext cx="1635437" cy="338799"/>
            <a:chOff x="2924687" y="4145437"/>
            <a:chExt cx="3171313" cy="246584"/>
          </a:xfrm>
        </p:grpSpPr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42A29C3-CC0D-2FD7-5DF9-D5ECA0244786}"/>
                </a:ext>
              </a:extLst>
            </p:cNvPr>
            <p:cNvCxnSpPr>
              <a:cxnSpLocks/>
            </p:cNvCxnSpPr>
            <p:nvPr/>
          </p:nvCxnSpPr>
          <p:spPr>
            <a:xfrm>
              <a:off x="2936262" y="4145437"/>
              <a:ext cx="31597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7DF62C56-94FE-C436-5443-CBB4C3B199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687" y="4392021"/>
              <a:ext cx="31597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0F1F497-6812-5044-C4E9-FD1E030235AE}"/>
              </a:ext>
            </a:extLst>
          </p:cNvPr>
          <p:cNvSpPr/>
          <p:nvPr/>
        </p:nvSpPr>
        <p:spPr>
          <a:xfrm>
            <a:off x="1403049" y="5206159"/>
            <a:ext cx="1188785" cy="468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1128D50-9B2E-D0F0-96D6-1BD8D57BB33A}"/>
              </a:ext>
            </a:extLst>
          </p:cNvPr>
          <p:cNvGrpSpPr/>
          <p:nvPr/>
        </p:nvGrpSpPr>
        <p:grpSpPr>
          <a:xfrm rot="5400000">
            <a:off x="1179858" y="4225010"/>
            <a:ext cx="1635437" cy="338799"/>
            <a:chOff x="2924687" y="4145437"/>
            <a:chExt cx="3171313" cy="24658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5A2775A-C2F0-D0BD-F332-24587A250A0A}"/>
                </a:ext>
              </a:extLst>
            </p:cNvPr>
            <p:cNvCxnSpPr>
              <a:cxnSpLocks/>
            </p:cNvCxnSpPr>
            <p:nvPr/>
          </p:nvCxnSpPr>
          <p:spPr>
            <a:xfrm>
              <a:off x="2936262" y="4145437"/>
              <a:ext cx="31597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9D23B2B-E30F-D312-FE00-F506CCFE61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687" y="4392021"/>
              <a:ext cx="31597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8540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62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Lê Mậu Anh Phong</dc:creator>
  <cp:lastModifiedBy>Lê Mậu Anh Phong</cp:lastModifiedBy>
  <cp:revision>41</cp:revision>
  <dcterms:created xsi:type="dcterms:W3CDTF">2022-11-22T14:28:25Z</dcterms:created>
  <dcterms:modified xsi:type="dcterms:W3CDTF">2022-11-24T15:46:23Z</dcterms:modified>
</cp:coreProperties>
</file>