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91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82" r:id="rId12"/>
    <p:sldId id="265" r:id="rId13"/>
    <p:sldId id="283" r:id="rId14"/>
    <p:sldId id="268" r:id="rId15"/>
    <p:sldId id="278" r:id="rId16"/>
    <p:sldId id="271" r:id="rId17"/>
    <p:sldId id="272" r:id="rId18"/>
    <p:sldId id="273" r:id="rId19"/>
    <p:sldId id="289" r:id="rId20"/>
    <p:sldId id="286" r:id="rId21"/>
    <p:sldId id="288" r:id="rId22"/>
    <p:sldId id="285" r:id="rId23"/>
    <p:sldId id="287" r:id="rId24"/>
    <p:sldId id="292" r:id="rId25"/>
    <p:sldId id="293" r:id="rId26"/>
    <p:sldId id="281" r:id="rId27"/>
    <p:sldId id="258" r:id="rId28"/>
    <p:sldId id="267" r:id="rId2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05"/>
    <a:srgbClr val="C0504D"/>
    <a:srgbClr val="DCAB27"/>
    <a:srgbClr val="F4E9E9"/>
    <a:srgbClr val="E8D0D0"/>
    <a:srgbClr val="C40000"/>
    <a:srgbClr val="E3A221"/>
    <a:srgbClr val="FF6666"/>
    <a:srgbClr val="004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93450" autoAdjust="0"/>
  </p:normalViewPr>
  <p:slideViewPr>
    <p:cSldViewPr snapToGrid="0">
      <p:cViewPr varScale="1">
        <p:scale>
          <a:sx n="100" d="100"/>
          <a:sy n="100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EA51E-F5F5-4FDF-8F38-43660C2BE983}" type="datetimeFigureOut">
              <a:rPr lang="id-ID" smtClean="0"/>
              <a:t>27/05/2021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C294-A11D-438F-B390-678A0EB28B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286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Jadwal</a:t>
            </a:r>
            <a:r>
              <a:rPr lang="en-US" dirty="0"/>
              <a:t> :</a:t>
            </a:r>
          </a:p>
          <a:p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Interviu</a:t>
            </a:r>
            <a:r>
              <a:rPr lang="en-US" dirty="0"/>
              <a:t> : 20 </a:t>
            </a:r>
            <a:r>
              <a:rPr lang="en-US" dirty="0" err="1"/>
              <a:t>Juli</a:t>
            </a:r>
            <a:r>
              <a:rPr lang="en-US" dirty="0"/>
              <a:t> – 23 </a:t>
            </a:r>
            <a:r>
              <a:rPr lang="en-US" dirty="0" err="1"/>
              <a:t>Agustus</a:t>
            </a:r>
            <a:r>
              <a:rPr lang="en-US" dirty="0"/>
              <a:t> 2021</a:t>
            </a:r>
          </a:p>
          <a:p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Visitasi</a:t>
            </a:r>
            <a:r>
              <a:rPr lang="en-US" dirty="0"/>
              <a:t> : 23 September – 1 </a:t>
            </a:r>
            <a:r>
              <a:rPr lang="en-US" dirty="0" err="1"/>
              <a:t>Oktober</a:t>
            </a:r>
            <a:r>
              <a:rPr lang="en-US" dirty="0"/>
              <a:t> 2021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C294-A11D-438F-B390-678A0EB28B8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027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526A248-49CD-4AFB-B436-B3746B2C6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4"/>
            <a:ext cx="12192000" cy="6881813"/>
          </a:xfrm>
          <a:prstGeom prst="rect">
            <a:avLst/>
          </a:prstGeom>
        </p:spPr>
      </p:pic>
      <p:sp>
        <p:nvSpPr>
          <p:cNvPr id="98" name="Date Placeholder 97">
            <a:extLst>
              <a:ext uri="{FF2B5EF4-FFF2-40B4-BE49-F238E27FC236}">
                <a16:creationId xmlns:a16="http://schemas.microsoft.com/office/drawing/2014/main" id="{8102CD51-3A9A-48E8-A323-8FD5E6BE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4950" y="5441949"/>
            <a:ext cx="2743200" cy="365125"/>
          </a:xfrm>
        </p:spPr>
        <p:txBody>
          <a:bodyPr/>
          <a:lstStyle/>
          <a:p>
            <a:fld id="{6F06D0C5-67BE-4A36-AFD6-547075AA0F38}" type="datetime1">
              <a:rPr lang="id-ID" smtClean="0"/>
              <a:t>27/05/2021</a:t>
            </a:fld>
            <a:endParaRPr lang="id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D76CD-0DC8-42BB-A194-A085B1731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31802-E5BD-4ACD-B6E1-1E2BF59A6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80C040-348E-4DC8-BE15-2A106D209BC5}"/>
              </a:ext>
            </a:extLst>
          </p:cNvPr>
          <p:cNvGrpSpPr/>
          <p:nvPr userDrawn="1"/>
        </p:nvGrpSpPr>
        <p:grpSpPr>
          <a:xfrm>
            <a:off x="8610600" y="23813"/>
            <a:ext cx="3157347" cy="774473"/>
            <a:chOff x="4867382" y="317828"/>
            <a:chExt cx="7481192" cy="179141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3E4700-6761-4DCA-AAE2-94FF287C2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382" y="317828"/>
              <a:ext cx="2388547" cy="179141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BA4DA0-6BC2-493B-A6F7-0B991DCCEE91}"/>
                </a:ext>
              </a:extLst>
            </p:cNvPr>
            <p:cNvSpPr txBox="1"/>
            <p:nvPr/>
          </p:nvSpPr>
          <p:spPr>
            <a:xfrm>
              <a:off x="6593813" y="863485"/>
              <a:ext cx="5754761" cy="100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KEMENTERIAN KOORDINATOR BIDANG PEREKONOMIAN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19F28-F1CD-4E35-88D3-978ADC6F9B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71"/>
          <a:stretch/>
        </p:blipFill>
        <p:spPr>
          <a:xfrm>
            <a:off x="838200" y="-118540"/>
            <a:ext cx="5916136" cy="13255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AC2932-C0C2-45C5-A49C-D5DB554A5A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29" t="20035" r="-2803" b="60636"/>
          <a:stretch/>
        </p:blipFill>
        <p:spPr>
          <a:xfrm>
            <a:off x="6454438" y="-186802"/>
            <a:ext cx="2460728" cy="1325563"/>
          </a:xfrm>
          <a:prstGeom prst="rect">
            <a:avLst/>
          </a:prstGeom>
        </p:spPr>
      </p:pic>
      <p:sp>
        <p:nvSpPr>
          <p:cNvPr id="99" name="Footer Placeholder 98">
            <a:extLst>
              <a:ext uri="{FF2B5EF4-FFF2-40B4-BE49-F238E27FC236}">
                <a16:creationId xmlns:a16="http://schemas.microsoft.com/office/drawing/2014/main" id="{5D3EB8FF-069B-49FE-9D83-4631DA41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0" name="Slide Number Placeholder 99">
            <a:extLst>
              <a:ext uri="{FF2B5EF4-FFF2-40B4-BE49-F238E27FC236}">
                <a16:creationId xmlns:a16="http://schemas.microsoft.com/office/drawing/2014/main" id="{2B6D49A9-F5ED-4C74-A9AF-19B3AD7C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19667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783E-8045-4901-B32A-ABC7114D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BBE9C-8A8E-4D1D-984F-286B09B47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EA4B5-10F9-4510-BBE7-F36439CB7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1507-8311-4F17-9C20-2B3427B6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350F-4BD5-4162-9096-B963F1C5AB18}" type="datetime1">
              <a:rPr lang="id-ID" smtClean="0"/>
              <a:t>27/05/2021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B5AD-112E-49AF-8C8B-91632A00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F5659-C29E-4647-8211-B110FFDE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222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CA7B-CF6B-4924-BA53-C8835DFC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EB93B-8980-4321-9FB8-9238DE5D9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CD977-BBFD-49EE-A946-8E52E515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B45A-9D46-4B95-B36C-4A8177045690}" type="datetime1">
              <a:rPr lang="id-ID" smtClean="0"/>
              <a:t>27/05/2021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10318-0121-41F8-960A-A7674FAC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F185-D853-4250-8F1D-03EE7B11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677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7D9AE-BC6B-4719-BFDA-761824BAC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0CE5D-3B25-4BCA-A1AF-43D19A65D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84F1-3D31-40FB-87E4-6C33B501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2E3-4184-4C12-8FD6-6648F6D29260}" type="datetime1">
              <a:rPr lang="id-ID" smtClean="0"/>
              <a:t>27/05/2021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DE98-75F5-41EC-BF26-1A0B97F3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9DFA-CCAA-4478-8702-BE049708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116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449D1-D093-49E3-A797-B56C753129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3AB66-ADC0-43D3-9C4B-DC1129C2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AD66-BBC1-4D40-BF7E-4BC803F4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486FF-9FCA-4366-AD1E-E8E600C7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C23B81-0E1B-4147-8510-CC82B0896A08}"/>
              </a:ext>
            </a:extLst>
          </p:cNvPr>
          <p:cNvGrpSpPr/>
          <p:nvPr userDrawn="1"/>
        </p:nvGrpSpPr>
        <p:grpSpPr>
          <a:xfrm>
            <a:off x="8389258" y="23813"/>
            <a:ext cx="3378690" cy="832530"/>
            <a:chOff x="4867382" y="317828"/>
            <a:chExt cx="7481192" cy="179141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8689A0-22B9-4025-B1ED-4D655FBAB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382" y="317828"/>
              <a:ext cx="2388547" cy="179141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58712D-4C04-423A-AE7F-C2A402C9B4FB}"/>
                </a:ext>
              </a:extLst>
            </p:cNvPr>
            <p:cNvSpPr txBox="1"/>
            <p:nvPr/>
          </p:nvSpPr>
          <p:spPr>
            <a:xfrm>
              <a:off x="6593813" y="863485"/>
              <a:ext cx="5754761" cy="100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KEMENTERIAN KOORDINATOR BIDANG PEREKONOMIAN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A65A8FC-FE15-4B27-8A02-B1EED22255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29" t="20035" r="-2803" b="60636"/>
          <a:stretch/>
        </p:blipFill>
        <p:spPr>
          <a:xfrm>
            <a:off x="5508170" y="-46693"/>
            <a:ext cx="3033487" cy="132556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396D14-C1F5-446F-A131-FE3B44AFE624}"/>
              </a:ext>
            </a:extLst>
          </p:cNvPr>
          <p:cNvSpPr/>
          <p:nvPr userDrawn="1"/>
        </p:nvSpPr>
        <p:spPr>
          <a:xfrm>
            <a:off x="1375229" y="341697"/>
            <a:ext cx="3980542" cy="686209"/>
          </a:xfrm>
          <a:prstGeom prst="roundRect">
            <a:avLst/>
          </a:prstGeom>
          <a:solidFill>
            <a:srgbClr val="E3A221"/>
          </a:solidFill>
          <a:ln>
            <a:solidFill>
              <a:srgbClr val="E3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3FE982F-EED8-4475-91D0-BA371A9BCB7E}"/>
              </a:ext>
            </a:extLst>
          </p:cNvPr>
          <p:cNvSpPr/>
          <p:nvPr userDrawn="1"/>
        </p:nvSpPr>
        <p:spPr>
          <a:xfrm>
            <a:off x="1527629" y="479583"/>
            <a:ext cx="3980542" cy="686209"/>
          </a:xfrm>
          <a:prstGeom prst="roundRect">
            <a:avLst/>
          </a:prstGeom>
          <a:noFill/>
          <a:ln>
            <a:solidFill>
              <a:srgbClr val="E3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CC1604D9-D775-422E-9598-5E0E4492855C}"/>
              </a:ext>
            </a:extLst>
          </p:cNvPr>
          <p:cNvSpPr/>
          <p:nvPr userDrawn="1"/>
        </p:nvSpPr>
        <p:spPr>
          <a:xfrm>
            <a:off x="10848975" y="6299994"/>
            <a:ext cx="504825" cy="365125"/>
          </a:xfrm>
          <a:prstGeom prst="flowChartMultidocument">
            <a:avLst/>
          </a:prstGeom>
          <a:solidFill>
            <a:srgbClr val="E3A221"/>
          </a:solidFill>
          <a:ln>
            <a:solidFill>
              <a:srgbClr val="DCAB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8E10E-F672-426E-B6D3-EDAC9BDE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1657" y="6299993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4D84DC-D652-4A76-A804-C0ECD8F90F26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843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5E1A-A534-4572-89F1-92C009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BC26C-865F-40DA-8761-97E0E9AB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672A-7300-44A8-AE94-1980E14731A9}" type="datetime1">
              <a:rPr lang="id-ID" smtClean="0"/>
              <a:t>27/05/2021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A54C8-B1F5-449B-96A7-9774655D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F2EB6-C790-4073-AA6E-88E7F3C1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‹#›</a:t>
            </a:fld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4917DD-6A2C-4454-84BB-AF61B1E38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Google Shape;688;p31">
            <a:extLst>
              <a:ext uri="{FF2B5EF4-FFF2-40B4-BE49-F238E27FC236}">
                <a16:creationId xmlns:a16="http://schemas.microsoft.com/office/drawing/2014/main" id="{00AB140E-3D2C-43E7-8801-78BA5F99FD26}"/>
              </a:ext>
            </a:extLst>
          </p:cNvPr>
          <p:cNvGrpSpPr/>
          <p:nvPr userDrawn="1"/>
        </p:nvGrpSpPr>
        <p:grpSpPr>
          <a:xfrm>
            <a:off x="3106440" y="988695"/>
            <a:ext cx="4402867" cy="4201390"/>
            <a:chOff x="5215723" y="1479118"/>
            <a:chExt cx="3081703" cy="2757573"/>
          </a:xfrm>
        </p:grpSpPr>
        <p:grpSp>
          <p:nvGrpSpPr>
            <p:cNvPr id="9" name="Google Shape;689;p31">
              <a:extLst>
                <a:ext uri="{FF2B5EF4-FFF2-40B4-BE49-F238E27FC236}">
                  <a16:creationId xmlns:a16="http://schemas.microsoft.com/office/drawing/2014/main" id="{DBB06557-EAA5-43E5-93DC-6D86EBAF5E7C}"/>
                </a:ext>
              </a:extLst>
            </p:cNvPr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16" name="Google Shape;690;p31">
                <a:extLst>
                  <a:ext uri="{FF2B5EF4-FFF2-40B4-BE49-F238E27FC236}">
                    <a16:creationId xmlns:a16="http://schemas.microsoft.com/office/drawing/2014/main" id="{C3847D26-37FF-425C-BF81-D46053A3DDBD}"/>
                  </a:ext>
                </a:extLst>
              </p:cNvPr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91;p31">
                <a:extLst>
                  <a:ext uri="{FF2B5EF4-FFF2-40B4-BE49-F238E27FC236}">
                    <a16:creationId xmlns:a16="http://schemas.microsoft.com/office/drawing/2014/main" id="{19DEEAE2-B44D-4D4C-84DD-40857E78576F}"/>
                  </a:ext>
                </a:extLst>
              </p:cNvPr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692;p31">
              <a:extLst>
                <a:ext uri="{FF2B5EF4-FFF2-40B4-BE49-F238E27FC236}">
                  <a16:creationId xmlns:a16="http://schemas.microsoft.com/office/drawing/2014/main" id="{5F2D2F97-849B-4EFC-8B49-EA5B1AD8FCA9}"/>
                </a:ext>
              </a:extLst>
            </p:cNvPr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11" name="Google Shape;693;p31">
                <a:extLst>
                  <a:ext uri="{FF2B5EF4-FFF2-40B4-BE49-F238E27FC236}">
                    <a16:creationId xmlns:a16="http://schemas.microsoft.com/office/drawing/2014/main" id="{6BD87E40-D550-4B57-9317-C097335B5032}"/>
                  </a:ext>
                </a:extLst>
              </p:cNvPr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94;p31">
                <a:extLst>
                  <a:ext uri="{FF2B5EF4-FFF2-40B4-BE49-F238E27FC236}">
                    <a16:creationId xmlns:a16="http://schemas.microsoft.com/office/drawing/2014/main" id="{AAF50F2D-9CF7-410F-98DF-8C166D97AF2C}"/>
                  </a:ext>
                </a:extLst>
              </p:cNvPr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95;p31">
                <a:extLst>
                  <a:ext uri="{FF2B5EF4-FFF2-40B4-BE49-F238E27FC236}">
                    <a16:creationId xmlns:a16="http://schemas.microsoft.com/office/drawing/2014/main" id="{8B225D9F-4539-4BE0-BA53-DA748CAEE248}"/>
                  </a:ext>
                </a:extLst>
              </p:cNvPr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96;p31">
                <a:extLst>
                  <a:ext uri="{FF2B5EF4-FFF2-40B4-BE49-F238E27FC236}">
                    <a16:creationId xmlns:a16="http://schemas.microsoft.com/office/drawing/2014/main" id="{5C44A63E-29DD-4E14-A17D-7759821B56B2}"/>
                  </a:ext>
                </a:extLst>
              </p:cNvPr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97;p31">
                <a:extLst>
                  <a:ext uri="{FF2B5EF4-FFF2-40B4-BE49-F238E27FC236}">
                    <a16:creationId xmlns:a16="http://schemas.microsoft.com/office/drawing/2014/main" id="{F1E650C8-3A33-4801-B115-16682A21776F}"/>
                  </a:ext>
                </a:extLst>
              </p:cNvPr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704;p31">
            <a:extLst>
              <a:ext uri="{FF2B5EF4-FFF2-40B4-BE49-F238E27FC236}">
                <a16:creationId xmlns:a16="http://schemas.microsoft.com/office/drawing/2014/main" id="{41B85D86-5668-4D9F-9506-011C4AFD40A8}"/>
              </a:ext>
            </a:extLst>
          </p:cNvPr>
          <p:cNvSpPr/>
          <p:nvPr userDrawn="1"/>
        </p:nvSpPr>
        <p:spPr>
          <a:xfrm>
            <a:off x="2560817" y="2912694"/>
            <a:ext cx="53541" cy="45719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05;p31">
            <a:extLst>
              <a:ext uri="{FF2B5EF4-FFF2-40B4-BE49-F238E27FC236}">
                <a16:creationId xmlns:a16="http://schemas.microsoft.com/office/drawing/2014/main" id="{A3EB392A-644E-46D7-80BB-4BC5AE50BF88}"/>
              </a:ext>
            </a:extLst>
          </p:cNvPr>
          <p:cNvSpPr/>
          <p:nvPr userDrawn="1"/>
        </p:nvSpPr>
        <p:spPr>
          <a:xfrm>
            <a:off x="5943607" y="2802706"/>
            <a:ext cx="53541" cy="45719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06;p31">
            <a:extLst>
              <a:ext uri="{FF2B5EF4-FFF2-40B4-BE49-F238E27FC236}">
                <a16:creationId xmlns:a16="http://schemas.microsoft.com/office/drawing/2014/main" id="{762743BE-8794-472A-B47E-97E46E26B932}"/>
              </a:ext>
            </a:extLst>
          </p:cNvPr>
          <p:cNvSpPr/>
          <p:nvPr userDrawn="1"/>
        </p:nvSpPr>
        <p:spPr>
          <a:xfrm>
            <a:off x="2560817" y="1843620"/>
            <a:ext cx="53541" cy="45719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07;p31">
            <a:extLst>
              <a:ext uri="{FF2B5EF4-FFF2-40B4-BE49-F238E27FC236}">
                <a16:creationId xmlns:a16="http://schemas.microsoft.com/office/drawing/2014/main" id="{472F1416-C852-4944-B617-243257FA0452}"/>
              </a:ext>
            </a:extLst>
          </p:cNvPr>
          <p:cNvSpPr/>
          <p:nvPr userDrawn="1"/>
        </p:nvSpPr>
        <p:spPr>
          <a:xfrm>
            <a:off x="5943607" y="2194372"/>
            <a:ext cx="53541" cy="45719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708;p31">
            <a:extLst>
              <a:ext uri="{FF2B5EF4-FFF2-40B4-BE49-F238E27FC236}">
                <a16:creationId xmlns:a16="http://schemas.microsoft.com/office/drawing/2014/main" id="{26E93B94-2E13-4F3C-A31B-6CAACE977BD0}"/>
              </a:ext>
            </a:extLst>
          </p:cNvPr>
          <p:cNvGrpSpPr/>
          <p:nvPr userDrawn="1"/>
        </p:nvGrpSpPr>
        <p:grpSpPr>
          <a:xfrm>
            <a:off x="2601121" y="1678647"/>
            <a:ext cx="4717687" cy="3323937"/>
            <a:chOff x="4710406" y="1815485"/>
            <a:chExt cx="3390528" cy="2313100"/>
          </a:xfrm>
        </p:grpSpPr>
        <p:sp>
          <p:nvSpPr>
            <p:cNvPr id="27" name="Google Shape;709;p31">
              <a:extLst>
                <a:ext uri="{FF2B5EF4-FFF2-40B4-BE49-F238E27FC236}">
                  <a16:creationId xmlns:a16="http://schemas.microsoft.com/office/drawing/2014/main" id="{8C9B894C-7DCB-446E-8C85-234AFF968506}"/>
                </a:ext>
              </a:extLst>
            </p:cNvPr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0;p31">
              <a:extLst>
                <a:ext uri="{FF2B5EF4-FFF2-40B4-BE49-F238E27FC236}">
                  <a16:creationId xmlns:a16="http://schemas.microsoft.com/office/drawing/2014/main" id="{9F6B1662-08EE-4D90-86EE-E26E8A8F0DCB}"/>
                </a:ext>
              </a:extLst>
            </p:cNvPr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711;p31">
              <a:extLst>
                <a:ext uri="{FF2B5EF4-FFF2-40B4-BE49-F238E27FC236}">
                  <a16:creationId xmlns:a16="http://schemas.microsoft.com/office/drawing/2014/main" id="{2D04FABA-5C82-470C-9E9A-009DE0DE3468}"/>
                </a:ext>
              </a:extLst>
            </p:cNvPr>
            <p:cNvGrpSpPr/>
            <p:nvPr/>
          </p:nvGrpSpPr>
          <p:grpSpPr>
            <a:xfrm>
              <a:off x="4710585" y="2132007"/>
              <a:ext cx="3390349" cy="1813791"/>
              <a:chOff x="4710585" y="2132007"/>
              <a:chExt cx="3390349" cy="1813791"/>
            </a:xfrm>
          </p:grpSpPr>
          <p:sp>
            <p:nvSpPr>
              <p:cNvPr id="30" name="Google Shape;712;p31">
                <a:extLst>
                  <a:ext uri="{FF2B5EF4-FFF2-40B4-BE49-F238E27FC236}">
                    <a16:creationId xmlns:a16="http://schemas.microsoft.com/office/drawing/2014/main" id="{7B6C0F47-1F92-4A41-BE37-457D229E06FC}"/>
                  </a:ext>
                </a:extLst>
              </p:cNvPr>
              <p:cNvSpPr/>
              <p:nvPr/>
            </p:nvSpPr>
            <p:spPr>
              <a:xfrm>
                <a:off x="4720700" y="3498503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" name="Google Shape;713;p31">
                <a:extLst>
                  <a:ext uri="{FF2B5EF4-FFF2-40B4-BE49-F238E27FC236}">
                    <a16:creationId xmlns:a16="http://schemas.microsoft.com/office/drawing/2014/main" id="{05E4D3C1-A88C-4C03-B149-C8E595887568}"/>
                  </a:ext>
                </a:extLst>
              </p:cNvPr>
              <p:cNvGrpSpPr/>
              <p:nvPr userDrawn="1"/>
            </p:nvGrpSpPr>
            <p:grpSpPr>
              <a:xfrm>
                <a:off x="4710585" y="2132007"/>
                <a:ext cx="3380064" cy="634850"/>
                <a:chOff x="4672653" y="2132007"/>
                <a:chExt cx="3380064" cy="634850"/>
              </a:xfrm>
            </p:grpSpPr>
            <p:sp>
              <p:nvSpPr>
                <p:cNvPr id="32" name="Google Shape;714;p31">
                  <a:extLst>
                    <a:ext uri="{FF2B5EF4-FFF2-40B4-BE49-F238E27FC236}">
                      <a16:creationId xmlns:a16="http://schemas.microsoft.com/office/drawing/2014/main" id="{A21037EA-C046-4C81-B173-9BACAC9D0D21}"/>
                    </a:ext>
                  </a:extLst>
                </p:cNvPr>
                <p:cNvSpPr/>
                <p:nvPr/>
              </p:nvSpPr>
              <p:spPr>
                <a:xfrm>
                  <a:off x="4672653" y="2158474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715;p31">
                  <a:extLst>
                    <a:ext uri="{FF2B5EF4-FFF2-40B4-BE49-F238E27FC236}">
                      <a16:creationId xmlns:a16="http://schemas.microsoft.com/office/drawing/2014/main" id="{2D102111-FC7E-483D-A909-3F243542CCF5}"/>
                    </a:ext>
                  </a:extLst>
                </p:cNvPr>
                <p:cNvSpPr/>
                <p:nvPr userDrawn="1"/>
              </p:nvSpPr>
              <p:spPr>
                <a:xfrm>
                  <a:off x="4737359" y="2132007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4" name="Google Shape;728;p31">
            <a:extLst>
              <a:ext uri="{FF2B5EF4-FFF2-40B4-BE49-F238E27FC236}">
                <a16:creationId xmlns:a16="http://schemas.microsoft.com/office/drawing/2014/main" id="{9A916575-B821-4267-9CBE-3E4D5FD4440E}"/>
              </a:ext>
            </a:extLst>
          </p:cNvPr>
          <p:cNvGrpSpPr/>
          <p:nvPr userDrawn="1"/>
        </p:nvGrpSpPr>
        <p:grpSpPr>
          <a:xfrm>
            <a:off x="3152763" y="2111599"/>
            <a:ext cx="1210311" cy="3630839"/>
            <a:chOff x="5262046" y="2234728"/>
            <a:chExt cx="1054922" cy="2623643"/>
          </a:xfrm>
        </p:grpSpPr>
        <p:sp>
          <p:nvSpPr>
            <p:cNvPr id="35" name="Google Shape;729;p31">
              <a:extLst>
                <a:ext uri="{FF2B5EF4-FFF2-40B4-BE49-F238E27FC236}">
                  <a16:creationId xmlns:a16="http://schemas.microsoft.com/office/drawing/2014/main" id="{C700C471-EFD3-45CD-87C8-00F46199761D}"/>
                </a:ext>
              </a:extLst>
            </p:cNvPr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0;p31">
              <a:extLst>
                <a:ext uri="{FF2B5EF4-FFF2-40B4-BE49-F238E27FC236}">
                  <a16:creationId xmlns:a16="http://schemas.microsoft.com/office/drawing/2014/main" id="{840788BA-DE10-457B-8E18-4EB07AF14D90}"/>
                </a:ext>
              </a:extLst>
            </p:cNvPr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31;p31">
              <a:extLst>
                <a:ext uri="{FF2B5EF4-FFF2-40B4-BE49-F238E27FC236}">
                  <a16:creationId xmlns:a16="http://schemas.microsoft.com/office/drawing/2014/main" id="{C0AEA3F3-81E9-4460-9EEC-ED9D1774F679}"/>
                </a:ext>
              </a:extLst>
            </p:cNvPr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32;p31">
              <a:extLst>
                <a:ext uri="{FF2B5EF4-FFF2-40B4-BE49-F238E27FC236}">
                  <a16:creationId xmlns:a16="http://schemas.microsoft.com/office/drawing/2014/main" id="{05331CA0-4764-4080-B292-F2D917C30CB4}"/>
                </a:ext>
              </a:extLst>
            </p:cNvPr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33;p31">
              <a:extLst>
                <a:ext uri="{FF2B5EF4-FFF2-40B4-BE49-F238E27FC236}">
                  <a16:creationId xmlns:a16="http://schemas.microsoft.com/office/drawing/2014/main" id="{DD0D323C-2F7C-48CC-9152-3C933BE8CD96}"/>
                </a:ext>
              </a:extLst>
            </p:cNvPr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34;p31">
              <a:extLst>
                <a:ext uri="{FF2B5EF4-FFF2-40B4-BE49-F238E27FC236}">
                  <a16:creationId xmlns:a16="http://schemas.microsoft.com/office/drawing/2014/main" id="{74339C49-2E6D-490F-A96E-BB6418651F4D}"/>
                </a:ext>
              </a:extLst>
            </p:cNvPr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5;p31">
              <a:extLst>
                <a:ext uri="{FF2B5EF4-FFF2-40B4-BE49-F238E27FC236}">
                  <a16:creationId xmlns:a16="http://schemas.microsoft.com/office/drawing/2014/main" id="{48940AFC-8E63-4467-AFD1-23C25495737C}"/>
                </a:ext>
              </a:extLst>
            </p:cNvPr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6;p31">
              <a:extLst>
                <a:ext uri="{FF2B5EF4-FFF2-40B4-BE49-F238E27FC236}">
                  <a16:creationId xmlns:a16="http://schemas.microsoft.com/office/drawing/2014/main" id="{92DA0051-96E7-4449-8E59-846F3EBAB11B}"/>
                </a:ext>
              </a:extLst>
            </p:cNvPr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7;p31">
              <a:extLst>
                <a:ext uri="{FF2B5EF4-FFF2-40B4-BE49-F238E27FC236}">
                  <a16:creationId xmlns:a16="http://schemas.microsoft.com/office/drawing/2014/main" id="{D423BDDA-65D9-4BD7-89E4-EB968DD7A13B}"/>
                </a:ext>
              </a:extLst>
            </p:cNvPr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8;p31">
              <a:extLst>
                <a:ext uri="{FF2B5EF4-FFF2-40B4-BE49-F238E27FC236}">
                  <a16:creationId xmlns:a16="http://schemas.microsoft.com/office/drawing/2014/main" id="{7280F2D6-A759-4E3B-961F-63E9D832AFD5}"/>
                </a:ext>
              </a:extLst>
            </p:cNvPr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9;p31">
              <a:extLst>
                <a:ext uri="{FF2B5EF4-FFF2-40B4-BE49-F238E27FC236}">
                  <a16:creationId xmlns:a16="http://schemas.microsoft.com/office/drawing/2014/main" id="{343F01E5-A1E9-41C9-8792-380530F99A04}"/>
                </a:ext>
              </a:extLst>
            </p:cNvPr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40;p31">
              <a:extLst>
                <a:ext uri="{FF2B5EF4-FFF2-40B4-BE49-F238E27FC236}">
                  <a16:creationId xmlns:a16="http://schemas.microsoft.com/office/drawing/2014/main" id="{6DC4D4DC-5A58-40B2-8D64-CA0E0CC7408E}"/>
                </a:ext>
              </a:extLst>
            </p:cNvPr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41;p31">
              <a:extLst>
                <a:ext uri="{FF2B5EF4-FFF2-40B4-BE49-F238E27FC236}">
                  <a16:creationId xmlns:a16="http://schemas.microsoft.com/office/drawing/2014/main" id="{33CF362F-155B-4588-9473-0811AB3A7069}"/>
                </a:ext>
              </a:extLst>
            </p:cNvPr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42;p31">
              <a:extLst>
                <a:ext uri="{FF2B5EF4-FFF2-40B4-BE49-F238E27FC236}">
                  <a16:creationId xmlns:a16="http://schemas.microsoft.com/office/drawing/2014/main" id="{9D5657BD-3E47-45D3-B7FE-529ADCAEB851}"/>
                </a:ext>
              </a:extLst>
            </p:cNvPr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43;p31">
              <a:extLst>
                <a:ext uri="{FF2B5EF4-FFF2-40B4-BE49-F238E27FC236}">
                  <a16:creationId xmlns:a16="http://schemas.microsoft.com/office/drawing/2014/main" id="{D5AEAA3A-3A1C-45D3-A0FD-BAF0AC271CAF}"/>
                </a:ext>
              </a:extLst>
            </p:cNvPr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44;p31">
              <a:extLst>
                <a:ext uri="{FF2B5EF4-FFF2-40B4-BE49-F238E27FC236}">
                  <a16:creationId xmlns:a16="http://schemas.microsoft.com/office/drawing/2014/main" id="{9CCD388D-8232-4E94-972F-0520CAFC3985}"/>
                </a:ext>
              </a:extLst>
            </p:cNvPr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5;p31">
              <a:extLst>
                <a:ext uri="{FF2B5EF4-FFF2-40B4-BE49-F238E27FC236}">
                  <a16:creationId xmlns:a16="http://schemas.microsoft.com/office/drawing/2014/main" id="{530C9089-65B3-4EB8-8E51-B9A029BF8E76}"/>
                </a:ext>
              </a:extLst>
            </p:cNvPr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46;p31">
              <a:extLst>
                <a:ext uri="{FF2B5EF4-FFF2-40B4-BE49-F238E27FC236}">
                  <a16:creationId xmlns:a16="http://schemas.microsoft.com/office/drawing/2014/main" id="{6FD87418-6012-434E-AC3C-E69FF2FBA2B0}"/>
                </a:ext>
              </a:extLst>
            </p:cNvPr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47;p31">
              <a:extLst>
                <a:ext uri="{FF2B5EF4-FFF2-40B4-BE49-F238E27FC236}">
                  <a16:creationId xmlns:a16="http://schemas.microsoft.com/office/drawing/2014/main" id="{8FB0A1D4-0036-4136-A7C3-75A75B157C9E}"/>
                </a:ext>
              </a:extLst>
            </p:cNvPr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48;p31">
              <a:extLst>
                <a:ext uri="{FF2B5EF4-FFF2-40B4-BE49-F238E27FC236}">
                  <a16:creationId xmlns:a16="http://schemas.microsoft.com/office/drawing/2014/main" id="{EC76AC9F-213F-44A2-8446-9F06CA40E655}"/>
                </a:ext>
              </a:extLst>
            </p:cNvPr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9;p31">
              <a:extLst>
                <a:ext uri="{FF2B5EF4-FFF2-40B4-BE49-F238E27FC236}">
                  <a16:creationId xmlns:a16="http://schemas.microsoft.com/office/drawing/2014/main" id="{E72E7CD5-8A53-4450-BF09-F8E36871E08B}"/>
                </a:ext>
              </a:extLst>
            </p:cNvPr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50;p31">
              <a:extLst>
                <a:ext uri="{FF2B5EF4-FFF2-40B4-BE49-F238E27FC236}">
                  <a16:creationId xmlns:a16="http://schemas.microsoft.com/office/drawing/2014/main" id="{6DD6B0FB-0249-4AD5-8F02-A475E9D11085}"/>
                </a:ext>
              </a:extLst>
            </p:cNvPr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51;p31">
              <a:extLst>
                <a:ext uri="{FF2B5EF4-FFF2-40B4-BE49-F238E27FC236}">
                  <a16:creationId xmlns:a16="http://schemas.microsoft.com/office/drawing/2014/main" id="{4E6414BC-584B-4D15-AEDD-2D51E9F78B21}"/>
                </a:ext>
              </a:extLst>
            </p:cNvPr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52;p31">
              <a:extLst>
                <a:ext uri="{FF2B5EF4-FFF2-40B4-BE49-F238E27FC236}">
                  <a16:creationId xmlns:a16="http://schemas.microsoft.com/office/drawing/2014/main" id="{A8AA427B-A1F3-491B-839C-656411643FCA}"/>
                </a:ext>
              </a:extLst>
            </p:cNvPr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53;p31">
              <a:extLst>
                <a:ext uri="{FF2B5EF4-FFF2-40B4-BE49-F238E27FC236}">
                  <a16:creationId xmlns:a16="http://schemas.microsoft.com/office/drawing/2014/main" id="{F6C636B7-8E6F-483B-8638-22306296EE0F}"/>
                </a:ext>
              </a:extLst>
            </p:cNvPr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54;p31">
              <a:extLst>
                <a:ext uri="{FF2B5EF4-FFF2-40B4-BE49-F238E27FC236}">
                  <a16:creationId xmlns:a16="http://schemas.microsoft.com/office/drawing/2014/main" id="{9023A19A-59FB-4F28-A9EB-06AC047F62BE}"/>
                </a:ext>
              </a:extLst>
            </p:cNvPr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55;p31">
              <a:extLst>
                <a:ext uri="{FF2B5EF4-FFF2-40B4-BE49-F238E27FC236}">
                  <a16:creationId xmlns:a16="http://schemas.microsoft.com/office/drawing/2014/main" id="{9806DBF6-98B3-49A0-8372-8F2640BC6F98}"/>
                </a:ext>
              </a:extLst>
            </p:cNvPr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56;p31">
              <a:extLst>
                <a:ext uri="{FF2B5EF4-FFF2-40B4-BE49-F238E27FC236}">
                  <a16:creationId xmlns:a16="http://schemas.microsoft.com/office/drawing/2014/main" id="{74343EA0-2567-4198-ABC0-01A83B90CA32}"/>
                </a:ext>
              </a:extLst>
            </p:cNvPr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757;p31">
              <a:extLst>
                <a:ext uri="{FF2B5EF4-FFF2-40B4-BE49-F238E27FC236}">
                  <a16:creationId xmlns:a16="http://schemas.microsoft.com/office/drawing/2014/main" id="{1923981D-1A55-4118-847C-4F5533F666B3}"/>
                </a:ext>
              </a:extLst>
            </p:cNvPr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6" name="Google Shape;758;p31">
                <a:extLst>
                  <a:ext uri="{FF2B5EF4-FFF2-40B4-BE49-F238E27FC236}">
                    <a16:creationId xmlns:a16="http://schemas.microsoft.com/office/drawing/2014/main" id="{EFFBCF04-3B15-4DF6-B4A9-AD4C85D42831}"/>
                  </a:ext>
                </a:extLst>
              </p:cNvPr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59;p31">
                <a:extLst>
                  <a:ext uri="{FF2B5EF4-FFF2-40B4-BE49-F238E27FC236}">
                    <a16:creationId xmlns:a16="http://schemas.microsoft.com/office/drawing/2014/main" id="{4B559E62-F3A1-4749-AD5C-6E6D2B5ADB86}"/>
                  </a:ext>
                </a:extLst>
              </p:cNvPr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60;p31">
                <a:extLst>
                  <a:ext uri="{FF2B5EF4-FFF2-40B4-BE49-F238E27FC236}">
                    <a16:creationId xmlns:a16="http://schemas.microsoft.com/office/drawing/2014/main" id="{8478EA16-F5C5-4B6B-88A0-D17DBE927DB4}"/>
                  </a:ext>
                </a:extLst>
              </p:cNvPr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61;p31">
                <a:extLst>
                  <a:ext uri="{FF2B5EF4-FFF2-40B4-BE49-F238E27FC236}">
                    <a16:creationId xmlns:a16="http://schemas.microsoft.com/office/drawing/2014/main" id="{585BE3C0-FABA-4DD2-ADC3-54C0849ED977}"/>
                  </a:ext>
                </a:extLst>
              </p:cNvPr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62;p31">
                <a:extLst>
                  <a:ext uri="{FF2B5EF4-FFF2-40B4-BE49-F238E27FC236}">
                    <a16:creationId xmlns:a16="http://schemas.microsoft.com/office/drawing/2014/main" id="{8B2D50C3-5A00-4FE7-ABA4-EFBC11DE3757}"/>
                  </a:ext>
                </a:extLst>
              </p:cNvPr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63;p31">
                <a:extLst>
                  <a:ext uri="{FF2B5EF4-FFF2-40B4-BE49-F238E27FC236}">
                    <a16:creationId xmlns:a16="http://schemas.microsoft.com/office/drawing/2014/main" id="{0B474940-D294-433C-AC31-86C327ED050B}"/>
                  </a:ext>
                </a:extLst>
              </p:cNvPr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764;p31">
                <a:extLst>
                  <a:ext uri="{FF2B5EF4-FFF2-40B4-BE49-F238E27FC236}">
                    <a16:creationId xmlns:a16="http://schemas.microsoft.com/office/drawing/2014/main" id="{75143AC6-BDB4-4876-9D7B-FC11CEE0FCE7}"/>
                  </a:ext>
                </a:extLst>
              </p:cNvPr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65;p31">
                <a:extLst>
                  <a:ext uri="{FF2B5EF4-FFF2-40B4-BE49-F238E27FC236}">
                    <a16:creationId xmlns:a16="http://schemas.microsoft.com/office/drawing/2014/main" id="{5BE9671F-ED65-4249-8668-0875497553B7}"/>
                  </a:ext>
                </a:extLst>
              </p:cNvPr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66;p31">
                <a:extLst>
                  <a:ext uri="{FF2B5EF4-FFF2-40B4-BE49-F238E27FC236}">
                    <a16:creationId xmlns:a16="http://schemas.microsoft.com/office/drawing/2014/main" id="{8BC20B41-859E-400D-9216-F6CB44377C81}"/>
                  </a:ext>
                </a:extLst>
              </p:cNvPr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67;p31">
                <a:extLst>
                  <a:ext uri="{FF2B5EF4-FFF2-40B4-BE49-F238E27FC236}">
                    <a16:creationId xmlns:a16="http://schemas.microsoft.com/office/drawing/2014/main" id="{EF284BC9-0F6F-4BED-98AC-3618BD8295CF}"/>
                  </a:ext>
                </a:extLst>
              </p:cNvPr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768;p31">
              <a:extLst>
                <a:ext uri="{FF2B5EF4-FFF2-40B4-BE49-F238E27FC236}">
                  <a16:creationId xmlns:a16="http://schemas.microsoft.com/office/drawing/2014/main" id="{A6BCEFBA-8A55-48BB-A0BA-59EDF934E32D}"/>
                </a:ext>
              </a:extLst>
            </p:cNvPr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69;p31">
              <a:extLst>
                <a:ext uri="{FF2B5EF4-FFF2-40B4-BE49-F238E27FC236}">
                  <a16:creationId xmlns:a16="http://schemas.microsoft.com/office/drawing/2014/main" id="{C34EF97B-508F-4CC3-B0BA-AABF548AEF32}"/>
                </a:ext>
              </a:extLst>
            </p:cNvPr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70;p31">
              <a:extLst>
                <a:ext uri="{FF2B5EF4-FFF2-40B4-BE49-F238E27FC236}">
                  <a16:creationId xmlns:a16="http://schemas.microsoft.com/office/drawing/2014/main" id="{D59BB7F0-51ED-42D6-ABC9-0B8A7C8D5DCE}"/>
                </a:ext>
              </a:extLst>
            </p:cNvPr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71;p31">
              <a:extLst>
                <a:ext uri="{FF2B5EF4-FFF2-40B4-BE49-F238E27FC236}">
                  <a16:creationId xmlns:a16="http://schemas.microsoft.com/office/drawing/2014/main" id="{F017F26A-FCEF-4001-8964-6C80E7AB3DD7}"/>
                </a:ext>
              </a:extLst>
            </p:cNvPr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72;p31">
              <a:extLst>
                <a:ext uri="{FF2B5EF4-FFF2-40B4-BE49-F238E27FC236}">
                  <a16:creationId xmlns:a16="http://schemas.microsoft.com/office/drawing/2014/main" id="{532D0760-97AC-49A3-AAA7-B9E1F0048BED}"/>
                </a:ext>
              </a:extLst>
            </p:cNvPr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73;p31">
              <a:extLst>
                <a:ext uri="{FF2B5EF4-FFF2-40B4-BE49-F238E27FC236}">
                  <a16:creationId xmlns:a16="http://schemas.microsoft.com/office/drawing/2014/main" id="{C9EBA816-BE09-463E-8859-FAFAFE2DBE85}"/>
                </a:ext>
              </a:extLst>
            </p:cNvPr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74;p31">
              <a:extLst>
                <a:ext uri="{FF2B5EF4-FFF2-40B4-BE49-F238E27FC236}">
                  <a16:creationId xmlns:a16="http://schemas.microsoft.com/office/drawing/2014/main" id="{B66CE08F-9757-4573-AE85-70EE07D392A3}"/>
                </a:ext>
              </a:extLst>
            </p:cNvPr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75;p31">
              <a:extLst>
                <a:ext uri="{FF2B5EF4-FFF2-40B4-BE49-F238E27FC236}">
                  <a16:creationId xmlns:a16="http://schemas.microsoft.com/office/drawing/2014/main" id="{95AD21B9-2286-47CE-9E9C-14578DF096B7}"/>
                </a:ext>
              </a:extLst>
            </p:cNvPr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76;p31">
              <a:extLst>
                <a:ext uri="{FF2B5EF4-FFF2-40B4-BE49-F238E27FC236}">
                  <a16:creationId xmlns:a16="http://schemas.microsoft.com/office/drawing/2014/main" id="{FAF660CD-B0D5-445F-8CBA-88D21DBA5EE7}"/>
                </a:ext>
              </a:extLst>
            </p:cNvPr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77;p31">
              <a:extLst>
                <a:ext uri="{FF2B5EF4-FFF2-40B4-BE49-F238E27FC236}">
                  <a16:creationId xmlns:a16="http://schemas.microsoft.com/office/drawing/2014/main" id="{6202EF04-EE67-4A16-B3AF-38C893DC7CF8}"/>
                </a:ext>
              </a:extLst>
            </p:cNvPr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8;p31">
              <a:extLst>
                <a:ext uri="{FF2B5EF4-FFF2-40B4-BE49-F238E27FC236}">
                  <a16:creationId xmlns:a16="http://schemas.microsoft.com/office/drawing/2014/main" id="{295A42F6-DEFC-4F71-AEC9-5F10C869E854}"/>
                </a:ext>
              </a:extLst>
            </p:cNvPr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79;p31">
              <a:extLst>
                <a:ext uri="{FF2B5EF4-FFF2-40B4-BE49-F238E27FC236}">
                  <a16:creationId xmlns:a16="http://schemas.microsoft.com/office/drawing/2014/main" id="{DC864481-1067-4CDB-9CCB-4B49431A89E7}"/>
                </a:ext>
              </a:extLst>
            </p:cNvPr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12;p3">
            <a:extLst>
              <a:ext uri="{FF2B5EF4-FFF2-40B4-BE49-F238E27FC236}">
                <a16:creationId xmlns:a16="http://schemas.microsoft.com/office/drawing/2014/main" id="{8F41548A-6906-4135-A9CC-EFF39BE20E6B}"/>
              </a:ext>
            </a:extLst>
          </p:cNvPr>
          <p:cNvSpPr/>
          <p:nvPr userDrawn="1"/>
        </p:nvSpPr>
        <p:spPr>
          <a:xfrm>
            <a:off x="4310083" y="3029946"/>
            <a:ext cx="2384613" cy="892823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13;p3">
            <a:extLst>
              <a:ext uri="{FF2B5EF4-FFF2-40B4-BE49-F238E27FC236}">
                <a16:creationId xmlns:a16="http://schemas.microsoft.com/office/drawing/2014/main" id="{1588D0A6-6390-4AEE-A974-C40B3DAC7CFE}"/>
              </a:ext>
            </a:extLst>
          </p:cNvPr>
          <p:cNvSpPr/>
          <p:nvPr userDrawn="1"/>
        </p:nvSpPr>
        <p:spPr>
          <a:xfrm>
            <a:off x="4275523" y="3113372"/>
            <a:ext cx="2361030" cy="892823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4DFB9E6-1B04-42EA-94BF-790C8F83D358}"/>
              </a:ext>
            </a:extLst>
          </p:cNvPr>
          <p:cNvGrpSpPr/>
          <p:nvPr userDrawn="1"/>
        </p:nvGrpSpPr>
        <p:grpSpPr>
          <a:xfrm>
            <a:off x="8055883" y="0"/>
            <a:ext cx="3378690" cy="832530"/>
            <a:chOff x="4867382" y="317828"/>
            <a:chExt cx="7481192" cy="1791413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291B5CD1-6120-4A6A-B56B-3D79D2894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382" y="317828"/>
              <a:ext cx="2388547" cy="1791413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665B83B-FDB2-458E-9D67-2ACD270CC7C0}"/>
                </a:ext>
              </a:extLst>
            </p:cNvPr>
            <p:cNvSpPr txBox="1"/>
            <p:nvPr/>
          </p:nvSpPr>
          <p:spPr>
            <a:xfrm>
              <a:off x="6593813" y="863485"/>
              <a:ext cx="5754761" cy="100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KEMENTERIAN KOORDINATOR BIDANG PEREKONOMIAN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18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27462-7DFC-4D3F-A69C-C5C7C1FF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F4A3-3011-4DAC-9108-9B3A4B4DEB2F}" type="datetime1">
              <a:rPr lang="id-ID" smtClean="0"/>
              <a:t>27/05/2021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4E23E-7AE3-40E0-A674-50E83F4E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5FCB0-0874-4472-B866-8A5E3F05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‹#›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F89501-1A5D-4297-9627-E2632ECE54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7D7338E-E14A-4B6B-8973-FABEDCB49997}"/>
              </a:ext>
            </a:extLst>
          </p:cNvPr>
          <p:cNvGrpSpPr/>
          <p:nvPr userDrawn="1"/>
        </p:nvGrpSpPr>
        <p:grpSpPr>
          <a:xfrm>
            <a:off x="8055883" y="0"/>
            <a:ext cx="3378690" cy="832530"/>
            <a:chOff x="4867382" y="317828"/>
            <a:chExt cx="7481192" cy="17914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F9DAC4-6317-49A1-B56A-4EDE18E4D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382" y="317828"/>
              <a:ext cx="2388547" cy="179141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FB0F50-76EC-48DA-AEC3-E735EE6E9540}"/>
                </a:ext>
              </a:extLst>
            </p:cNvPr>
            <p:cNvSpPr txBox="1"/>
            <p:nvPr/>
          </p:nvSpPr>
          <p:spPr>
            <a:xfrm>
              <a:off x="6593813" y="863485"/>
              <a:ext cx="5754761" cy="100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KEMENTERIAN KOORDINATOR BIDANG PEREKONOMIAN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216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7FE5-7724-4D39-9025-C119C4EE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FFF94-E4D5-4279-A2BD-F18A122D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19833-7063-4120-BF14-4CE97062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1F6-B0A0-45E0-B9EC-A75F30962193}" type="datetime1">
              <a:rPr lang="id-ID" smtClean="0"/>
              <a:t>27/05/2021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308-44B4-4150-B2DE-4ECBE6C0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938FB-A6E8-4C58-82DB-7B0207A1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734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B0EC-5E3B-4619-A231-4E17430A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53FE-AC68-44DD-B39E-D8D2127BC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4D0BA-90B4-4EBC-B3CD-F0A90FEA3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BB356-7256-4709-855B-A82FAB1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F786-9C97-4A14-9A31-95F5DE8B0510}" type="datetime1">
              <a:rPr lang="id-ID" smtClean="0"/>
              <a:t>27/05/2021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05B64-7AED-4BB0-BF33-1964F493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CDB59-1CEB-4299-B0C3-E321617A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96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48DC-800B-4A31-B7E6-A9D8416C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302FB-2F2D-4B2E-8EF8-008D1F2FD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7A83A-8DF7-4741-8B36-7DA66A55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59356-33AC-4656-A445-260758374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6F2E0-1141-4943-9709-7BC1F2229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F1574-A869-4F60-A68C-C605A0C7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13DB-97D4-4DE2-8D3E-4195F65B061E}" type="datetime1">
              <a:rPr lang="id-ID" smtClean="0"/>
              <a:t>27/05/2021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F51DD-4CC1-4A1B-95C5-25C1D1C5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9F09A-E644-4A9D-83EC-150B8424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864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27F9-8699-42C6-9D99-0FFA1EBC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019ED-5425-47EE-8F3D-E53FF3CC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5B6F-7A7C-4921-9014-646F24D58F68}" type="datetime1">
              <a:rPr lang="id-ID" smtClean="0"/>
              <a:t>27/05/2021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0D570-F8EA-4B45-AE8D-68BAE8EE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2E6D1-C39E-4C6B-905C-7C575CFD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898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A333-FC65-489D-ABCE-042D6767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2B77E-B9BB-4BBF-8DE6-F2A0930AA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4A453-41BA-4180-8CA7-E0DDA0265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1D5B-01F1-4AE6-B0F0-0BF2203F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50F7-9553-4C12-9AC4-0CBBFDBDA4E8}" type="datetime1">
              <a:rPr lang="id-ID" smtClean="0"/>
              <a:t>27/05/2021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9BE5D-9353-4FA4-A2AA-41D52E68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21DF9-32CF-46ED-8CB8-983CA215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56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E6E88-9BE0-4CD4-B5CB-3A51E3D6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9C34-1D8A-4CC2-BB52-166E52859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B80EC-201C-4296-8BCE-1C427D711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05425" y="5546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C608E9-8CD7-4EDE-8976-210025C6F7E4}" type="datetime1">
              <a:rPr lang="id-ID" smtClean="0"/>
              <a:pPr/>
              <a:t>27/05/2021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3AEF4-206D-4594-A19B-9A67D9D2B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E600F-BEFF-4BB5-8BCA-3FFE8CC18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D84DC-D652-4A76-A804-C0ECD8F90F2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759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5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DaftarPICSPBE2021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DataPendukungSPBE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2566;p46">
            <a:extLst>
              <a:ext uri="{FF2B5EF4-FFF2-40B4-BE49-F238E27FC236}">
                <a16:creationId xmlns:a16="http://schemas.microsoft.com/office/drawing/2014/main" id="{7237BAF3-3051-4DD4-9F91-B7B3D17F8A8C}"/>
              </a:ext>
            </a:extLst>
          </p:cNvPr>
          <p:cNvGrpSpPr/>
          <p:nvPr/>
        </p:nvGrpSpPr>
        <p:grpSpPr>
          <a:xfrm>
            <a:off x="2846932" y="5259479"/>
            <a:ext cx="1605775" cy="299426"/>
            <a:chOff x="0" y="4397412"/>
            <a:chExt cx="4600713" cy="150450"/>
          </a:xfrm>
        </p:grpSpPr>
        <p:sp>
          <p:nvSpPr>
            <p:cNvPr id="92" name="Google Shape;2567;p46">
              <a:extLst>
                <a:ext uri="{FF2B5EF4-FFF2-40B4-BE49-F238E27FC236}">
                  <a16:creationId xmlns:a16="http://schemas.microsoft.com/office/drawing/2014/main" id="{6B98769B-AD67-467C-B7EC-99656FEDC49D}"/>
                </a:ext>
              </a:extLst>
            </p:cNvPr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68;p46">
              <a:extLst>
                <a:ext uri="{FF2B5EF4-FFF2-40B4-BE49-F238E27FC236}">
                  <a16:creationId xmlns:a16="http://schemas.microsoft.com/office/drawing/2014/main" id="{169C3641-18A1-4A48-ABCF-F5B581C58E41}"/>
                </a:ext>
              </a:extLst>
            </p:cNvPr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69;p46">
              <a:extLst>
                <a:ext uri="{FF2B5EF4-FFF2-40B4-BE49-F238E27FC236}">
                  <a16:creationId xmlns:a16="http://schemas.microsoft.com/office/drawing/2014/main" id="{97C62748-07E9-4A10-9784-9E4F80FB4BB5}"/>
                </a:ext>
              </a:extLst>
            </p:cNvPr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570;p46">
              <a:extLst>
                <a:ext uri="{FF2B5EF4-FFF2-40B4-BE49-F238E27FC236}">
                  <a16:creationId xmlns:a16="http://schemas.microsoft.com/office/drawing/2014/main" id="{E3310BCC-1BB7-4CF0-A19C-FD70F39C2F0D}"/>
                </a:ext>
              </a:extLst>
            </p:cNvPr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71;p46">
              <a:extLst>
                <a:ext uri="{FF2B5EF4-FFF2-40B4-BE49-F238E27FC236}">
                  <a16:creationId xmlns:a16="http://schemas.microsoft.com/office/drawing/2014/main" id="{60636CDF-D30C-4E51-AE02-8C45D4256115}"/>
                </a:ext>
              </a:extLst>
            </p:cNvPr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6476C7-7F83-474D-B880-CB4C5201545C}"/>
              </a:ext>
            </a:extLst>
          </p:cNvPr>
          <p:cNvSpPr/>
          <p:nvPr/>
        </p:nvSpPr>
        <p:spPr>
          <a:xfrm>
            <a:off x="4181475" y="2562225"/>
            <a:ext cx="6038850" cy="2019300"/>
          </a:xfrm>
          <a:prstGeom prst="roundRect">
            <a:avLst/>
          </a:prstGeom>
          <a:noFill/>
          <a:ln>
            <a:solidFill>
              <a:srgbClr val="DCAB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467336-780E-440F-BA21-D5C79506F2AD}"/>
              </a:ext>
            </a:extLst>
          </p:cNvPr>
          <p:cNvSpPr/>
          <p:nvPr/>
        </p:nvSpPr>
        <p:spPr>
          <a:xfrm>
            <a:off x="4029075" y="2667000"/>
            <a:ext cx="6038850" cy="2019300"/>
          </a:xfrm>
          <a:prstGeom prst="roundRect">
            <a:avLst/>
          </a:prstGeom>
          <a:solidFill>
            <a:srgbClr val="DCAB27"/>
          </a:solidFill>
          <a:ln>
            <a:solidFill>
              <a:srgbClr val="E3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PELAKSANAAN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PEMERINTAHAN BERBASIS ELEKTRONIK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KOORDINATOR BIDANG PEREKONOMIAN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2021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oogle Shape;4069;p48">
            <a:extLst>
              <a:ext uri="{FF2B5EF4-FFF2-40B4-BE49-F238E27FC236}">
                <a16:creationId xmlns:a16="http://schemas.microsoft.com/office/drawing/2014/main" id="{2E11FC6C-CA40-46AF-843D-7F092F1631C7}"/>
              </a:ext>
            </a:extLst>
          </p:cNvPr>
          <p:cNvGrpSpPr/>
          <p:nvPr/>
        </p:nvGrpSpPr>
        <p:grpSpPr>
          <a:xfrm>
            <a:off x="3200048" y="2771138"/>
            <a:ext cx="981427" cy="2605880"/>
            <a:chOff x="3124656" y="3230096"/>
            <a:chExt cx="604351" cy="1484476"/>
          </a:xfrm>
        </p:grpSpPr>
        <p:sp>
          <p:nvSpPr>
            <p:cNvPr id="7" name="Google Shape;4070;p48">
              <a:extLst>
                <a:ext uri="{FF2B5EF4-FFF2-40B4-BE49-F238E27FC236}">
                  <a16:creationId xmlns:a16="http://schemas.microsoft.com/office/drawing/2014/main" id="{1C917322-08F3-4ACD-8722-89E75C5ADCE0}"/>
                </a:ext>
              </a:extLst>
            </p:cNvPr>
            <p:cNvSpPr/>
            <p:nvPr/>
          </p:nvSpPr>
          <p:spPr>
            <a:xfrm>
              <a:off x="3192313" y="3336952"/>
              <a:ext cx="146661" cy="158091"/>
            </a:xfrm>
            <a:custGeom>
              <a:avLst/>
              <a:gdLst/>
              <a:ahLst/>
              <a:cxnLst/>
              <a:rect l="l" t="t" r="r" b="b"/>
              <a:pathLst>
                <a:path w="6159" h="6639" extrusionOk="0">
                  <a:moveTo>
                    <a:pt x="6159" y="0"/>
                  </a:moveTo>
                  <a:lnTo>
                    <a:pt x="5179" y="75"/>
                  </a:lnTo>
                  <a:cubicBezTo>
                    <a:pt x="5179" y="249"/>
                    <a:pt x="4991" y="371"/>
                    <a:pt x="4821" y="385"/>
                  </a:cubicBezTo>
                  <a:cubicBezTo>
                    <a:pt x="4800" y="387"/>
                    <a:pt x="4779" y="388"/>
                    <a:pt x="4758" y="388"/>
                  </a:cubicBezTo>
                  <a:cubicBezTo>
                    <a:pt x="4604" y="388"/>
                    <a:pt x="4451" y="340"/>
                    <a:pt x="4301" y="333"/>
                  </a:cubicBezTo>
                  <a:cubicBezTo>
                    <a:pt x="4282" y="332"/>
                    <a:pt x="4264" y="331"/>
                    <a:pt x="4245" y="331"/>
                  </a:cubicBezTo>
                  <a:cubicBezTo>
                    <a:pt x="3772" y="331"/>
                    <a:pt x="3324" y="713"/>
                    <a:pt x="3261" y="1180"/>
                  </a:cubicBezTo>
                  <a:cubicBezTo>
                    <a:pt x="3222" y="1451"/>
                    <a:pt x="3295" y="1743"/>
                    <a:pt x="3160" y="1979"/>
                  </a:cubicBezTo>
                  <a:cubicBezTo>
                    <a:pt x="2894" y="2447"/>
                    <a:pt x="2081" y="2281"/>
                    <a:pt x="1766" y="2723"/>
                  </a:cubicBezTo>
                  <a:cubicBezTo>
                    <a:pt x="1504" y="3086"/>
                    <a:pt x="1758" y="3641"/>
                    <a:pt x="1530" y="4030"/>
                  </a:cubicBezTo>
                  <a:cubicBezTo>
                    <a:pt x="1369" y="4296"/>
                    <a:pt x="1040" y="4392"/>
                    <a:pt x="774" y="4554"/>
                  </a:cubicBezTo>
                  <a:cubicBezTo>
                    <a:pt x="298" y="4843"/>
                    <a:pt x="1" y="5410"/>
                    <a:pt x="35" y="5970"/>
                  </a:cubicBezTo>
                  <a:cubicBezTo>
                    <a:pt x="49" y="6197"/>
                    <a:pt x="128" y="6442"/>
                    <a:pt x="324" y="6560"/>
                  </a:cubicBezTo>
                  <a:cubicBezTo>
                    <a:pt x="426" y="6621"/>
                    <a:pt x="544" y="6639"/>
                    <a:pt x="666" y="6639"/>
                  </a:cubicBezTo>
                  <a:cubicBezTo>
                    <a:pt x="753" y="6639"/>
                    <a:pt x="841" y="6630"/>
                    <a:pt x="927" y="6620"/>
                  </a:cubicBezTo>
                  <a:cubicBezTo>
                    <a:pt x="1633" y="6542"/>
                    <a:pt x="2342" y="6503"/>
                    <a:pt x="3052" y="6503"/>
                  </a:cubicBezTo>
                  <a:cubicBezTo>
                    <a:pt x="3362" y="6503"/>
                    <a:pt x="3672" y="6510"/>
                    <a:pt x="3982" y="6525"/>
                  </a:cubicBezTo>
                  <a:cubicBezTo>
                    <a:pt x="3755" y="6079"/>
                    <a:pt x="3837" y="5493"/>
                    <a:pt x="4183" y="5126"/>
                  </a:cubicBezTo>
                  <a:cubicBezTo>
                    <a:pt x="4428" y="4864"/>
                    <a:pt x="4799" y="4690"/>
                    <a:pt x="4904" y="4344"/>
                  </a:cubicBezTo>
                  <a:cubicBezTo>
                    <a:pt x="5066" y="3815"/>
                    <a:pt x="4480" y="3230"/>
                    <a:pt x="4725" y="2736"/>
                  </a:cubicBezTo>
                  <a:cubicBezTo>
                    <a:pt x="4868" y="2447"/>
                    <a:pt x="5231" y="2342"/>
                    <a:pt x="5433" y="2089"/>
                  </a:cubicBezTo>
                  <a:cubicBezTo>
                    <a:pt x="5594" y="1884"/>
                    <a:pt x="5625" y="1600"/>
                    <a:pt x="5620" y="1337"/>
                  </a:cubicBezTo>
                  <a:cubicBezTo>
                    <a:pt x="5620" y="1071"/>
                    <a:pt x="5586" y="805"/>
                    <a:pt x="5647" y="547"/>
                  </a:cubicBezTo>
                  <a:cubicBezTo>
                    <a:pt x="5713" y="289"/>
                    <a:pt x="5896" y="39"/>
                    <a:pt x="61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71;p48">
              <a:extLst>
                <a:ext uri="{FF2B5EF4-FFF2-40B4-BE49-F238E27FC236}">
                  <a16:creationId xmlns:a16="http://schemas.microsoft.com/office/drawing/2014/main" id="{3E36829A-6C80-4EE0-917A-9F5310A945D5}"/>
                </a:ext>
              </a:extLst>
            </p:cNvPr>
            <p:cNvSpPr/>
            <p:nvPr/>
          </p:nvSpPr>
          <p:spPr>
            <a:xfrm>
              <a:off x="3324484" y="3272438"/>
              <a:ext cx="126373" cy="252246"/>
            </a:xfrm>
            <a:custGeom>
              <a:avLst/>
              <a:gdLst/>
              <a:ahLst/>
              <a:cxnLst/>
              <a:rect l="l" t="t" r="r" b="b"/>
              <a:pathLst>
                <a:path w="5307" h="10593" extrusionOk="0">
                  <a:moveTo>
                    <a:pt x="2737" y="0"/>
                  </a:moveTo>
                  <a:lnTo>
                    <a:pt x="0" y="2072"/>
                  </a:lnTo>
                  <a:lnTo>
                    <a:pt x="298" y="8889"/>
                  </a:lnTo>
                  <a:cubicBezTo>
                    <a:pt x="339" y="9847"/>
                    <a:pt x="1130" y="10593"/>
                    <a:pt x="2076" y="10593"/>
                  </a:cubicBezTo>
                  <a:cubicBezTo>
                    <a:pt x="2118" y="10593"/>
                    <a:pt x="2160" y="10591"/>
                    <a:pt x="2203" y="10588"/>
                  </a:cubicBezTo>
                  <a:cubicBezTo>
                    <a:pt x="3173" y="10519"/>
                    <a:pt x="3907" y="9688"/>
                    <a:pt x="3855" y="8718"/>
                  </a:cubicBezTo>
                  <a:cubicBezTo>
                    <a:pt x="3816" y="7931"/>
                    <a:pt x="3772" y="7185"/>
                    <a:pt x="3772" y="7185"/>
                  </a:cubicBezTo>
                  <a:cubicBezTo>
                    <a:pt x="3772" y="7185"/>
                    <a:pt x="5139" y="7040"/>
                    <a:pt x="5223" y="5685"/>
                  </a:cubicBezTo>
                  <a:cubicBezTo>
                    <a:pt x="5306" y="4335"/>
                    <a:pt x="5223" y="1215"/>
                    <a:pt x="5223" y="1215"/>
                  </a:cubicBezTo>
                  <a:lnTo>
                    <a:pt x="273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72;p48">
              <a:extLst>
                <a:ext uri="{FF2B5EF4-FFF2-40B4-BE49-F238E27FC236}">
                  <a16:creationId xmlns:a16="http://schemas.microsoft.com/office/drawing/2014/main" id="{D00D6109-DDDF-47B5-8F3C-2AA9AD933267}"/>
                </a:ext>
              </a:extLst>
            </p:cNvPr>
            <p:cNvSpPr/>
            <p:nvPr/>
          </p:nvSpPr>
          <p:spPr>
            <a:xfrm>
              <a:off x="3434079" y="3351407"/>
              <a:ext cx="8334" cy="8239"/>
            </a:xfrm>
            <a:custGeom>
              <a:avLst/>
              <a:gdLst/>
              <a:ahLst/>
              <a:cxnLst/>
              <a:rect l="l" t="t" r="r" b="b"/>
              <a:pathLst>
                <a:path w="350" h="346" extrusionOk="0">
                  <a:moveTo>
                    <a:pt x="176" y="0"/>
                  </a:moveTo>
                  <a:cubicBezTo>
                    <a:pt x="79" y="0"/>
                    <a:pt x="0" y="75"/>
                    <a:pt x="0" y="171"/>
                  </a:cubicBezTo>
                  <a:cubicBezTo>
                    <a:pt x="0" y="267"/>
                    <a:pt x="79" y="346"/>
                    <a:pt x="176" y="346"/>
                  </a:cubicBezTo>
                  <a:cubicBezTo>
                    <a:pt x="271" y="346"/>
                    <a:pt x="350" y="267"/>
                    <a:pt x="350" y="171"/>
                  </a:cubicBezTo>
                  <a:cubicBezTo>
                    <a:pt x="350" y="75"/>
                    <a:pt x="271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73;p48">
              <a:extLst>
                <a:ext uri="{FF2B5EF4-FFF2-40B4-BE49-F238E27FC236}">
                  <a16:creationId xmlns:a16="http://schemas.microsoft.com/office/drawing/2014/main" id="{E2DC30C4-7A6D-4476-9595-A602769E4D48}"/>
                </a:ext>
              </a:extLst>
            </p:cNvPr>
            <p:cNvSpPr/>
            <p:nvPr/>
          </p:nvSpPr>
          <p:spPr>
            <a:xfrm>
              <a:off x="3429911" y="3345977"/>
              <a:ext cx="16788" cy="5096"/>
            </a:xfrm>
            <a:custGeom>
              <a:avLst/>
              <a:gdLst/>
              <a:ahLst/>
              <a:cxnLst/>
              <a:rect l="l" t="t" r="r" b="b"/>
              <a:pathLst>
                <a:path w="705" h="214" extrusionOk="0">
                  <a:moveTo>
                    <a:pt x="344" y="1"/>
                  </a:moveTo>
                  <a:cubicBezTo>
                    <a:pt x="235" y="1"/>
                    <a:pt x="142" y="35"/>
                    <a:pt x="83" y="75"/>
                  </a:cubicBezTo>
                  <a:cubicBezTo>
                    <a:pt x="22" y="119"/>
                    <a:pt x="0" y="158"/>
                    <a:pt x="10" y="172"/>
                  </a:cubicBezTo>
                  <a:cubicBezTo>
                    <a:pt x="12" y="174"/>
                    <a:pt x="15" y="175"/>
                    <a:pt x="19" y="175"/>
                  </a:cubicBezTo>
                  <a:cubicBezTo>
                    <a:pt x="54" y="175"/>
                    <a:pt x="168" y="114"/>
                    <a:pt x="316" y="114"/>
                  </a:cubicBezTo>
                  <a:cubicBezTo>
                    <a:pt x="329" y="114"/>
                    <a:pt x="342" y="114"/>
                    <a:pt x="355" y="115"/>
                  </a:cubicBezTo>
                  <a:cubicBezTo>
                    <a:pt x="525" y="123"/>
                    <a:pt x="646" y="214"/>
                    <a:pt x="683" y="214"/>
                  </a:cubicBezTo>
                  <a:cubicBezTo>
                    <a:pt x="687" y="214"/>
                    <a:pt x="690" y="213"/>
                    <a:pt x="692" y="211"/>
                  </a:cubicBezTo>
                  <a:cubicBezTo>
                    <a:pt x="704" y="202"/>
                    <a:pt x="682" y="158"/>
                    <a:pt x="630" y="111"/>
                  </a:cubicBezTo>
                  <a:cubicBezTo>
                    <a:pt x="573" y="59"/>
                    <a:pt x="477" y="10"/>
                    <a:pt x="363" y="1"/>
                  </a:cubicBezTo>
                  <a:cubicBezTo>
                    <a:pt x="357" y="1"/>
                    <a:pt x="351" y="1"/>
                    <a:pt x="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74;p48">
              <a:extLst>
                <a:ext uri="{FF2B5EF4-FFF2-40B4-BE49-F238E27FC236}">
                  <a16:creationId xmlns:a16="http://schemas.microsoft.com/office/drawing/2014/main" id="{17765AEF-A1C6-4F15-95B7-FBAA2968A646}"/>
                </a:ext>
              </a:extLst>
            </p:cNvPr>
            <p:cNvSpPr/>
            <p:nvPr/>
          </p:nvSpPr>
          <p:spPr>
            <a:xfrm>
              <a:off x="3386307" y="3351407"/>
              <a:ext cx="8263" cy="8239"/>
            </a:xfrm>
            <a:custGeom>
              <a:avLst/>
              <a:gdLst/>
              <a:ahLst/>
              <a:cxnLst/>
              <a:rect l="l" t="t" r="r" b="b"/>
              <a:pathLst>
                <a:path w="347" h="346" extrusionOk="0">
                  <a:moveTo>
                    <a:pt x="175" y="0"/>
                  </a:moveTo>
                  <a:cubicBezTo>
                    <a:pt x="79" y="0"/>
                    <a:pt x="0" y="75"/>
                    <a:pt x="0" y="171"/>
                  </a:cubicBezTo>
                  <a:cubicBezTo>
                    <a:pt x="0" y="267"/>
                    <a:pt x="79" y="346"/>
                    <a:pt x="175" y="346"/>
                  </a:cubicBezTo>
                  <a:cubicBezTo>
                    <a:pt x="272" y="346"/>
                    <a:pt x="346" y="267"/>
                    <a:pt x="346" y="171"/>
                  </a:cubicBezTo>
                  <a:cubicBezTo>
                    <a:pt x="346" y="75"/>
                    <a:pt x="272" y="0"/>
                    <a:pt x="1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75;p48">
              <a:extLst>
                <a:ext uri="{FF2B5EF4-FFF2-40B4-BE49-F238E27FC236}">
                  <a16:creationId xmlns:a16="http://schemas.microsoft.com/office/drawing/2014/main" id="{452153B6-F303-40E3-BBFC-302221F6DBD0}"/>
                </a:ext>
              </a:extLst>
            </p:cNvPr>
            <p:cNvSpPr/>
            <p:nvPr/>
          </p:nvSpPr>
          <p:spPr>
            <a:xfrm>
              <a:off x="3380687" y="3345977"/>
              <a:ext cx="16764" cy="5096"/>
            </a:xfrm>
            <a:custGeom>
              <a:avLst/>
              <a:gdLst/>
              <a:ahLst/>
              <a:cxnLst/>
              <a:rect l="l" t="t" r="r" b="b"/>
              <a:pathLst>
                <a:path w="704" h="214" extrusionOk="0">
                  <a:moveTo>
                    <a:pt x="344" y="1"/>
                  </a:moveTo>
                  <a:cubicBezTo>
                    <a:pt x="235" y="1"/>
                    <a:pt x="142" y="35"/>
                    <a:pt x="84" y="75"/>
                  </a:cubicBezTo>
                  <a:cubicBezTo>
                    <a:pt x="22" y="119"/>
                    <a:pt x="0" y="158"/>
                    <a:pt x="10" y="172"/>
                  </a:cubicBezTo>
                  <a:cubicBezTo>
                    <a:pt x="11" y="174"/>
                    <a:pt x="15" y="175"/>
                    <a:pt x="19" y="175"/>
                  </a:cubicBezTo>
                  <a:cubicBezTo>
                    <a:pt x="54" y="175"/>
                    <a:pt x="167" y="114"/>
                    <a:pt x="316" y="114"/>
                  </a:cubicBezTo>
                  <a:cubicBezTo>
                    <a:pt x="329" y="114"/>
                    <a:pt x="342" y="114"/>
                    <a:pt x="355" y="115"/>
                  </a:cubicBezTo>
                  <a:cubicBezTo>
                    <a:pt x="525" y="123"/>
                    <a:pt x="646" y="214"/>
                    <a:pt x="683" y="214"/>
                  </a:cubicBezTo>
                  <a:cubicBezTo>
                    <a:pt x="686" y="214"/>
                    <a:pt x="689" y="213"/>
                    <a:pt x="691" y="211"/>
                  </a:cubicBezTo>
                  <a:cubicBezTo>
                    <a:pt x="704" y="202"/>
                    <a:pt x="682" y="158"/>
                    <a:pt x="629" y="111"/>
                  </a:cubicBezTo>
                  <a:cubicBezTo>
                    <a:pt x="573" y="59"/>
                    <a:pt x="477" y="10"/>
                    <a:pt x="363" y="1"/>
                  </a:cubicBezTo>
                  <a:cubicBezTo>
                    <a:pt x="357" y="1"/>
                    <a:pt x="350" y="1"/>
                    <a:pt x="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76;p48">
              <a:extLst>
                <a:ext uri="{FF2B5EF4-FFF2-40B4-BE49-F238E27FC236}">
                  <a16:creationId xmlns:a16="http://schemas.microsoft.com/office/drawing/2014/main" id="{89180106-EC17-44F7-A95F-09E936D75CE9}"/>
                </a:ext>
              </a:extLst>
            </p:cNvPr>
            <p:cNvSpPr/>
            <p:nvPr/>
          </p:nvSpPr>
          <p:spPr>
            <a:xfrm>
              <a:off x="3395666" y="3392726"/>
              <a:ext cx="24265" cy="12549"/>
            </a:xfrm>
            <a:custGeom>
              <a:avLst/>
              <a:gdLst/>
              <a:ahLst/>
              <a:cxnLst/>
              <a:rect l="l" t="t" r="r" b="b"/>
              <a:pathLst>
                <a:path w="1019" h="527" extrusionOk="0">
                  <a:moveTo>
                    <a:pt x="119" y="0"/>
                  </a:moveTo>
                  <a:cubicBezTo>
                    <a:pt x="119" y="0"/>
                    <a:pt x="0" y="329"/>
                    <a:pt x="403" y="486"/>
                  </a:cubicBezTo>
                  <a:cubicBezTo>
                    <a:pt x="477" y="515"/>
                    <a:pt x="545" y="527"/>
                    <a:pt x="606" y="527"/>
                  </a:cubicBezTo>
                  <a:cubicBezTo>
                    <a:pt x="870" y="527"/>
                    <a:pt x="1019" y="311"/>
                    <a:pt x="1019" y="311"/>
                  </a:cubicBezTo>
                  <a:cubicBezTo>
                    <a:pt x="761" y="280"/>
                    <a:pt x="351" y="115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77;p48">
              <a:extLst>
                <a:ext uri="{FF2B5EF4-FFF2-40B4-BE49-F238E27FC236}">
                  <a16:creationId xmlns:a16="http://schemas.microsoft.com/office/drawing/2014/main" id="{DC692EE6-CA7A-4419-BD85-FC147AA32B90}"/>
                </a:ext>
              </a:extLst>
            </p:cNvPr>
            <p:cNvSpPr/>
            <p:nvPr/>
          </p:nvSpPr>
          <p:spPr>
            <a:xfrm>
              <a:off x="3371637" y="3429162"/>
              <a:ext cx="42791" cy="22336"/>
            </a:xfrm>
            <a:custGeom>
              <a:avLst/>
              <a:gdLst/>
              <a:ahLst/>
              <a:cxnLst/>
              <a:rect l="l" t="t" r="r" b="b"/>
              <a:pathLst>
                <a:path w="1797" h="938" extrusionOk="0">
                  <a:moveTo>
                    <a:pt x="0" y="1"/>
                  </a:moveTo>
                  <a:cubicBezTo>
                    <a:pt x="0" y="1"/>
                    <a:pt x="384" y="937"/>
                    <a:pt x="1655" y="937"/>
                  </a:cubicBezTo>
                  <a:cubicBezTo>
                    <a:pt x="1691" y="937"/>
                    <a:pt x="1728" y="937"/>
                    <a:pt x="1766" y="935"/>
                  </a:cubicBezTo>
                  <a:lnTo>
                    <a:pt x="1796" y="604"/>
                  </a:lnTo>
                  <a:lnTo>
                    <a:pt x="1796" y="604"/>
                  </a:lnTo>
                  <a:cubicBezTo>
                    <a:pt x="1796" y="604"/>
                    <a:pt x="1795" y="604"/>
                    <a:pt x="1794" y="604"/>
                  </a:cubicBezTo>
                  <a:cubicBezTo>
                    <a:pt x="1747" y="604"/>
                    <a:pt x="860" y="596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78;p48">
              <a:extLst>
                <a:ext uri="{FF2B5EF4-FFF2-40B4-BE49-F238E27FC236}">
                  <a16:creationId xmlns:a16="http://schemas.microsoft.com/office/drawing/2014/main" id="{B9C8D6A3-1694-4963-90AD-34161BAEF174}"/>
                </a:ext>
              </a:extLst>
            </p:cNvPr>
            <p:cNvSpPr/>
            <p:nvPr/>
          </p:nvSpPr>
          <p:spPr>
            <a:xfrm>
              <a:off x="3412217" y="3349740"/>
              <a:ext cx="12716" cy="39148"/>
            </a:xfrm>
            <a:custGeom>
              <a:avLst/>
              <a:gdLst/>
              <a:ahLst/>
              <a:cxnLst/>
              <a:rect l="l" t="t" r="r" b="b"/>
              <a:pathLst>
                <a:path w="534" h="1644" extrusionOk="0">
                  <a:moveTo>
                    <a:pt x="9" y="0"/>
                  </a:moveTo>
                  <a:cubicBezTo>
                    <a:pt x="1" y="5"/>
                    <a:pt x="27" y="119"/>
                    <a:pt x="79" y="302"/>
                  </a:cubicBezTo>
                  <a:cubicBezTo>
                    <a:pt x="132" y="486"/>
                    <a:pt x="206" y="734"/>
                    <a:pt x="293" y="1010"/>
                  </a:cubicBezTo>
                  <a:cubicBezTo>
                    <a:pt x="342" y="1146"/>
                    <a:pt x="380" y="1272"/>
                    <a:pt x="424" y="1395"/>
                  </a:cubicBezTo>
                  <a:cubicBezTo>
                    <a:pt x="442" y="1456"/>
                    <a:pt x="464" y="1508"/>
                    <a:pt x="451" y="1547"/>
                  </a:cubicBezTo>
                  <a:cubicBezTo>
                    <a:pt x="438" y="1583"/>
                    <a:pt x="394" y="1587"/>
                    <a:pt x="346" y="1591"/>
                  </a:cubicBezTo>
                  <a:cubicBezTo>
                    <a:pt x="158" y="1605"/>
                    <a:pt x="40" y="1618"/>
                    <a:pt x="40" y="1626"/>
                  </a:cubicBezTo>
                  <a:cubicBezTo>
                    <a:pt x="40" y="1640"/>
                    <a:pt x="158" y="1644"/>
                    <a:pt x="346" y="1644"/>
                  </a:cubicBezTo>
                  <a:cubicBezTo>
                    <a:pt x="372" y="1644"/>
                    <a:pt x="398" y="1644"/>
                    <a:pt x="429" y="1635"/>
                  </a:cubicBezTo>
                  <a:cubicBezTo>
                    <a:pt x="459" y="1631"/>
                    <a:pt x="495" y="1605"/>
                    <a:pt x="507" y="1569"/>
                  </a:cubicBezTo>
                  <a:cubicBezTo>
                    <a:pt x="534" y="1495"/>
                    <a:pt x="503" y="1430"/>
                    <a:pt x="491" y="1373"/>
                  </a:cubicBezTo>
                  <a:cubicBezTo>
                    <a:pt x="451" y="1250"/>
                    <a:pt x="407" y="1119"/>
                    <a:pt x="368" y="984"/>
                  </a:cubicBezTo>
                  <a:cubicBezTo>
                    <a:pt x="276" y="708"/>
                    <a:pt x="193" y="464"/>
                    <a:pt x="128" y="284"/>
                  </a:cubicBezTo>
                  <a:cubicBezTo>
                    <a:pt x="66" y="105"/>
                    <a:pt x="19" y="0"/>
                    <a:pt x="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79;p48">
              <a:extLst>
                <a:ext uri="{FF2B5EF4-FFF2-40B4-BE49-F238E27FC236}">
                  <a16:creationId xmlns:a16="http://schemas.microsoft.com/office/drawing/2014/main" id="{C29E3A4D-DDEA-403C-B4BF-C44132BE53DE}"/>
                </a:ext>
              </a:extLst>
            </p:cNvPr>
            <p:cNvSpPr/>
            <p:nvPr/>
          </p:nvSpPr>
          <p:spPr>
            <a:xfrm>
              <a:off x="3301908" y="3353431"/>
              <a:ext cx="27575" cy="28504"/>
            </a:xfrm>
            <a:custGeom>
              <a:avLst/>
              <a:gdLst/>
              <a:ahLst/>
              <a:cxnLst/>
              <a:rect l="l" t="t" r="r" b="b"/>
              <a:pathLst>
                <a:path w="1158" h="1197" extrusionOk="0">
                  <a:moveTo>
                    <a:pt x="548" y="0"/>
                  </a:moveTo>
                  <a:cubicBezTo>
                    <a:pt x="305" y="0"/>
                    <a:pt x="81" y="206"/>
                    <a:pt x="40" y="448"/>
                  </a:cubicBezTo>
                  <a:cubicBezTo>
                    <a:pt x="0" y="706"/>
                    <a:pt x="149" y="973"/>
                    <a:pt x="377" y="1100"/>
                  </a:cubicBezTo>
                  <a:cubicBezTo>
                    <a:pt x="494" y="1166"/>
                    <a:pt x="628" y="1196"/>
                    <a:pt x="762" y="1196"/>
                  </a:cubicBezTo>
                  <a:cubicBezTo>
                    <a:pt x="887" y="1196"/>
                    <a:pt x="1012" y="1170"/>
                    <a:pt x="1128" y="1122"/>
                  </a:cubicBezTo>
                  <a:lnTo>
                    <a:pt x="1150" y="1091"/>
                  </a:lnTo>
                  <a:cubicBezTo>
                    <a:pt x="1158" y="868"/>
                    <a:pt x="1158" y="637"/>
                    <a:pt x="1075" y="427"/>
                  </a:cubicBezTo>
                  <a:cubicBezTo>
                    <a:pt x="996" y="212"/>
                    <a:pt x="813" y="29"/>
                    <a:pt x="591" y="3"/>
                  </a:cubicBezTo>
                  <a:cubicBezTo>
                    <a:pt x="576" y="1"/>
                    <a:pt x="562" y="0"/>
                    <a:pt x="54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80;p48">
              <a:extLst>
                <a:ext uri="{FF2B5EF4-FFF2-40B4-BE49-F238E27FC236}">
                  <a16:creationId xmlns:a16="http://schemas.microsoft.com/office/drawing/2014/main" id="{8CADE6C5-0F8C-4438-9C81-2925DEB47257}"/>
                </a:ext>
              </a:extLst>
            </p:cNvPr>
            <p:cNvSpPr/>
            <p:nvPr/>
          </p:nvSpPr>
          <p:spPr>
            <a:xfrm>
              <a:off x="3308148" y="3360266"/>
              <a:ext cx="11954" cy="16169"/>
            </a:xfrm>
            <a:custGeom>
              <a:avLst/>
              <a:gdLst/>
              <a:ahLst/>
              <a:cxnLst/>
              <a:rect l="l" t="t" r="r" b="b"/>
              <a:pathLst>
                <a:path w="502" h="679" extrusionOk="0">
                  <a:moveTo>
                    <a:pt x="255" y="1"/>
                  </a:moveTo>
                  <a:cubicBezTo>
                    <a:pt x="206" y="1"/>
                    <a:pt x="152" y="13"/>
                    <a:pt x="101" y="52"/>
                  </a:cubicBezTo>
                  <a:cubicBezTo>
                    <a:pt x="22" y="118"/>
                    <a:pt x="0" y="223"/>
                    <a:pt x="10" y="319"/>
                  </a:cubicBezTo>
                  <a:cubicBezTo>
                    <a:pt x="14" y="415"/>
                    <a:pt x="53" y="507"/>
                    <a:pt x="109" y="572"/>
                  </a:cubicBezTo>
                  <a:cubicBezTo>
                    <a:pt x="167" y="639"/>
                    <a:pt x="246" y="669"/>
                    <a:pt x="311" y="677"/>
                  </a:cubicBezTo>
                  <a:cubicBezTo>
                    <a:pt x="322" y="678"/>
                    <a:pt x="332" y="679"/>
                    <a:pt x="342" y="679"/>
                  </a:cubicBezTo>
                  <a:cubicBezTo>
                    <a:pt x="452" y="679"/>
                    <a:pt x="502" y="616"/>
                    <a:pt x="494" y="607"/>
                  </a:cubicBezTo>
                  <a:cubicBezTo>
                    <a:pt x="493" y="605"/>
                    <a:pt x="490" y="604"/>
                    <a:pt x="485" y="604"/>
                  </a:cubicBezTo>
                  <a:cubicBezTo>
                    <a:pt x="472" y="604"/>
                    <a:pt x="444" y="612"/>
                    <a:pt x="407" y="612"/>
                  </a:cubicBezTo>
                  <a:cubicBezTo>
                    <a:pt x="383" y="612"/>
                    <a:pt x="355" y="609"/>
                    <a:pt x="324" y="599"/>
                  </a:cubicBezTo>
                  <a:cubicBezTo>
                    <a:pt x="228" y="577"/>
                    <a:pt x="131" y="463"/>
                    <a:pt x="123" y="310"/>
                  </a:cubicBezTo>
                  <a:cubicBezTo>
                    <a:pt x="115" y="236"/>
                    <a:pt x="131" y="167"/>
                    <a:pt x="171" y="131"/>
                  </a:cubicBezTo>
                  <a:cubicBezTo>
                    <a:pt x="200" y="98"/>
                    <a:pt x="247" y="87"/>
                    <a:pt x="293" y="87"/>
                  </a:cubicBezTo>
                  <a:cubicBezTo>
                    <a:pt x="302" y="87"/>
                    <a:pt x="310" y="87"/>
                    <a:pt x="319" y="88"/>
                  </a:cubicBezTo>
                  <a:cubicBezTo>
                    <a:pt x="395" y="94"/>
                    <a:pt x="454" y="111"/>
                    <a:pt x="480" y="111"/>
                  </a:cubicBezTo>
                  <a:cubicBezTo>
                    <a:pt x="488" y="111"/>
                    <a:pt x="493" y="109"/>
                    <a:pt x="494" y="105"/>
                  </a:cubicBezTo>
                  <a:cubicBezTo>
                    <a:pt x="498" y="92"/>
                    <a:pt x="450" y="44"/>
                    <a:pt x="329" y="9"/>
                  </a:cubicBezTo>
                  <a:cubicBezTo>
                    <a:pt x="307" y="4"/>
                    <a:pt x="282" y="1"/>
                    <a:pt x="25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81;p48">
              <a:extLst>
                <a:ext uri="{FF2B5EF4-FFF2-40B4-BE49-F238E27FC236}">
                  <a16:creationId xmlns:a16="http://schemas.microsoft.com/office/drawing/2014/main" id="{D9CEDA6A-5BA7-4362-9795-A6204723FC32}"/>
                </a:ext>
              </a:extLst>
            </p:cNvPr>
            <p:cNvSpPr/>
            <p:nvPr/>
          </p:nvSpPr>
          <p:spPr>
            <a:xfrm>
              <a:off x="3312744" y="3267842"/>
              <a:ext cx="142875" cy="93083"/>
            </a:xfrm>
            <a:custGeom>
              <a:avLst/>
              <a:gdLst/>
              <a:ahLst/>
              <a:cxnLst/>
              <a:rect l="l" t="t" r="r" b="b"/>
              <a:pathLst>
                <a:path w="6000" h="3909" extrusionOk="0">
                  <a:moveTo>
                    <a:pt x="3736" y="0"/>
                  </a:moveTo>
                  <a:lnTo>
                    <a:pt x="394" y="870"/>
                  </a:lnTo>
                  <a:lnTo>
                    <a:pt x="0" y="2265"/>
                  </a:lnTo>
                  <a:cubicBezTo>
                    <a:pt x="0" y="2265"/>
                    <a:pt x="106" y="3908"/>
                    <a:pt x="547" y="3908"/>
                  </a:cubicBezTo>
                  <a:cubicBezTo>
                    <a:pt x="554" y="3908"/>
                    <a:pt x="561" y="3908"/>
                    <a:pt x="568" y="3907"/>
                  </a:cubicBezTo>
                  <a:cubicBezTo>
                    <a:pt x="1023" y="3850"/>
                    <a:pt x="1381" y="2579"/>
                    <a:pt x="1381" y="2579"/>
                  </a:cubicBezTo>
                  <a:cubicBezTo>
                    <a:pt x="1381" y="2579"/>
                    <a:pt x="1383" y="2579"/>
                    <a:pt x="1389" y="2579"/>
                  </a:cubicBezTo>
                  <a:cubicBezTo>
                    <a:pt x="1533" y="2579"/>
                    <a:pt x="3440" y="2564"/>
                    <a:pt x="4217" y="1744"/>
                  </a:cubicBezTo>
                  <a:cubicBezTo>
                    <a:pt x="4217" y="1744"/>
                    <a:pt x="5499" y="2666"/>
                    <a:pt x="5744" y="2666"/>
                  </a:cubicBezTo>
                  <a:cubicBezTo>
                    <a:pt x="5747" y="2666"/>
                    <a:pt x="5749" y="2666"/>
                    <a:pt x="5751" y="2666"/>
                  </a:cubicBezTo>
                  <a:cubicBezTo>
                    <a:pt x="5979" y="2648"/>
                    <a:pt x="6000" y="1307"/>
                    <a:pt x="6000" y="1307"/>
                  </a:cubicBezTo>
                  <a:lnTo>
                    <a:pt x="37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82;p48">
              <a:extLst>
                <a:ext uri="{FF2B5EF4-FFF2-40B4-BE49-F238E27FC236}">
                  <a16:creationId xmlns:a16="http://schemas.microsoft.com/office/drawing/2014/main" id="{7FEA9D4F-0462-4175-BF1C-D3D9DBFAF709}"/>
                </a:ext>
              </a:extLst>
            </p:cNvPr>
            <p:cNvSpPr/>
            <p:nvPr/>
          </p:nvSpPr>
          <p:spPr>
            <a:xfrm>
              <a:off x="3278046" y="3230096"/>
              <a:ext cx="184761" cy="98012"/>
            </a:xfrm>
            <a:custGeom>
              <a:avLst/>
              <a:gdLst/>
              <a:ahLst/>
              <a:cxnLst/>
              <a:rect l="l" t="t" r="r" b="b"/>
              <a:pathLst>
                <a:path w="7759" h="4116" extrusionOk="0">
                  <a:moveTo>
                    <a:pt x="6164" y="1"/>
                  </a:moveTo>
                  <a:cubicBezTo>
                    <a:pt x="4556" y="1"/>
                    <a:pt x="0" y="2007"/>
                    <a:pt x="731" y="3229"/>
                  </a:cubicBezTo>
                  <a:lnTo>
                    <a:pt x="1247" y="3626"/>
                  </a:lnTo>
                  <a:lnTo>
                    <a:pt x="1492" y="4116"/>
                  </a:lnTo>
                  <a:cubicBezTo>
                    <a:pt x="2877" y="3320"/>
                    <a:pt x="4599" y="2735"/>
                    <a:pt x="6513" y="2276"/>
                  </a:cubicBezTo>
                  <a:lnTo>
                    <a:pt x="6478" y="1835"/>
                  </a:lnTo>
                  <a:cubicBezTo>
                    <a:pt x="6478" y="1835"/>
                    <a:pt x="7759" y="157"/>
                    <a:pt x="6317" y="8"/>
                  </a:cubicBezTo>
                  <a:cubicBezTo>
                    <a:pt x="6269" y="3"/>
                    <a:pt x="6218" y="1"/>
                    <a:pt x="61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83;p48">
              <a:extLst>
                <a:ext uri="{FF2B5EF4-FFF2-40B4-BE49-F238E27FC236}">
                  <a16:creationId xmlns:a16="http://schemas.microsoft.com/office/drawing/2014/main" id="{97D89360-94FB-46FB-B34B-7933FE8A8745}"/>
                </a:ext>
              </a:extLst>
            </p:cNvPr>
            <p:cNvSpPr/>
            <p:nvPr/>
          </p:nvSpPr>
          <p:spPr>
            <a:xfrm>
              <a:off x="3355705" y="3284179"/>
              <a:ext cx="165068" cy="23241"/>
            </a:xfrm>
            <a:custGeom>
              <a:avLst/>
              <a:gdLst/>
              <a:ahLst/>
              <a:cxnLst/>
              <a:rect l="l" t="t" r="r" b="b"/>
              <a:pathLst>
                <a:path w="6932" h="976" extrusionOk="0">
                  <a:moveTo>
                    <a:pt x="3291" y="0"/>
                  </a:moveTo>
                  <a:cubicBezTo>
                    <a:pt x="2160" y="114"/>
                    <a:pt x="1075" y="508"/>
                    <a:pt x="0" y="975"/>
                  </a:cubicBezTo>
                  <a:lnTo>
                    <a:pt x="4663" y="756"/>
                  </a:lnTo>
                  <a:cubicBezTo>
                    <a:pt x="6932" y="560"/>
                    <a:pt x="3291" y="0"/>
                    <a:pt x="329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84;p48">
              <a:extLst>
                <a:ext uri="{FF2B5EF4-FFF2-40B4-BE49-F238E27FC236}">
                  <a16:creationId xmlns:a16="http://schemas.microsoft.com/office/drawing/2014/main" id="{68D861DC-5644-4694-81BA-EB3BF0077A61}"/>
                </a:ext>
              </a:extLst>
            </p:cNvPr>
            <p:cNvSpPr/>
            <p:nvPr/>
          </p:nvSpPr>
          <p:spPr>
            <a:xfrm>
              <a:off x="3307743" y="3273772"/>
              <a:ext cx="125397" cy="54340"/>
            </a:xfrm>
            <a:custGeom>
              <a:avLst/>
              <a:gdLst/>
              <a:ahLst/>
              <a:cxnLst/>
              <a:rect l="l" t="t" r="r" b="b"/>
              <a:pathLst>
                <a:path w="5266" h="2282" extrusionOk="0">
                  <a:moveTo>
                    <a:pt x="5231" y="1"/>
                  </a:moveTo>
                  <a:cubicBezTo>
                    <a:pt x="5231" y="1"/>
                    <a:pt x="2915" y="5"/>
                    <a:pt x="0" y="1792"/>
                  </a:cubicBezTo>
                  <a:lnTo>
                    <a:pt x="245" y="2282"/>
                  </a:lnTo>
                  <a:cubicBezTo>
                    <a:pt x="245" y="2282"/>
                    <a:pt x="1538" y="1302"/>
                    <a:pt x="5266" y="442"/>
                  </a:cubicBezTo>
                  <a:lnTo>
                    <a:pt x="523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85;p48">
              <a:extLst>
                <a:ext uri="{FF2B5EF4-FFF2-40B4-BE49-F238E27FC236}">
                  <a16:creationId xmlns:a16="http://schemas.microsoft.com/office/drawing/2014/main" id="{E25C1BE8-322F-44B5-8ADF-D955FF0F00E6}"/>
                </a:ext>
              </a:extLst>
            </p:cNvPr>
            <p:cNvSpPr/>
            <p:nvPr/>
          </p:nvSpPr>
          <p:spPr>
            <a:xfrm>
              <a:off x="3405978" y="3242860"/>
              <a:ext cx="22408" cy="22288"/>
            </a:xfrm>
            <a:custGeom>
              <a:avLst/>
              <a:gdLst/>
              <a:ahLst/>
              <a:cxnLst/>
              <a:rect l="l" t="t" r="r" b="b"/>
              <a:pathLst>
                <a:path w="941" h="936" extrusionOk="0">
                  <a:moveTo>
                    <a:pt x="612" y="0"/>
                  </a:moveTo>
                  <a:lnTo>
                    <a:pt x="215" y="71"/>
                  </a:lnTo>
                  <a:lnTo>
                    <a:pt x="1" y="538"/>
                  </a:lnTo>
                  <a:lnTo>
                    <a:pt x="368" y="936"/>
                  </a:lnTo>
                  <a:lnTo>
                    <a:pt x="695" y="875"/>
                  </a:lnTo>
                  <a:lnTo>
                    <a:pt x="940" y="420"/>
                  </a:lnTo>
                  <a:cubicBezTo>
                    <a:pt x="940" y="420"/>
                    <a:pt x="630" y="31"/>
                    <a:pt x="612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86;p48">
              <a:extLst>
                <a:ext uri="{FF2B5EF4-FFF2-40B4-BE49-F238E27FC236}">
                  <a16:creationId xmlns:a16="http://schemas.microsoft.com/office/drawing/2014/main" id="{E2D23DB4-CCA1-42A3-8FA5-F18C3A536F53}"/>
                </a:ext>
              </a:extLst>
            </p:cNvPr>
            <p:cNvSpPr/>
            <p:nvPr/>
          </p:nvSpPr>
          <p:spPr>
            <a:xfrm>
              <a:off x="3433555" y="3528445"/>
              <a:ext cx="184952" cy="170617"/>
            </a:xfrm>
            <a:custGeom>
              <a:avLst/>
              <a:gdLst/>
              <a:ahLst/>
              <a:cxnLst/>
              <a:rect l="l" t="t" r="r" b="b"/>
              <a:pathLst>
                <a:path w="7767" h="7165" extrusionOk="0">
                  <a:moveTo>
                    <a:pt x="2631" y="1"/>
                  </a:moveTo>
                  <a:lnTo>
                    <a:pt x="0" y="3291"/>
                  </a:lnTo>
                  <a:cubicBezTo>
                    <a:pt x="0" y="3291"/>
                    <a:pt x="307" y="3990"/>
                    <a:pt x="4944" y="6726"/>
                  </a:cubicBezTo>
                  <a:cubicBezTo>
                    <a:pt x="5456" y="7031"/>
                    <a:pt x="5997" y="7164"/>
                    <a:pt x="6552" y="7164"/>
                  </a:cubicBezTo>
                  <a:cubicBezTo>
                    <a:pt x="6951" y="7164"/>
                    <a:pt x="7358" y="7095"/>
                    <a:pt x="7766" y="6970"/>
                  </a:cubicBezTo>
                  <a:cubicBezTo>
                    <a:pt x="7671" y="6005"/>
                    <a:pt x="7622" y="5021"/>
                    <a:pt x="7622" y="4029"/>
                  </a:cubicBezTo>
                  <a:cubicBezTo>
                    <a:pt x="7622" y="3650"/>
                    <a:pt x="7631" y="3278"/>
                    <a:pt x="7644" y="2906"/>
                  </a:cubicBezTo>
                  <a:lnTo>
                    <a:pt x="7644" y="2906"/>
                  </a:lnTo>
                  <a:cubicBezTo>
                    <a:pt x="7548" y="2958"/>
                    <a:pt x="7456" y="3011"/>
                    <a:pt x="7360" y="3063"/>
                  </a:cubicBezTo>
                  <a:cubicBezTo>
                    <a:pt x="7342" y="3073"/>
                    <a:pt x="7320" y="3077"/>
                    <a:pt x="7292" y="3077"/>
                  </a:cubicBezTo>
                  <a:cubicBezTo>
                    <a:pt x="6571" y="3077"/>
                    <a:pt x="2631" y="1"/>
                    <a:pt x="263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87;p48">
              <a:extLst>
                <a:ext uri="{FF2B5EF4-FFF2-40B4-BE49-F238E27FC236}">
                  <a16:creationId xmlns:a16="http://schemas.microsoft.com/office/drawing/2014/main" id="{EB05B26D-0EE4-40D2-A392-9B1D29393DD7}"/>
                </a:ext>
              </a:extLst>
            </p:cNvPr>
            <p:cNvSpPr/>
            <p:nvPr/>
          </p:nvSpPr>
          <p:spPr>
            <a:xfrm>
              <a:off x="3254231" y="3474338"/>
              <a:ext cx="339281" cy="376618"/>
            </a:xfrm>
            <a:custGeom>
              <a:avLst/>
              <a:gdLst/>
              <a:ahLst/>
              <a:cxnLst/>
              <a:rect l="l" t="t" r="r" b="b"/>
              <a:pathLst>
                <a:path w="14248" h="15816" extrusionOk="0">
                  <a:moveTo>
                    <a:pt x="3170" y="0"/>
                  </a:moveTo>
                  <a:cubicBezTo>
                    <a:pt x="2249" y="0"/>
                    <a:pt x="1037" y="366"/>
                    <a:pt x="372" y="1529"/>
                  </a:cubicBezTo>
                  <a:lnTo>
                    <a:pt x="1" y="4252"/>
                  </a:lnTo>
                  <a:lnTo>
                    <a:pt x="1133" y="8806"/>
                  </a:lnTo>
                  <a:cubicBezTo>
                    <a:pt x="1461" y="10134"/>
                    <a:pt x="249" y="11349"/>
                    <a:pt x="626" y="13407"/>
                  </a:cubicBezTo>
                  <a:lnTo>
                    <a:pt x="9537" y="15815"/>
                  </a:lnTo>
                  <a:lnTo>
                    <a:pt x="9401" y="9662"/>
                  </a:lnTo>
                  <a:lnTo>
                    <a:pt x="9505" y="7910"/>
                  </a:lnTo>
                  <a:lnTo>
                    <a:pt x="11193" y="9002"/>
                  </a:lnTo>
                  <a:lnTo>
                    <a:pt x="14247" y="5131"/>
                  </a:lnTo>
                  <a:lnTo>
                    <a:pt x="11048" y="2408"/>
                  </a:lnTo>
                  <a:cubicBezTo>
                    <a:pt x="9016" y="468"/>
                    <a:pt x="7608" y="202"/>
                    <a:pt x="6988" y="202"/>
                  </a:cubicBezTo>
                  <a:cubicBezTo>
                    <a:pt x="6753" y="202"/>
                    <a:pt x="6631" y="240"/>
                    <a:pt x="6631" y="240"/>
                  </a:cubicBezTo>
                  <a:lnTo>
                    <a:pt x="3401" y="8"/>
                  </a:lnTo>
                  <a:cubicBezTo>
                    <a:pt x="3327" y="3"/>
                    <a:pt x="3249" y="0"/>
                    <a:pt x="317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88;p48">
              <a:extLst>
                <a:ext uri="{FF2B5EF4-FFF2-40B4-BE49-F238E27FC236}">
                  <a16:creationId xmlns:a16="http://schemas.microsoft.com/office/drawing/2014/main" id="{8945C701-EDA6-4983-8029-E343D7142233}"/>
                </a:ext>
              </a:extLst>
            </p:cNvPr>
            <p:cNvSpPr/>
            <p:nvPr/>
          </p:nvSpPr>
          <p:spPr>
            <a:xfrm>
              <a:off x="3457084" y="3587314"/>
              <a:ext cx="34361" cy="74033"/>
            </a:xfrm>
            <a:custGeom>
              <a:avLst/>
              <a:gdLst/>
              <a:ahLst/>
              <a:cxnLst/>
              <a:rect l="l" t="t" r="r" b="b"/>
              <a:pathLst>
                <a:path w="1443" h="3109" extrusionOk="0">
                  <a:moveTo>
                    <a:pt x="10" y="1"/>
                  </a:moveTo>
                  <a:cubicBezTo>
                    <a:pt x="7" y="1"/>
                    <a:pt x="5" y="1"/>
                    <a:pt x="5" y="2"/>
                  </a:cubicBezTo>
                  <a:cubicBezTo>
                    <a:pt x="0" y="20"/>
                    <a:pt x="201" y="89"/>
                    <a:pt x="468" y="290"/>
                  </a:cubicBezTo>
                  <a:cubicBezTo>
                    <a:pt x="735" y="492"/>
                    <a:pt x="1053" y="853"/>
                    <a:pt x="1193" y="1343"/>
                  </a:cubicBezTo>
                  <a:cubicBezTo>
                    <a:pt x="1334" y="1833"/>
                    <a:pt x="1250" y="2309"/>
                    <a:pt x="1128" y="2620"/>
                  </a:cubicBezTo>
                  <a:cubicBezTo>
                    <a:pt x="1009" y="2934"/>
                    <a:pt x="870" y="3096"/>
                    <a:pt x="888" y="3108"/>
                  </a:cubicBezTo>
                  <a:cubicBezTo>
                    <a:pt x="888" y="3109"/>
                    <a:pt x="888" y="3109"/>
                    <a:pt x="889" y="3109"/>
                  </a:cubicBezTo>
                  <a:cubicBezTo>
                    <a:pt x="897" y="3109"/>
                    <a:pt x="934" y="3069"/>
                    <a:pt x="993" y="2999"/>
                  </a:cubicBezTo>
                  <a:cubicBezTo>
                    <a:pt x="1053" y="2925"/>
                    <a:pt x="1128" y="2807"/>
                    <a:pt x="1197" y="2646"/>
                  </a:cubicBezTo>
                  <a:cubicBezTo>
                    <a:pt x="1342" y="2335"/>
                    <a:pt x="1443" y="1833"/>
                    <a:pt x="1294" y="1313"/>
                  </a:cubicBezTo>
                  <a:cubicBezTo>
                    <a:pt x="1145" y="797"/>
                    <a:pt x="800" y="421"/>
                    <a:pt x="511" y="229"/>
                  </a:cubicBezTo>
                  <a:cubicBezTo>
                    <a:pt x="368" y="133"/>
                    <a:pt x="241" y="72"/>
                    <a:pt x="154" y="41"/>
                  </a:cubicBezTo>
                  <a:cubicBezTo>
                    <a:pt x="75" y="11"/>
                    <a:pt x="26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9;p48">
              <a:extLst>
                <a:ext uri="{FF2B5EF4-FFF2-40B4-BE49-F238E27FC236}">
                  <a16:creationId xmlns:a16="http://schemas.microsoft.com/office/drawing/2014/main" id="{3EABE963-56DB-4038-B142-AC822E5BB337}"/>
                </a:ext>
              </a:extLst>
            </p:cNvPr>
            <p:cNvSpPr/>
            <p:nvPr/>
          </p:nvSpPr>
          <p:spPr>
            <a:xfrm>
              <a:off x="3319912" y="3455167"/>
              <a:ext cx="109609" cy="33004"/>
            </a:xfrm>
            <a:custGeom>
              <a:avLst/>
              <a:gdLst/>
              <a:ahLst/>
              <a:cxnLst/>
              <a:rect l="l" t="t" r="r" b="b"/>
              <a:pathLst>
                <a:path w="4603" h="1386" extrusionOk="0">
                  <a:moveTo>
                    <a:pt x="438" y="0"/>
                  </a:moveTo>
                  <a:lnTo>
                    <a:pt x="0" y="1053"/>
                  </a:lnTo>
                  <a:lnTo>
                    <a:pt x="4603" y="1386"/>
                  </a:lnTo>
                  <a:lnTo>
                    <a:pt x="4004" y="2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0;p48">
              <a:extLst>
                <a:ext uri="{FF2B5EF4-FFF2-40B4-BE49-F238E27FC236}">
                  <a16:creationId xmlns:a16="http://schemas.microsoft.com/office/drawing/2014/main" id="{BD7FC7CA-42C9-4F0D-B4C5-2D81EB7DC3A7}"/>
                </a:ext>
              </a:extLst>
            </p:cNvPr>
            <p:cNvSpPr/>
            <p:nvPr/>
          </p:nvSpPr>
          <p:spPr>
            <a:xfrm>
              <a:off x="3437937" y="3480649"/>
              <a:ext cx="24884" cy="108585"/>
            </a:xfrm>
            <a:custGeom>
              <a:avLst/>
              <a:gdLst/>
              <a:ahLst/>
              <a:cxnLst/>
              <a:rect l="l" t="t" r="r" b="b"/>
              <a:pathLst>
                <a:path w="1045" h="4560" extrusionOk="0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5"/>
                    <a:pt x="188" y="207"/>
                    <a:pt x="393" y="582"/>
                  </a:cubicBezTo>
                  <a:cubicBezTo>
                    <a:pt x="599" y="959"/>
                    <a:pt x="795" y="1526"/>
                    <a:pt x="865" y="2178"/>
                  </a:cubicBezTo>
                  <a:cubicBezTo>
                    <a:pt x="936" y="2829"/>
                    <a:pt x="900" y="3428"/>
                    <a:pt x="874" y="3860"/>
                  </a:cubicBezTo>
                  <a:cubicBezTo>
                    <a:pt x="847" y="4289"/>
                    <a:pt x="831" y="4559"/>
                    <a:pt x="843" y="4559"/>
                  </a:cubicBezTo>
                  <a:cubicBezTo>
                    <a:pt x="853" y="4559"/>
                    <a:pt x="865" y="4493"/>
                    <a:pt x="883" y="4376"/>
                  </a:cubicBezTo>
                  <a:cubicBezTo>
                    <a:pt x="900" y="4253"/>
                    <a:pt x="926" y="4079"/>
                    <a:pt x="948" y="3864"/>
                  </a:cubicBezTo>
                  <a:cubicBezTo>
                    <a:pt x="992" y="3436"/>
                    <a:pt x="1045" y="2833"/>
                    <a:pt x="970" y="2165"/>
                  </a:cubicBezTo>
                  <a:cubicBezTo>
                    <a:pt x="900" y="1500"/>
                    <a:pt x="686" y="919"/>
                    <a:pt x="459" y="548"/>
                  </a:cubicBezTo>
                  <a:cubicBezTo>
                    <a:pt x="345" y="360"/>
                    <a:pt x="236" y="219"/>
                    <a:pt x="153" y="128"/>
                  </a:cubicBezTo>
                  <a:cubicBezTo>
                    <a:pt x="74" y="45"/>
                    <a:pt x="2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91;p48">
              <a:extLst>
                <a:ext uri="{FF2B5EF4-FFF2-40B4-BE49-F238E27FC236}">
                  <a16:creationId xmlns:a16="http://schemas.microsoft.com/office/drawing/2014/main" id="{9484F7A5-E7FD-4011-A4EB-A071C3F31A13}"/>
                </a:ext>
              </a:extLst>
            </p:cNvPr>
            <p:cNvSpPr/>
            <p:nvPr/>
          </p:nvSpPr>
          <p:spPr>
            <a:xfrm>
              <a:off x="3434793" y="3613987"/>
              <a:ext cx="7953" cy="226457"/>
            </a:xfrm>
            <a:custGeom>
              <a:avLst/>
              <a:gdLst/>
              <a:ahLst/>
              <a:cxnLst/>
              <a:rect l="l" t="t" r="r" b="b"/>
              <a:pathLst>
                <a:path w="334" h="9510" extrusionOk="0">
                  <a:moveTo>
                    <a:pt x="307" y="1"/>
                  </a:moveTo>
                  <a:cubicBezTo>
                    <a:pt x="303" y="1"/>
                    <a:pt x="298" y="36"/>
                    <a:pt x="294" y="96"/>
                  </a:cubicBezTo>
                  <a:cubicBezTo>
                    <a:pt x="294" y="175"/>
                    <a:pt x="289" y="263"/>
                    <a:pt x="285" y="376"/>
                  </a:cubicBezTo>
                  <a:cubicBezTo>
                    <a:pt x="277" y="634"/>
                    <a:pt x="267" y="975"/>
                    <a:pt x="255" y="1395"/>
                  </a:cubicBezTo>
                  <a:cubicBezTo>
                    <a:pt x="233" y="2256"/>
                    <a:pt x="193" y="3444"/>
                    <a:pt x="140" y="4755"/>
                  </a:cubicBezTo>
                  <a:cubicBezTo>
                    <a:pt x="84" y="6066"/>
                    <a:pt x="41" y="7255"/>
                    <a:pt x="19" y="8116"/>
                  </a:cubicBezTo>
                  <a:cubicBezTo>
                    <a:pt x="5" y="8549"/>
                    <a:pt x="1" y="8894"/>
                    <a:pt x="1" y="9134"/>
                  </a:cubicBezTo>
                  <a:lnTo>
                    <a:pt x="1" y="9414"/>
                  </a:lnTo>
                  <a:cubicBezTo>
                    <a:pt x="1" y="9475"/>
                    <a:pt x="5" y="9510"/>
                    <a:pt x="9" y="9510"/>
                  </a:cubicBezTo>
                  <a:cubicBezTo>
                    <a:pt x="15" y="9510"/>
                    <a:pt x="19" y="9479"/>
                    <a:pt x="23" y="9414"/>
                  </a:cubicBezTo>
                  <a:cubicBezTo>
                    <a:pt x="27" y="9340"/>
                    <a:pt x="31" y="9247"/>
                    <a:pt x="41" y="9138"/>
                  </a:cubicBezTo>
                  <a:cubicBezTo>
                    <a:pt x="53" y="8880"/>
                    <a:pt x="71" y="8535"/>
                    <a:pt x="93" y="8120"/>
                  </a:cubicBezTo>
                  <a:cubicBezTo>
                    <a:pt x="132" y="7242"/>
                    <a:pt x="184" y="6062"/>
                    <a:pt x="245" y="4759"/>
                  </a:cubicBezTo>
                  <a:cubicBezTo>
                    <a:pt x="298" y="3444"/>
                    <a:pt x="329" y="2256"/>
                    <a:pt x="333" y="1395"/>
                  </a:cubicBezTo>
                  <a:cubicBezTo>
                    <a:pt x="333" y="966"/>
                    <a:pt x="333" y="617"/>
                    <a:pt x="324" y="376"/>
                  </a:cubicBezTo>
                  <a:cubicBezTo>
                    <a:pt x="320" y="267"/>
                    <a:pt x="320" y="175"/>
                    <a:pt x="316" y="96"/>
                  </a:cubicBezTo>
                  <a:cubicBezTo>
                    <a:pt x="311" y="36"/>
                    <a:pt x="311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92;p48">
              <a:extLst>
                <a:ext uri="{FF2B5EF4-FFF2-40B4-BE49-F238E27FC236}">
                  <a16:creationId xmlns:a16="http://schemas.microsoft.com/office/drawing/2014/main" id="{45CFB2FF-EEF3-49DB-9EAD-397C5D6DAEDE}"/>
                </a:ext>
              </a:extLst>
            </p:cNvPr>
            <p:cNvSpPr/>
            <p:nvPr/>
          </p:nvSpPr>
          <p:spPr>
            <a:xfrm>
              <a:off x="3401620" y="3490746"/>
              <a:ext cx="55578" cy="253865"/>
            </a:xfrm>
            <a:custGeom>
              <a:avLst/>
              <a:gdLst/>
              <a:ahLst/>
              <a:cxnLst/>
              <a:rect l="l" t="t" r="r" b="b"/>
              <a:pathLst>
                <a:path w="2334" h="10661" extrusionOk="0">
                  <a:moveTo>
                    <a:pt x="778" y="1"/>
                  </a:moveTo>
                  <a:lnTo>
                    <a:pt x="490" y="45"/>
                  </a:lnTo>
                  <a:lnTo>
                    <a:pt x="0" y="8212"/>
                  </a:lnTo>
                  <a:lnTo>
                    <a:pt x="1722" y="10660"/>
                  </a:lnTo>
                  <a:lnTo>
                    <a:pt x="2334" y="8746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93;p48">
              <a:extLst>
                <a:ext uri="{FF2B5EF4-FFF2-40B4-BE49-F238E27FC236}">
                  <a16:creationId xmlns:a16="http://schemas.microsoft.com/office/drawing/2014/main" id="{AFDCA89F-B109-464C-95F2-F0B2A3919EB8}"/>
                </a:ext>
              </a:extLst>
            </p:cNvPr>
            <p:cNvSpPr/>
            <p:nvPr/>
          </p:nvSpPr>
          <p:spPr>
            <a:xfrm>
              <a:off x="3321150" y="3458501"/>
              <a:ext cx="92345" cy="21884"/>
            </a:xfrm>
            <a:custGeom>
              <a:avLst/>
              <a:gdLst/>
              <a:ahLst/>
              <a:cxnLst/>
              <a:rect l="l" t="t" r="r" b="b"/>
              <a:pathLst>
                <a:path w="3878" h="919" extrusionOk="0">
                  <a:moveTo>
                    <a:pt x="3859" y="1"/>
                  </a:moveTo>
                  <a:cubicBezTo>
                    <a:pt x="3851" y="1"/>
                    <a:pt x="3825" y="88"/>
                    <a:pt x="3768" y="237"/>
                  </a:cubicBezTo>
                  <a:cubicBezTo>
                    <a:pt x="3714" y="379"/>
                    <a:pt x="3634" y="583"/>
                    <a:pt x="3527" y="828"/>
                  </a:cubicBezTo>
                  <a:lnTo>
                    <a:pt x="3527" y="828"/>
                  </a:lnTo>
                  <a:cubicBezTo>
                    <a:pt x="3166" y="794"/>
                    <a:pt x="2722" y="760"/>
                    <a:pt x="2243" y="721"/>
                  </a:cubicBezTo>
                  <a:cubicBezTo>
                    <a:pt x="1626" y="677"/>
                    <a:pt x="1067" y="643"/>
                    <a:pt x="660" y="625"/>
                  </a:cubicBezTo>
                  <a:cubicBezTo>
                    <a:pt x="406" y="612"/>
                    <a:pt x="213" y="605"/>
                    <a:pt x="103" y="605"/>
                  </a:cubicBezTo>
                  <a:cubicBezTo>
                    <a:pt x="38" y="605"/>
                    <a:pt x="2" y="607"/>
                    <a:pt x="1" y="612"/>
                  </a:cubicBezTo>
                  <a:cubicBezTo>
                    <a:pt x="1" y="625"/>
                    <a:pt x="250" y="661"/>
                    <a:pt x="656" y="699"/>
                  </a:cubicBezTo>
                  <a:cubicBezTo>
                    <a:pt x="1058" y="739"/>
                    <a:pt x="1618" y="782"/>
                    <a:pt x="2234" y="831"/>
                  </a:cubicBezTo>
                  <a:cubicBezTo>
                    <a:pt x="2728" y="866"/>
                    <a:pt x="3182" y="897"/>
                    <a:pt x="3549" y="913"/>
                  </a:cubicBezTo>
                  <a:lnTo>
                    <a:pt x="3580" y="919"/>
                  </a:lnTo>
                  <a:lnTo>
                    <a:pt x="3593" y="892"/>
                  </a:lnTo>
                  <a:cubicBezTo>
                    <a:pt x="3807" y="368"/>
                    <a:pt x="3877" y="5"/>
                    <a:pt x="38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94;p48">
              <a:extLst>
                <a:ext uri="{FF2B5EF4-FFF2-40B4-BE49-F238E27FC236}">
                  <a16:creationId xmlns:a16="http://schemas.microsoft.com/office/drawing/2014/main" id="{B197D990-A52A-4E20-8DC6-20D1A47CA506}"/>
                </a:ext>
              </a:extLst>
            </p:cNvPr>
            <p:cNvSpPr/>
            <p:nvPr/>
          </p:nvSpPr>
          <p:spPr>
            <a:xfrm>
              <a:off x="3286191" y="3492794"/>
              <a:ext cx="32290" cy="4643"/>
            </a:xfrm>
            <a:custGeom>
              <a:avLst/>
              <a:gdLst/>
              <a:ahLst/>
              <a:cxnLst/>
              <a:rect l="l" t="t" r="r" b="b"/>
              <a:pathLst>
                <a:path w="1356" h="195" extrusionOk="0">
                  <a:moveTo>
                    <a:pt x="179" y="0"/>
                  </a:moveTo>
                  <a:cubicBezTo>
                    <a:pt x="70" y="0"/>
                    <a:pt x="2" y="8"/>
                    <a:pt x="0" y="20"/>
                  </a:cubicBezTo>
                  <a:cubicBezTo>
                    <a:pt x="0" y="50"/>
                    <a:pt x="302" y="94"/>
                    <a:pt x="670" y="138"/>
                  </a:cubicBezTo>
                  <a:cubicBezTo>
                    <a:pt x="936" y="169"/>
                    <a:pt x="1166" y="194"/>
                    <a:pt x="1276" y="194"/>
                  </a:cubicBezTo>
                  <a:cubicBezTo>
                    <a:pt x="1320" y="194"/>
                    <a:pt x="1345" y="190"/>
                    <a:pt x="1346" y="181"/>
                  </a:cubicBezTo>
                  <a:cubicBezTo>
                    <a:pt x="1355" y="155"/>
                    <a:pt x="1058" y="76"/>
                    <a:pt x="682" y="33"/>
                  </a:cubicBezTo>
                  <a:cubicBezTo>
                    <a:pt x="484" y="10"/>
                    <a:pt x="304" y="0"/>
                    <a:pt x="1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95;p48">
              <a:extLst>
                <a:ext uri="{FF2B5EF4-FFF2-40B4-BE49-F238E27FC236}">
                  <a16:creationId xmlns:a16="http://schemas.microsoft.com/office/drawing/2014/main" id="{AFB8A448-92B2-460C-AF99-6A0C3CCAFC75}"/>
                </a:ext>
              </a:extLst>
            </p:cNvPr>
            <p:cNvSpPr/>
            <p:nvPr/>
          </p:nvSpPr>
          <p:spPr>
            <a:xfrm>
              <a:off x="3367255" y="4649945"/>
              <a:ext cx="147280" cy="64627"/>
            </a:xfrm>
            <a:custGeom>
              <a:avLst/>
              <a:gdLst/>
              <a:ahLst/>
              <a:cxnLst/>
              <a:rect l="l" t="t" r="r" b="b"/>
              <a:pathLst>
                <a:path w="6185" h="2714" extrusionOk="0">
                  <a:moveTo>
                    <a:pt x="3339" y="0"/>
                  </a:moveTo>
                  <a:lnTo>
                    <a:pt x="9" y="5"/>
                  </a:lnTo>
                  <a:lnTo>
                    <a:pt x="1" y="2605"/>
                  </a:lnTo>
                  <a:lnTo>
                    <a:pt x="211" y="2617"/>
                  </a:lnTo>
                  <a:cubicBezTo>
                    <a:pt x="778" y="2650"/>
                    <a:pt x="2429" y="2714"/>
                    <a:pt x="3752" y="2714"/>
                  </a:cubicBezTo>
                  <a:cubicBezTo>
                    <a:pt x="4571" y="2714"/>
                    <a:pt x="5265" y="2689"/>
                    <a:pt x="5499" y="2617"/>
                  </a:cubicBezTo>
                  <a:cubicBezTo>
                    <a:pt x="6185" y="2407"/>
                    <a:pt x="3353" y="1778"/>
                    <a:pt x="3353" y="1778"/>
                  </a:cubicBezTo>
                  <a:lnTo>
                    <a:pt x="3339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96;p48">
              <a:extLst>
                <a:ext uri="{FF2B5EF4-FFF2-40B4-BE49-F238E27FC236}">
                  <a16:creationId xmlns:a16="http://schemas.microsoft.com/office/drawing/2014/main" id="{72F9426E-B2B6-4E5A-B5ED-F042BC47A6FD}"/>
                </a:ext>
              </a:extLst>
            </p:cNvPr>
            <p:cNvSpPr/>
            <p:nvPr/>
          </p:nvSpPr>
          <p:spPr>
            <a:xfrm>
              <a:off x="3367374" y="4688762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97;p48">
              <a:extLst>
                <a:ext uri="{FF2B5EF4-FFF2-40B4-BE49-F238E27FC236}">
                  <a16:creationId xmlns:a16="http://schemas.microsoft.com/office/drawing/2014/main" id="{E46E348D-0DFC-42C0-A45C-6A1B3E9FE3C5}"/>
                </a:ext>
              </a:extLst>
            </p:cNvPr>
            <p:cNvSpPr/>
            <p:nvPr/>
          </p:nvSpPr>
          <p:spPr>
            <a:xfrm>
              <a:off x="3367374" y="4688667"/>
              <a:ext cx="28527" cy="22265"/>
            </a:xfrm>
            <a:custGeom>
              <a:avLst/>
              <a:gdLst/>
              <a:ahLst/>
              <a:cxnLst/>
              <a:rect l="l" t="t" r="r" b="b"/>
              <a:pathLst>
                <a:path w="1198" h="935" extrusionOk="0">
                  <a:moveTo>
                    <a:pt x="87" y="0"/>
                  </a:moveTo>
                  <a:cubicBezTo>
                    <a:pt x="57" y="0"/>
                    <a:pt x="30" y="0"/>
                    <a:pt x="0" y="4"/>
                  </a:cubicBezTo>
                  <a:lnTo>
                    <a:pt x="0" y="935"/>
                  </a:lnTo>
                  <a:lnTo>
                    <a:pt x="4" y="904"/>
                  </a:lnTo>
                  <a:lnTo>
                    <a:pt x="1198" y="913"/>
                  </a:lnTo>
                  <a:cubicBezTo>
                    <a:pt x="1145" y="650"/>
                    <a:pt x="992" y="410"/>
                    <a:pt x="778" y="244"/>
                  </a:cubicBezTo>
                  <a:cubicBezTo>
                    <a:pt x="577" y="87"/>
                    <a:pt x="337" y="0"/>
                    <a:pt x="87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98;p48">
              <a:extLst>
                <a:ext uri="{FF2B5EF4-FFF2-40B4-BE49-F238E27FC236}">
                  <a16:creationId xmlns:a16="http://schemas.microsoft.com/office/drawing/2014/main" id="{572FEC0C-061B-4D1D-AD96-918579858C7F}"/>
                </a:ext>
              </a:extLst>
            </p:cNvPr>
            <p:cNvSpPr/>
            <p:nvPr/>
          </p:nvSpPr>
          <p:spPr>
            <a:xfrm>
              <a:off x="3367255" y="4700813"/>
              <a:ext cx="133945" cy="13049"/>
            </a:xfrm>
            <a:custGeom>
              <a:avLst/>
              <a:gdLst/>
              <a:ahLst/>
              <a:cxnLst/>
              <a:rect l="l" t="t" r="r" b="b"/>
              <a:pathLst>
                <a:path w="5625" h="548" extrusionOk="0">
                  <a:moveTo>
                    <a:pt x="4738" y="1"/>
                  </a:moveTo>
                  <a:cubicBezTo>
                    <a:pt x="4817" y="23"/>
                    <a:pt x="4896" y="49"/>
                    <a:pt x="4969" y="71"/>
                  </a:cubicBezTo>
                  <a:cubicBezTo>
                    <a:pt x="4843" y="31"/>
                    <a:pt x="4743" y="1"/>
                    <a:pt x="4738" y="1"/>
                  </a:cubicBezTo>
                  <a:close/>
                  <a:moveTo>
                    <a:pt x="5598" y="372"/>
                  </a:moveTo>
                  <a:lnTo>
                    <a:pt x="5598" y="372"/>
                  </a:lnTo>
                  <a:cubicBezTo>
                    <a:pt x="5621" y="416"/>
                    <a:pt x="5594" y="455"/>
                    <a:pt x="5499" y="481"/>
                  </a:cubicBezTo>
                  <a:cubicBezTo>
                    <a:pt x="5493" y="484"/>
                    <a:pt x="5488" y="487"/>
                    <a:pt x="5483" y="489"/>
                  </a:cubicBezTo>
                  <a:lnTo>
                    <a:pt x="5483" y="489"/>
                  </a:lnTo>
                  <a:cubicBezTo>
                    <a:pt x="5551" y="476"/>
                    <a:pt x="5595" y="464"/>
                    <a:pt x="5608" y="447"/>
                  </a:cubicBezTo>
                  <a:cubicBezTo>
                    <a:pt x="5625" y="425"/>
                    <a:pt x="5621" y="398"/>
                    <a:pt x="5598" y="372"/>
                  </a:cubicBezTo>
                  <a:close/>
                  <a:moveTo>
                    <a:pt x="5483" y="489"/>
                  </a:moveTo>
                  <a:cubicBezTo>
                    <a:pt x="5480" y="489"/>
                    <a:pt x="5476" y="490"/>
                    <a:pt x="5473" y="491"/>
                  </a:cubicBezTo>
                  <a:cubicBezTo>
                    <a:pt x="5476" y="491"/>
                    <a:pt x="5480" y="490"/>
                    <a:pt x="5483" y="489"/>
                  </a:cubicBezTo>
                  <a:close/>
                  <a:moveTo>
                    <a:pt x="1" y="469"/>
                  </a:moveTo>
                  <a:lnTo>
                    <a:pt x="1" y="469"/>
                  </a:lnTo>
                  <a:cubicBezTo>
                    <a:pt x="398" y="503"/>
                    <a:pt x="919" y="529"/>
                    <a:pt x="1478" y="547"/>
                  </a:cubicBezTo>
                  <a:lnTo>
                    <a:pt x="1889" y="547"/>
                  </a:lnTo>
                  <a:cubicBezTo>
                    <a:pt x="1159" y="525"/>
                    <a:pt x="521" y="499"/>
                    <a:pt x="211" y="481"/>
                  </a:cubicBezTo>
                  <a:lnTo>
                    <a:pt x="1" y="4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99;p48">
              <a:extLst>
                <a:ext uri="{FF2B5EF4-FFF2-40B4-BE49-F238E27FC236}">
                  <a16:creationId xmlns:a16="http://schemas.microsoft.com/office/drawing/2014/main" id="{04F03149-764B-453C-82B2-3CD104F55B0B}"/>
                </a:ext>
              </a:extLst>
            </p:cNvPr>
            <p:cNvSpPr/>
            <p:nvPr/>
          </p:nvSpPr>
          <p:spPr>
            <a:xfrm>
              <a:off x="3402429" y="4713839"/>
              <a:ext cx="41029" cy="643"/>
            </a:xfrm>
            <a:custGeom>
              <a:avLst/>
              <a:gdLst/>
              <a:ahLst/>
              <a:cxnLst/>
              <a:rect l="l" t="t" r="r" b="b"/>
              <a:pathLst>
                <a:path w="1723" h="27" extrusionOk="0">
                  <a:moveTo>
                    <a:pt x="1" y="0"/>
                  </a:moveTo>
                  <a:cubicBezTo>
                    <a:pt x="555" y="18"/>
                    <a:pt x="1159" y="26"/>
                    <a:pt x="1723" y="26"/>
                  </a:cubicBezTo>
                  <a:cubicBezTo>
                    <a:pt x="1285" y="22"/>
                    <a:pt x="831" y="13"/>
                    <a:pt x="412" y="0"/>
                  </a:cubicBez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00;p48">
              <a:extLst>
                <a:ext uri="{FF2B5EF4-FFF2-40B4-BE49-F238E27FC236}">
                  <a16:creationId xmlns:a16="http://schemas.microsoft.com/office/drawing/2014/main" id="{0D12EF26-3BC7-4B9F-A8A8-5FAEFC54B990}"/>
                </a:ext>
              </a:extLst>
            </p:cNvPr>
            <p:cNvSpPr/>
            <p:nvPr/>
          </p:nvSpPr>
          <p:spPr>
            <a:xfrm>
              <a:off x="3367255" y="4700813"/>
              <a:ext cx="133850" cy="13668"/>
            </a:xfrm>
            <a:custGeom>
              <a:avLst/>
              <a:gdLst/>
              <a:ahLst/>
              <a:cxnLst/>
              <a:rect l="l" t="t" r="r" b="b"/>
              <a:pathLst>
                <a:path w="5621" h="574" extrusionOk="0">
                  <a:moveTo>
                    <a:pt x="4738" y="1"/>
                  </a:moveTo>
                  <a:cubicBezTo>
                    <a:pt x="4541" y="9"/>
                    <a:pt x="4445" y="429"/>
                    <a:pt x="4445" y="429"/>
                  </a:cubicBezTo>
                  <a:lnTo>
                    <a:pt x="1203" y="403"/>
                  </a:lnTo>
                  <a:lnTo>
                    <a:pt x="1203" y="403"/>
                  </a:lnTo>
                  <a:cubicBezTo>
                    <a:pt x="1207" y="416"/>
                    <a:pt x="1207" y="429"/>
                    <a:pt x="1211" y="442"/>
                  </a:cubicBezTo>
                  <a:lnTo>
                    <a:pt x="5" y="425"/>
                  </a:lnTo>
                  <a:lnTo>
                    <a:pt x="1" y="469"/>
                  </a:lnTo>
                  <a:lnTo>
                    <a:pt x="211" y="481"/>
                  </a:lnTo>
                  <a:cubicBezTo>
                    <a:pt x="521" y="499"/>
                    <a:pt x="1159" y="525"/>
                    <a:pt x="1889" y="547"/>
                  </a:cubicBezTo>
                  <a:cubicBezTo>
                    <a:pt x="2308" y="560"/>
                    <a:pt x="2762" y="569"/>
                    <a:pt x="3200" y="573"/>
                  </a:cubicBezTo>
                  <a:lnTo>
                    <a:pt x="3230" y="573"/>
                  </a:lnTo>
                  <a:cubicBezTo>
                    <a:pt x="4240" y="573"/>
                    <a:pt x="5136" y="547"/>
                    <a:pt x="5473" y="491"/>
                  </a:cubicBezTo>
                  <a:cubicBezTo>
                    <a:pt x="5481" y="491"/>
                    <a:pt x="5489" y="486"/>
                    <a:pt x="5499" y="481"/>
                  </a:cubicBezTo>
                  <a:cubicBezTo>
                    <a:pt x="5594" y="455"/>
                    <a:pt x="5621" y="416"/>
                    <a:pt x="5598" y="372"/>
                  </a:cubicBezTo>
                  <a:cubicBezTo>
                    <a:pt x="5520" y="271"/>
                    <a:pt x="5197" y="150"/>
                    <a:pt x="4969" y="71"/>
                  </a:cubicBezTo>
                  <a:cubicBezTo>
                    <a:pt x="4896" y="49"/>
                    <a:pt x="4817" y="23"/>
                    <a:pt x="4738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01;p48">
              <a:extLst>
                <a:ext uri="{FF2B5EF4-FFF2-40B4-BE49-F238E27FC236}">
                  <a16:creationId xmlns:a16="http://schemas.microsoft.com/office/drawing/2014/main" id="{79897EE3-A86F-4218-8258-90EC356ECC27}"/>
                </a:ext>
              </a:extLst>
            </p:cNvPr>
            <p:cNvSpPr/>
            <p:nvPr/>
          </p:nvSpPr>
          <p:spPr>
            <a:xfrm>
              <a:off x="3367374" y="4710195"/>
              <a:ext cx="28742" cy="1167"/>
            </a:xfrm>
            <a:custGeom>
              <a:avLst/>
              <a:gdLst/>
              <a:ahLst/>
              <a:cxnLst/>
              <a:rect l="l" t="t" r="r" b="b"/>
              <a:pathLst>
                <a:path w="1207" h="49" extrusionOk="0">
                  <a:moveTo>
                    <a:pt x="4" y="0"/>
                  </a:moveTo>
                  <a:lnTo>
                    <a:pt x="0" y="31"/>
                  </a:lnTo>
                  <a:lnTo>
                    <a:pt x="1206" y="48"/>
                  </a:lnTo>
                  <a:cubicBezTo>
                    <a:pt x="1202" y="35"/>
                    <a:pt x="1202" y="22"/>
                    <a:pt x="1198" y="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AA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02;p48">
              <a:extLst>
                <a:ext uri="{FF2B5EF4-FFF2-40B4-BE49-F238E27FC236}">
                  <a16:creationId xmlns:a16="http://schemas.microsoft.com/office/drawing/2014/main" id="{FF22ACD8-BE14-4B2A-A346-826AAB8FE639}"/>
                </a:ext>
              </a:extLst>
            </p:cNvPr>
            <p:cNvSpPr/>
            <p:nvPr/>
          </p:nvSpPr>
          <p:spPr>
            <a:xfrm>
              <a:off x="3366207" y="4710076"/>
              <a:ext cx="134588" cy="1905"/>
            </a:xfrm>
            <a:custGeom>
              <a:avLst/>
              <a:gdLst/>
              <a:ahLst/>
              <a:cxnLst/>
              <a:rect l="l" t="t" r="r" b="b"/>
              <a:pathLst>
                <a:path w="5652" h="80" extrusionOk="0">
                  <a:moveTo>
                    <a:pt x="5595" y="1"/>
                  </a:moveTo>
                  <a:cubicBezTo>
                    <a:pt x="5543" y="1"/>
                    <a:pt x="5490" y="1"/>
                    <a:pt x="5429" y="5"/>
                  </a:cubicBezTo>
                  <a:cubicBezTo>
                    <a:pt x="5263" y="5"/>
                    <a:pt x="5061" y="9"/>
                    <a:pt x="4821" y="19"/>
                  </a:cubicBezTo>
                  <a:cubicBezTo>
                    <a:pt x="4310" y="27"/>
                    <a:pt x="3607" y="40"/>
                    <a:pt x="2824" y="40"/>
                  </a:cubicBezTo>
                  <a:cubicBezTo>
                    <a:pt x="2046" y="40"/>
                    <a:pt x="1338" y="27"/>
                    <a:pt x="827" y="19"/>
                  </a:cubicBezTo>
                  <a:cubicBezTo>
                    <a:pt x="587" y="14"/>
                    <a:pt x="386" y="9"/>
                    <a:pt x="224" y="5"/>
                  </a:cubicBezTo>
                  <a:lnTo>
                    <a:pt x="1" y="5"/>
                  </a:lnTo>
                  <a:cubicBezTo>
                    <a:pt x="1" y="5"/>
                    <a:pt x="19" y="9"/>
                    <a:pt x="57" y="9"/>
                  </a:cubicBezTo>
                  <a:cubicBezTo>
                    <a:pt x="106" y="14"/>
                    <a:pt x="158" y="19"/>
                    <a:pt x="220" y="23"/>
                  </a:cubicBezTo>
                  <a:cubicBezTo>
                    <a:pt x="386" y="27"/>
                    <a:pt x="587" y="36"/>
                    <a:pt x="827" y="45"/>
                  </a:cubicBezTo>
                  <a:cubicBezTo>
                    <a:pt x="1338" y="66"/>
                    <a:pt x="2046" y="80"/>
                    <a:pt x="2824" y="80"/>
                  </a:cubicBezTo>
                  <a:cubicBezTo>
                    <a:pt x="3607" y="80"/>
                    <a:pt x="4315" y="62"/>
                    <a:pt x="4825" y="45"/>
                  </a:cubicBezTo>
                  <a:cubicBezTo>
                    <a:pt x="5061" y="36"/>
                    <a:pt x="5267" y="27"/>
                    <a:pt x="5429" y="19"/>
                  </a:cubicBezTo>
                  <a:cubicBezTo>
                    <a:pt x="5490" y="14"/>
                    <a:pt x="5543" y="14"/>
                    <a:pt x="5595" y="9"/>
                  </a:cubicBezTo>
                  <a:cubicBezTo>
                    <a:pt x="5630" y="5"/>
                    <a:pt x="5652" y="5"/>
                    <a:pt x="5652" y="5"/>
                  </a:cubicBezTo>
                  <a:cubicBezTo>
                    <a:pt x="5652" y="1"/>
                    <a:pt x="5630" y="1"/>
                    <a:pt x="5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03;p48">
              <a:extLst>
                <a:ext uri="{FF2B5EF4-FFF2-40B4-BE49-F238E27FC236}">
                  <a16:creationId xmlns:a16="http://schemas.microsoft.com/office/drawing/2014/main" id="{9746FD8B-131E-4084-98E8-590F41109D58}"/>
                </a:ext>
              </a:extLst>
            </p:cNvPr>
            <p:cNvSpPr/>
            <p:nvPr/>
          </p:nvSpPr>
          <p:spPr>
            <a:xfrm>
              <a:off x="3472587" y="4699860"/>
              <a:ext cx="8239" cy="12430"/>
            </a:xfrm>
            <a:custGeom>
              <a:avLst/>
              <a:gdLst/>
              <a:ahLst/>
              <a:cxnLst/>
              <a:rect l="l" t="t" r="r" b="b"/>
              <a:pathLst>
                <a:path w="346" h="522" extrusionOk="0">
                  <a:moveTo>
                    <a:pt x="333" y="0"/>
                  </a:moveTo>
                  <a:cubicBezTo>
                    <a:pt x="312" y="0"/>
                    <a:pt x="185" y="68"/>
                    <a:pt x="96" y="212"/>
                  </a:cubicBezTo>
                  <a:cubicBezTo>
                    <a:pt x="1" y="369"/>
                    <a:pt x="9" y="521"/>
                    <a:pt x="18" y="521"/>
                  </a:cubicBezTo>
                  <a:cubicBezTo>
                    <a:pt x="31" y="521"/>
                    <a:pt x="40" y="378"/>
                    <a:pt x="132" y="233"/>
                  </a:cubicBezTo>
                  <a:cubicBezTo>
                    <a:pt x="219" y="85"/>
                    <a:pt x="346" y="10"/>
                    <a:pt x="336" y="2"/>
                  </a:cubicBezTo>
                  <a:cubicBezTo>
                    <a:pt x="336" y="1"/>
                    <a:pt x="335" y="0"/>
                    <a:pt x="3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04;p48">
              <a:extLst>
                <a:ext uri="{FF2B5EF4-FFF2-40B4-BE49-F238E27FC236}">
                  <a16:creationId xmlns:a16="http://schemas.microsoft.com/office/drawing/2014/main" id="{3EEF5DBB-0210-4772-9412-1DCCFE28D5F0}"/>
                </a:ext>
              </a:extLst>
            </p:cNvPr>
            <p:cNvSpPr/>
            <p:nvPr/>
          </p:nvSpPr>
          <p:spPr>
            <a:xfrm>
              <a:off x="3449368" y="4693835"/>
              <a:ext cx="4715" cy="6596"/>
            </a:xfrm>
            <a:custGeom>
              <a:avLst/>
              <a:gdLst/>
              <a:ahLst/>
              <a:cxnLst/>
              <a:rect l="l" t="t" r="r" b="b"/>
              <a:pathLst>
                <a:path w="198" h="277" extrusionOk="0">
                  <a:moveTo>
                    <a:pt x="186" y="0"/>
                  </a:moveTo>
                  <a:cubicBezTo>
                    <a:pt x="170" y="0"/>
                    <a:pt x="128" y="55"/>
                    <a:pt x="84" y="128"/>
                  </a:cubicBezTo>
                  <a:cubicBezTo>
                    <a:pt x="32" y="203"/>
                    <a:pt x="0" y="272"/>
                    <a:pt x="10" y="276"/>
                  </a:cubicBezTo>
                  <a:cubicBezTo>
                    <a:pt x="10" y="276"/>
                    <a:pt x="11" y="276"/>
                    <a:pt x="12" y="276"/>
                  </a:cubicBezTo>
                  <a:cubicBezTo>
                    <a:pt x="26" y="276"/>
                    <a:pt x="68" y="220"/>
                    <a:pt x="115" y="150"/>
                  </a:cubicBezTo>
                  <a:cubicBezTo>
                    <a:pt x="163" y="71"/>
                    <a:pt x="198" y="5"/>
                    <a:pt x="189" y="1"/>
                  </a:cubicBezTo>
                  <a:cubicBezTo>
                    <a:pt x="188" y="1"/>
                    <a:pt x="187" y="0"/>
                    <a:pt x="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05;p48">
              <a:extLst>
                <a:ext uri="{FF2B5EF4-FFF2-40B4-BE49-F238E27FC236}">
                  <a16:creationId xmlns:a16="http://schemas.microsoft.com/office/drawing/2014/main" id="{8EA0B6D7-487F-4599-9007-4C6799F9A723}"/>
                </a:ext>
              </a:extLst>
            </p:cNvPr>
            <p:cNvSpPr/>
            <p:nvPr/>
          </p:nvSpPr>
          <p:spPr>
            <a:xfrm>
              <a:off x="3443010" y="4692573"/>
              <a:ext cx="5358" cy="4453"/>
            </a:xfrm>
            <a:custGeom>
              <a:avLst/>
              <a:gdLst/>
              <a:ahLst/>
              <a:cxnLst/>
              <a:rect l="l" t="t" r="r" b="b"/>
              <a:pathLst>
                <a:path w="225" h="187" extrusionOk="0">
                  <a:moveTo>
                    <a:pt x="211" y="1"/>
                  </a:moveTo>
                  <a:cubicBezTo>
                    <a:pt x="196" y="1"/>
                    <a:pt x="148" y="33"/>
                    <a:pt x="97" y="80"/>
                  </a:cubicBezTo>
                  <a:cubicBezTo>
                    <a:pt x="41" y="129"/>
                    <a:pt x="1" y="181"/>
                    <a:pt x="10" y="185"/>
                  </a:cubicBezTo>
                  <a:cubicBezTo>
                    <a:pt x="11" y="186"/>
                    <a:pt x="12" y="187"/>
                    <a:pt x="13" y="187"/>
                  </a:cubicBezTo>
                  <a:cubicBezTo>
                    <a:pt x="25" y="187"/>
                    <a:pt x="73" y="154"/>
                    <a:pt x="124" y="107"/>
                  </a:cubicBezTo>
                  <a:cubicBezTo>
                    <a:pt x="185" y="58"/>
                    <a:pt x="224" y="10"/>
                    <a:pt x="215" y="2"/>
                  </a:cubicBezTo>
                  <a:cubicBezTo>
                    <a:pt x="214" y="1"/>
                    <a:pt x="213" y="1"/>
                    <a:pt x="2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06;p48">
              <a:extLst>
                <a:ext uri="{FF2B5EF4-FFF2-40B4-BE49-F238E27FC236}">
                  <a16:creationId xmlns:a16="http://schemas.microsoft.com/office/drawing/2014/main" id="{1710F2B9-0855-44D2-9214-6D08AA2BE879}"/>
                </a:ext>
              </a:extLst>
            </p:cNvPr>
            <p:cNvSpPr/>
            <p:nvPr/>
          </p:nvSpPr>
          <p:spPr>
            <a:xfrm>
              <a:off x="3439175" y="4689048"/>
              <a:ext cx="8239" cy="1072"/>
            </a:xfrm>
            <a:custGeom>
              <a:avLst/>
              <a:gdLst/>
              <a:ahLst/>
              <a:cxnLst/>
              <a:rect l="l" t="t" r="r" b="b"/>
              <a:pathLst>
                <a:path w="346" h="45" extrusionOk="0">
                  <a:moveTo>
                    <a:pt x="171" y="1"/>
                  </a:moveTo>
                  <a:cubicBezTo>
                    <a:pt x="75" y="1"/>
                    <a:pt x="0" y="10"/>
                    <a:pt x="0" y="23"/>
                  </a:cubicBezTo>
                  <a:cubicBezTo>
                    <a:pt x="0" y="31"/>
                    <a:pt x="75" y="41"/>
                    <a:pt x="171" y="45"/>
                  </a:cubicBezTo>
                  <a:cubicBezTo>
                    <a:pt x="267" y="45"/>
                    <a:pt x="346" y="36"/>
                    <a:pt x="346" y="23"/>
                  </a:cubicBezTo>
                  <a:cubicBezTo>
                    <a:pt x="346" y="14"/>
                    <a:pt x="267" y="5"/>
                    <a:pt x="1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07;p48">
              <a:extLst>
                <a:ext uri="{FF2B5EF4-FFF2-40B4-BE49-F238E27FC236}">
                  <a16:creationId xmlns:a16="http://schemas.microsoft.com/office/drawing/2014/main" id="{5302E739-E78F-4349-BD46-012D5D32074B}"/>
                </a:ext>
              </a:extLst>
            </p:cNvPr>
            <p:cNvSpPr/>
            <p:nvPr/>
          </p:nvSpPr>
          <p:spPr>
            <a:xfrm>
              <a:off x="3437627" y="4684190"/>
              <a:ext cx="9573" cy="1500"/>
            </a:xfrm>
            <a:custGeom>
              <a:avLst/>
              <a:gdLst/>
              <a:ahLst/>
              <a:cxnLst/>
              <a:rect l="l" t="t" r="r" b="b"/>
              <a:pathLst>
                <a:path w="402" h="63" extrusionOk="0">
                  <a:moveTo>
                    <a:pt x="20" y="0"/>
                  </a:moveTo>
                  <a:cubicBezTo>
                    <a:pt x="11" y="0"/>
                    <a:pt x="6" y="1"/>
                    <a:pt x="5" y="4"/>
                  </a:cubicBezTo>
                  <a:cubicBezTo>
                    <a:pt x="0" y="13"/>
                    <a:pt x="87" y="52"/>
                    <a:pt x="197" y="61"/>
                  </a:cubicBezTo>
                  <a:cubicBezTo>
                    <a:pt x="212" y="62"/>
                    <a:pt x="227" y="63"/>
                    <a:pt x="241" y="63"/>
                  </a:cubicBezTo>
                  <a:cubicBezTo>
                    <a:pt x="333" y="63"/>
                    <a:pt x="402" y="42"/>
                    <a:pt x="398" y="35"/>
                  </a:cubicBezTo>
                  <a:cubicBezTo>
                    <a:pt x="398" y="21"/>
                    <a:pt x="310" y="25"/>
                    <a:pt x="201" y="17"/>
                  </a:cubicBezTo>
                  <a:cubicBezTo>
                    <a:pt x="120" y="14"/>
                    <a:pt x="50" y="0"/>
                    <a:pt x="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08;p48">
              <a:extLst>
                <a:ext uri="{FF2B5EF4-FFF2-40B4-BE49-F238E27FC236}">
                  <a16:creationId xmlns:a16="http://schemas.microsoft.com/office/drawing/2014/main" id="{0F714767-AC26-4C37-BA49-BC77B0D27D2F}"/>
                </a:ext>
              </a:extLst>
            </p:cNvPr>
            <p:cNvSpPr/>
            <p:nvPr/>
          </p:nvSpPr>
          <p:spPr>
            <a:xfrm>
              <a:off x="3452297" y="4686309"/>
              <a:ext cx="15097" cy="8620"/>
            </a:xfrm>
            <a:custGeom>
              <a:avLst/>
              <a:gdLst/>
              <a:ahLst/>
              <a:cxnLst/>
              <a:rect l="l" t="t" r="r" b="b"/>
              <a:pathLst>
                <a:path w="634" h="362" extrusionOk="0">
                  <a:moveTo>
                    <a:pt x="432" y="42"/>
                  </a:moveTo>
                  <a:cubicBezTo>
                    <a:pt x="480" y="42"/>
                    <a:pt x="529" y="51"/>
                    <a:pt x="569" y="77"/>
                  </a:cubicBezTo>
                  <a:cubicBezTo>
                    <a:pt x="603" y="99"/>
                    <a:pt x="591" y="142"/>
                    <a:pt x="551" y="164"/>
                  </a:cubicBezTo>
                  <a:cubicBezTo>
                    <a:pt x="516" y="186"/>
                    <a:pt x="472" y="199"/>
                    <a:pt x="433" y="212"/>
                  </a:cubicBezTo>
                  <a:cubicBezTo>
                    <a:pt x="349" y="243"/>
                    <a:pt x="276" y="261"/>
                    <a:pt x="210" y="273"/>
                  </a:cubicBezTo>
                  <a:cubicBezTo>
                    <a:pt x="147" y="284"/>
                    <a:pt x="95" y="290"/>
                    <a:pt x="59" y="293"/>
                  </a:cubicBezTo>
                  <a:lnTo>
                    <a:pt x="59" y="293"/>
                  </a:lnTo>
                  <a:cubicBezTo>
                    <a:pt x="73" y="260"/>
                    <a:pt x="95" y="220"/>
                    <a:pt x="131" y="178"/>
                  </a:cubicBezTo>
                  <a:cubicBezTo>
                    <a:pt x="171" y="129"/>
                    <a:pt x="232" y="81"/>
                    <a:pt x="315" y="59"/>
                  </a:cubicBezTo>
                  <a:cubicBezTo>
                    <a:pt x="349" y="49"/>
                    <a:pt x="391" y="42"/>
                    <a:pt x="432" y="42"/>
                  </a:cubicBezTo>
                  <a:close/>
                  <a:moveTo>
                    <a:pt x="428" y="1"/>
                  </a:moveTo>
                  <a:cubicBezTo>
                    <a:pt x="286" y="1"/>
                    <a:pt x="163" y="84"/>
                    <a:pt x="109" y="160"/>
                  </a:cubicBezTo>
                  <a:cubicBezTo>
                    <a:pt x="70" y="208"/>
                    <a:pt x="51" y="257"/>
                    <a:pt x="42" y="294"/>
                  </a:cubicBezTo>
                  <a:lnTo>
                    <a:pt x="42" y="294"/>
                  </a:lnTo>
                  <a:cubicBezTo>
                    <a:pt x="15" y="297"/>
                    <a:pt x="0" y="298"/>
                    <a:pt x="0" y="299"/>
                  </a:cubicBezTo>
                  <a:cubicBezTo>
                    <a:pt x="0" y="303"/>
                    <a:pt x="14" y="307"/>
                    <a:pt x="39" y="309"/>
                  </a:cubicBezTo>
                  <a:lnTo>
                    <a:pt x="39" y="309"/>
                  </a:lnTo>
                  <a:cubicBezTo>
                    <a:pt x="31" y="341"/>
                    <a:pt x="31" y="361"/>
                    <a:pt x="35" y="361"/>
                  </a:cubicBezTo>
                  <a:cubicBezTo>
                    <a:pt x="37" y="361"/>
                    <a:pt x="40" y="341"/>
                    <a:pt x="52" y="309"/>
                  </a:cubicBezTo>
                  <a:lnTo>
                    <a:pt x="52" y="309"/>
                  </a:lnTo>
                  <a:cubicBezTo>
                    <a:pt x="59" y="310"/>
                    <a:pt x="67" y="310"/>
                    <a:pt x="75" y="310"/>
                  </a:cubicBezTo>
                  <a:cubicBezTo>
                    <a:pt x="111" y="310"/>
                    <a:pt x="158" y="307"/>
                    <a:pt x="214" y="299"/>
                  </a:cubicBezTo>
                  <a:cubicBezTo>
                    <a:pt x="280" y="291"/>
                    <a:pt x="359" y="277"/>
                    <a:pt x="442" y="251"/>
                  </a:cubicBezTo>
                  <a:cubicBezTo>
                    <a:pt x="486" y="234"/>
                    <a:pt x="529" y="225"/>
                    <a:pt x="573" y="194"/>
                  </a:cubicBezTo>
                  <a:cubicBezTo>
                    <a:pt x="595" y="182"/>
                    <a:pt x="617" y="160"/>
                    <a:pt x="625" y="129"/>
                  </a:cubicBezTo>
                  <a:cubicBezTo>
                    <a:pt x="634" y="99"/>
                    <a:pt x="617" y="59"/>
                    <a:pt x="595" y="41"/>
                  </a:cubicBezTo>
                  <a:cubicBezTo>
                    <a:pt x="538" y="13"/>
                    <a:pt x="482" y="1"/>
                    <a:pt x="4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09;p48">
              <a:extLst>
                <a:ext uri="{FF2B5EF4-FFF2-40B4-BE49-F238E27FC236}">
                  <a16:creationId xmlns:a16="http://schemas.microsoft.com/office/drawing/2014/main" id="{112B909A-531A-460C-A5FC-367817A32714}"/>
                </a:ext>
              </a:extLst>
            </p:cNvPr>
            <p:cNvSpPr/>
            <p:nvPr/>
          </p:nvSpPr>
          <p:spPr>
            <a:xfrm>
              <a:off x="3446772" y="4683857"/>
              <a:ext cx="7739" cy="9906"/>
            </a:xfrm>
            <a:custGeom>
              <a:avLst/>
              <a:gdLst/>
              <a:ahLst/>
              <a:cxnLst/>
              <a:rect l="l" t="t" r="r" b="b"/>
              <a:pathLst>
                <a:path w="325" h="416" extrusionOk="0">
                  <a:moveTo>
                    <a:pt x="83" y="0"/>
                  </a:moveTo>
                  <a:cubicBezTo>
                    <a:pt x="80" y="0"/>
                    <a:pt x="78" y="1"/>
                    <a:pt x="75" y="1"/>
                  </a:cubicBezTo>
                  <a:cubicBezTo>
                    <a:pt x="27" y="9"/>
                    <a:pt x="0" y="66"/>
                    <a:pt x="10" y="101"/>
                  </a:cubicBezTo>
                  <a:cubicBezTo>
                    <a:pt x="14" y="136"/>
                    <a:pt x="31" y="171"/>
                    <a:pt x="49" y="197"/>
                  </a:cubicBezTo>
                  <a:cubicBezTo>
                    <a:pt x="79" y="249"/>
                    <a:pt x="115" y="293"/>
                    <a:pt x="149" y="324"/>
                  </a:cubicBezTo>
                  <a:cubicBezTo>
                    <a:pt x="210" y="385"/>
                    <a:pt x="259" y="412"/>
                    <a:pt x="270" y="412"/>
                  </a:cubicBezTo>
                  <a:cubicBezTo>
                    <a:pt x="271" y="412"/>
                    <a:pt x="272" y="412"/>
                    <a:pt x="272" y="412"/>
                  </a:cubicBezTo>
                  <a:cubicBezTo>
                    <a:pt x="276" y="407"/>
                    <a:pt x="228" y="372"/>
                    <a:pt x="167" y="307"/>
                  </a:cubicBezTo>
                  <a:cubicBezTo>
                    <a:pt x="141" y="271"/>
                    <a:pt x="105" y="228"/>
                    <a:pt x="79" y="176"/>
                  </a:cubicBezTo>
                  <a:cubicBezTo>
                    <a:pt x="49" y="132"/>
                    <a:pt x="31" y="53"/>
                    <a:pt x="83" y="39"/>
                  </a:cubicBezTo>
                  <a:cubicBezTo>
                    <a:pt x="85" y="39"/>
                    <a:pt x="87" y="39"/>
                    <a:pt x="89" y="39"/>
                  </a:cubicBezTo>
                  <a:cubicBezTo>
                    <a:pt x="140" y="39"/>
                    <a:pt x="194" y="89"/>
                    <a:pt x="224" y="132"/>
                  </a:cubicBezTo>
                  <a:cubicBezTo>
                    <a:pt x="258" y="180"/>
                    <a:pt x="276" y="228"/>
                    <a:pt x="285" y="271"/>
                  </a:cubicBezTo>
                  <a:cubicBezTo>
                    <a:pt x="302" y="359"/>
                    <a:pt x="280" y="416"/>
                    <a:pt x="289" y="416"/>
                  </a:cubicBezTo>
                  <a:cubicBezTo>
                    <a:pt x="293" y="416"/>
                    <a:pt x="324" y="364"/>
                    <a:pt x="311" y="267"/>
                  </a:cubicBezTo>
                  <a:cubicBezTo>
                    <a:pt x="307" y="219"/>
                    <a:pt x="289" y="162"/>
                    <a:pt x="254" y="110"/>
                  </a:cubicBezTo>
                  <a:cubicBezTo>
                    <a:pt x="215" y="63"/>
                    <a:pt x="170" y="0"/>
                    <a:pt x="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10;p48">
              <a:extLst>
                <a:ext uri="{FF2B5EF4-FFF2-40B4-BE49-F238E27FC236}">
                  <a16:creationId xmlns:a16="http://schemas.microsoft.com/office/drawing/2014/main" id="{04897B4E-EC41-4346-91D4-1ECB9738320C}"/>
                </a:ext>
              </a:extLst>
            </p:cNvPr>
            <p:cNvSpPr/>
            <p:nvPr/>
          </p:nvSpPr>
          <p:spPr>
            <a:xfrm>
              <a:off x="3367779" y="4687976"/>
              <a:ext cx="28242" cy="22955"/>
            </a:xfrm>
            <a:custGeom>
              <a:avLst/>
              <a:gdLst/>
              <a:ahLst/>
              <a:cxnLst/>
              <a:rect l="l" t="t" r="r" b="b"/>
              <a:pathLst>
                <a:path w="1186" h="964" extrusionOk="0">
                  <a:moveTo>
                    <a:pt x="184" y="1"/>
                  </a:moveTo>
                  <a:cubicBezTo>
                    <a:pt x="136" y="1"/>
                    <a:pt x="97" y="4"/>
                    <a:pt x="66" y="7"/>
                  </a:cubicBezTo>
                  <a:cubicBezTo>
                    <a:pt x="23" y="11"/>
                    <a:pt x="1" y="20"/>
                    <a:pt x="1" y="20"/>
                  </a:cubicBezTo>
                  <a:cubicBezTo>
                    <a:pt x="1" y="22"/>
                    <a:pt x="6" y="23"/>
                    <a:pt x="17" y="23"/>
                  </a:cubicBezTo>
                  <a:cubicBezTo>
                    <a:pt x="33" y="23"/>
                    <a:pt x="63" y="21"/>
                    <a:pt x="103" y="21"/>
                  </a:cubicBezTo>
                  <a:cubicBezTo>
                    <a:pt x="142" y="21"/>
                    <a:pt x="190" y="22"/>
                    <a:pt x="245" y="29"/>
                  </a:cubicBezTo>
                  <a:cubicBezTo>
                    <a:pt x="394" y="46"/>
                    <a:pt x="604" y="108"/>
                    <a:pt x="783" y="251"/>
                  </a:cubicBezTo>
                  <a:cubicBezTo>
                    <a:pt x="962" y="396"/>
                    <a:pt x="1072" y="584"/>
                    <a:pt x="1119" y="723"/>
                  </a:cubicBezTo>
                  <a:cubicBezTo>
                    <a:pt x="1171" y="868"/>
                    <a:pt x="1177" y="964"/>
                    <a:pt x="1185" y="964"/>
                  </a:cubicBezTo>
                  <a:lnTo>
                    <a:pt x="1185" y="894"/>
                  </a:lnTo>
                  <a:cubicBezTo>
                    <a:pt x="1181" y="850"/>
                    <a:pt x="1167" y="789"/>
                    <a:pt x="1145" y="715"/>
                  </a:cubicBezTo>
                  <a:cubicBezTo>
                    <a:pt x="1102" y="566"/>
                    <a:pt x="997" y="370"/>
                    <a:pt x="810" y="221"/>
                  </a:cubicBezTo>
                  <a:cubicBezTo>
                    <a:pt x="621" y="68"/>
                    <a:pt x="403" y="11"/>
                    <a:pt x="249" y="3"/>
                  </a:cubicBezTo>
                  <a:cubicBezTo>
                    <a:pt x="226" y="1"/>
                    <a:pt x="20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11;p48">
              <a:extLst>
                <a:ext uri="{FF2B5EF4-FFF2-40B4-BE49-F238E27FC236}">
                  <a16:creationId xmlns:a16="http://schemas.microsoft.com/office/drawing/2014/main" id="{52C871C4-55D3-4D28-9674-7E8FD92D84EF}"/>
                </a:ext>
              </a:extLst>
            </p:cNvPr>
            <p:cNvSpPr/>
            <p:nvPr/>
          </p:nvSpPr>
          <p:spPr>
            <a:xfrm>
              <a:off x="3375186" y="4655446"/>
              <a:ext cx="1143" cy="32599"/>
            </a:xfrm>
            <a:custGeom>
              <a:avLst/>
              <a:gdLst/>
              <a:ahLst/>
              <a:cxnLst/>
              <a:rect l="l" t="t" r="r" b="b"/>
              <a:pathLst>
                <a:path w="48" h="1369" extrusionOk="0">
                  <a:moveTo>
                    <a:pt x="35" y="0"/>
                  </a:moveTo>
                  <a:cubicBezTo>
                    <a:pt x="21" y="0"/>
                    <a:pt x="9" y="306"/>
                    <a:pt x="5" y="687"/>
                  </a:cubicBezTo>
                  <a:cubicBezTo>
                    <a:pt x="0" y="1063"/>
                    <a:pt x="5" y="1369"/>
                    <a:pt x="17" y="1369"/>
                  </a:cubicBezTo>
                  <a:cubicBezTo>
                    <a:pt x="31" y="1369"/>
                    <a:pt x="39" y="1063"/>
                    <a:pt x="43" y="687"/>
                  </a:cubicBezTo>
                  <a:cubicBezTo>
                    <a:pt x="48" y="306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12;p48">
              <a:extLst>
                <a:ext uri="{FF2B5EF4-FFF2-40B4-BE49-F238E27FC236}">
                  <a16:creationId xmlns:a16="http://schemas.microsoft.com/office/drawing/2014/main" id="{CE652BB6-ADD9-4385-899C-439D84606D6A}"/>
                </a:ext>
              </a:extLst>
            </p:cNvPr>
            <p:cNvSpPr/>
            <p:nvPr/>
          </p:nvSpPr>
          <p:spPr>
            <a:xfrm>
              <a:off x="3405978" y="4703527"/>
              <a:ext cx="23336" cy="1262"/>
            </a:xfrm>
            <a:custGeom>
              <a:avLst/>
              <a:gdLst/>
              <a:ahLst/>
              <a:cxnLst/>
              <a:rect l="l" t="t" r="r" b="b"/>
              <a:pathLst>
                <a:path w="980" h="53" extrusionOk="0">
                  <a:moveTo>
                    <a:pt x="51" y="0"/>
                  </a:moveTo>
                  <a:cubicBezTo>
                    <a:pt x="21" y="0"/>
                    <a:pt x="5" y="2"/>
                    <a:pt x="5" y="5"/>
                  </a:cubicBezTo>
                  <a:cubicBezTo>
                    <a:pt x="1" y="14"/>
                    <a:pt x="219" y="48"/>
                    <a:pt x="490" y="53"/>
                  </a:cubicBezTo>
                  <a:cubicBezTo>
                    <a:pt x="761" y="53"/>
                    <a:pt x="979" y="22"/>
                    <a:pt x="975" y="10"/>
                  </a:cubicBezTo>
                  <a:cubicBezTo>
                    <a:pt x="975" y="7"/>
                    <a:pt x="959" y="6"/>
                    <a:pt x="931" y="6"/>
                  </a:cubicBezTo>
                  <a:cubicBezTo>
                    <a:pt x="869" y="6"/>
                    <a:pt x="747" y="10"/>
                    <a:pt x="599" y="10"/>
                  </a:cubicBezTo>
                  <a:cubicBezTo>
                    <a:pt x="564" y="10"/>
                    <a:pt x="528" y="10"/>
                    <a:pt x="490" y="10"/>
                  </a:cubicBezTo>
                  <a:cubicBezTo>
                    <a:pt x="297" y="10"/>
                    <a:pt x="129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13;p48">
              <a:extLst>
                <a:ext uri="{FF2B5EF4-FFF2-40B4-BE49-F238E27FC236}">
                  <a16:creationId xmlns:a16="http://schemas.microsoft.com/office/drawing/2014/main" id="{DC98D8F1-B1D5-41EA-AD15-58706548D2F7}"/>
                </a:ext>
              </a:extLst>
            </p:cNvPr>
            <p:cNvSpPr/>
            <p:nvPr/>
          </p:nvSpPr>
          <p:spPr>
            <a:xfrm>
              <a:off x="3390260" y="4703599"/>
              <a:ext cx="2738" cy="4548"/>
            </a:xfrm>
            <a:custGeom>
              <a:avLst/>
              <a:gdLst/>
              <a:ahLst/>
              <a:cxnLst/>
              <a:rect l="l" t="t" r="r" b="b"/>
              <a:pathLst>
                <a:path w="115" h="191" extrusionOk="0">
                  <a:moveTo>
                    <a:pt x="14" y="1"/>
                  </a:moveTo>
                  <a:cubicBezTo>
                    <a:pt x="12" y="1"/>
                    <a:pt x="10" y="1"/>
                    <a:pt x="9" y="2"/>
                  </a:cubicBezTo>
                  <a:cubicBezTo>
                    <a:pt x="1" y="7"/>
                    <a:pt x="27" y="45"/>
                    <a:pt x="49" y="98"/>
                  </a:cubicBezTo>
                  <a:cubicBezTo>
                    <a:pt x="75" y="146"/>
                    <a:pt x="84" y="190"/>
                    <a:pt x="96" y="190"/>
                  </a:cubicBezTo>
                  <a:cubicBezTo>
                    <a:pt x="106" y="190"/>
                    <a:pt x="114" y="138"/>
                    <a:pt x="88" y="81"/>
                  </a:cubicBezTo>
                  <a:cubicBezTo>
                    <a:pt x="65" y="30"/>
                    <a:pt x="28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14;p48">
              <a:extLst>
                <a:ext uri="{FF2B5EF4-FFF2-40B4-BE49-F238E27FC236}">
                  <a16:creationId xmlns:a16="http://schemas.microsoft.com/office/drawing/2014/main" id="{9C295EEE-F6D9-44C9-9BF7-E58B3130B31F}"/>
                </a:ext>
              </a:extLst>
            </p:cNvPr>
            <p:cNvSpPr/>
            <p:nvPr/>
          </p:nvSpPr>
          <p:spPr>
            <a:xfrm>
              <a:off x="3384426" y="4696312"/>
              <a:ext cx="3358" cy="3024"/>
            </a:xfrm>
            <a:custGeom>
              <a:avLst/>
              <a:gdLst/>
              <a:ahLst/>
              <a:cxnLst/>
              <a:rect l="l" t="t" r="r" b="b"/>
              <a:pathLst>
                <a:path w="141" h="127" extrusionOk="0">
                  <a:moveTo>
                    <a:pt x="15" y="0"/>
                  </a:moveTo>
                  <a:cubicBezTo>
                    <a:pt x="13" y="0"/>
                    <a:pt x="11" y="1"/>
                    <a:pt x="10" y="2"/>
                  </a:cubicBezTo>
                  <a:cubicBezTo>
                    <a:pt x="0" y="6"/>
                    <a:pt x="22" y="41"/>
                    <a:pt x="58" y="77"/>
                  </a:cubicBezTo>
                  <a:cubicBezTo>
                    <a:pt x="88" y="106"/>
                    <a:pt x="117" y="127"/>
                    <a:pt x="128" y="127"/>
                  </a:cubicBezTo>
                  <a:cubicBezTo>
                    <a:pt x="130" y="127"/>
                    <a:pt x="131" y="126"/>
                    <a:pt x="132" y="125"/>
                  </a:cubicBezTo>
                  <a:cubicBezTo>
                    <a:pt x="141" y="120"/>
                    <a:pt x="119" y="85"/>
                    <a:pt x="84" y="50"/>
                  </a:cubicBezTo>
                  <a:cubicBezTo>
                    <a:pt x="54" y="20"/>
                    <a:pt x="27" y="0"/>
                    <a:pt x="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15;p48">
              <a:extLst>
                <a:ext uri="{FF2B5EF4-FFF2-40B4-BE49-F238E27FC236}">
                  <a16:creationId xmlns:a16="http://schemas.microsoft.com/office/drawing/2014/main" id="{DFEF6146-0E6F-41A9-9D62-354F4367D773}"/>
                </a:ext>
              </a:extLst>
            </p:cNvPr>
            <p:cNvSpPr/>
            <p:nvPr/>
          </p:nvSpPr>
          <p:spPr>
            <a:xfrm>
              <a:off x="3376138" y="4692525"/>
              <a:ext cx="4786" cy="2024"/>
            </a:xfrm>
            <a:custGeom>
              <a:avLst/>
              <a:gdLst/>
              <a:ahLst/>
              <a:cxnLst/>
              <a:rect l="l" t="t" r="r" b="b"/>
              <a:pathLst>
                <a:path w="201" h="85" extrusionOk="0">
                  <a:moveTo>
                    <a:pt x="61" y="0"/>
                  </a:moveTo>
                  <a:cubicBezTo>
                    <a:pt x="25" y="0"/>
                    <a:pt x="0" y="12"/>
                    <a:pt x="3" y="22"/>
                  </a:cubicBezTo>
                  <a:cubicBezTo>
                    <a:pt x="8" y="30"/>
                    <a:pt x="52" y="30"/>
                    <a:pt x="100" y="48"/>
                  </a:cubicBezTo>
                  <a:cubicBezTo>
                    <a:pt x="142" y="62"/>
                    <a:pt x="173" y="84"/>
                    <a:pt x="186" y="84"/>
                  </a:cubicBezTo>
                  <a:cubicBezTo>
                    <a:pt x="188" y="84"/>
                    <a:pt x="190" y="84"/>
                    <a:pt x="191" y="82"/>
                  </a:cubicBezTo>
                  <a:cubicBezTo>
                    <a:pt x="201" y="78"/>
                    <a:pt x="174" y="30"/>
                    <a:pt x="112" y="8"/>
                  </a:cubicBezTo>
                  <a:cubicBezTo>
                    <a:pt x="94" y="3"/>
                    <a:pt x="77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16;p48">
              <a:extLst>
                <a:ext uri="{FF2B5EF4-FFF2-40B4-BE49-F238E27FC236}">
                  <a16:creationId xmlns:a16="http://schemas.microsoft.com/office/drawing/2014/main" id="{C5134729-51D0-4116-ADB1-D5426AF95E5E}"/>
                </a:ext>
              </a:extLst>
            </p:cNvPr>
            <p:cNvSpPr/>
            <p:nvPr/>
          </p:nvSpPr>
          <p:spPr>
            <a:xfrm>
              <a:off x="3370185" y="4691239"/>
              <a:ext cx="2619" cy="1310"/>
            </a:xfrm>
            <a:custGeom>
              <a:avLst/>
              <a:gdLst/>
              <a:ahLst/>
              <a:cxnLst/>
              <a:rect l="l" t="t" r="r" b="b"/>
              <a:pathLst>
                <a:path w="110" h="55" extrusionOk="0">
                  <a:moveTo>
                    <a:pt x="25" y="0"/>
                  </a:moveTo>
                  <a:cubicBezTo>
                    <a:pt x="14" y="0"/>
                    <a:pt x="7" y="3"/>
                    <a:pt x="5" y="10"/>
                  </a:cubicBezTo>
                  <a:cubicBezTo>
                    <a:pt x="1" y="18"/>
                    <a:pt x="17" y="36"/>
                    <a:pt x="48" y="44"/>
                  </a:cubicBezTo>
                  <a:cubicBezTo>
                    <a:pt x="61" y="51"/>
                    <a:pt x="74" y="54"/>
                    <a:pt x="84" y="54"/>
                  </a:cubicBezTo>
                  <a:cubicBezTo>
                    <a:pt x="95" y="54"/>
                    <a:pt x="103" y="51"/>
                    <a:pt x="105" y="44"/>
                  </a:cubicBezTo>
                  <a:cubicBezTo>
                    <a:pt x="110" y="36"/>
                    <a:pt x="88" y="18"/>
                    <a:pt x="61" y="10"/>
                  </a:cubicBezTo>
                  <a:cubicBezTo>
                    <a:pt x="48" y="3"/>
                    <a:pt x="35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17;p48">
              <a:extLst>
                <a:ext uri="{FF2B5EF4-FFF2-40B4-BE49-F238E27FC236}">
                  <a16:creationId xmlns:a16="http://schemas.microsoft.com/office/drawing/2014/main" id="{14586C62-F7BA-466D-80CA-D5030DC3655B}"/>
                </a:ext>
              </a:extLst>
            </p:cNvPr>
            <p:cNvSpPr/>
            <p:nvPr/>
          </p:nvSpPr>
          <p:spPr>
            <a:xfrm>
              <a:off x="3124656" y="4497889"/>
              <a:ext cx="97322" cy="143137"/>
            </a:xfrm>
            <a:custGeom>
              <a:avLst/>
              <a:gdLst/>
              <a:ahLst/>
              <a:cxnLst/>
              <a:rect l="l" t="t" r="r" b="b"/>
              <a:pathLst>
                <a:path w="4087" h="6011" extrusionOk="0">
                  <a:moveTo>
                    <a:pt x="2090" y="0"/>
                  </a:moveTo>
                  <a:lnTo>
                    <a:pt x="1" y="1555"/>
                  </a:lnTo>
                  <a:lnTo>
                    <a:pt x="115" y="1726"/>
                  </a:lnTo>
                  <a:cubicBezTo>
                    <a:pt x="626" y="2495"/>
                    <a:pt x="2767" y="5585"/>
                    <a:pt x="3288" y="5966"/>
                  </a:cubicBezTo>
                  <a:cubicBezTo>
                    <a:pt x="3330" y="5997"/>
                    <a:pt x="3363" y="6011"/>
                    <a:pt x="3387" y="6011"/>
                  </a:cubicBezTo>
                  <a:cubicBezTo>
                    <a:pt x="3696" y="6011"/>
                    <a:pt x="2675" y="3741"/>
                    <a:pt x="2675" y="3741"/>
                  </a:cubicBezTo>
                  <a:lnTo>
                    <a:pt x="4087" y="2666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118;p48">
              <a:extLst>
                <a:ext uri="{FF2B5EF4-FFF2-40B4-BE49-F238E27FC236}">
                  <a16:creationId xmlns:a16="http://schemas.microsoft.com/office/drawing/2014/main" id="{C4F710EC-F708-496E-990F-3D7816D980C7}"/>
                </a:ext>
              </a:extLst>
            </p:cNvPr>
            <p:cNvSpPr/>
            <p:nvPr/>
          </p:nvSpPr>
          <p:spPr>
            <a:xfrm>
              <a:off x="3143279" y="4520989"/>
              <a:ext cx="143" cy="24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5" y="0"/>
                  </a:moveTo>
                  <a:lnTo>
                    <a:pt x="1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119;p48">
              <a:extLst>
                <a:ext uri="{FF2B5EF4-FFF2-40B4-BE49-F238E27FC236}">
                  <a16:creationId xmlns:a16="http://schemas.microsoft.com/office/drawing/2014/main" id="{972E34D1-53EF-427A-A888-FBE572A5BC69}"/>
                </a:ext>
              </a:extLst>
            </p:cNvPr>
            <p:cNvSpPr/>
            <p:nvPr/>
          </p:nvSpPr>
          <p:spPr>
            <a:xfrm>
              <a:off x="3125609" y="4520989"/>
              <a:ext cx="24479" cy="35933"/>
            </a:xfrm>
            <a:custGeom>
              <a:avLst/>
              <a:gdLst/>
              <a:ahLst/>
              <a:cxnLst/>
              <a:rect l="l" t="t" r="r" b="b"/>
              <a:pathLst>
                <a:path w="1028" h="1509" extrusionOk="0">
                  <a:moveTo>
                    <a:pt x="743" y="0"/>
                  </a:moveTo>
                  <a:lnTo>
                    <a:pt x="0" y="559"/>
                  </a:lnTo>
                  <a:lnTo>
                    <a:pt x="27" y="547"/>
                  </a:lnTo>
                  <a:lnTo>
                    <a:pt x="735" y="1508"/>
                  </a:lnTo>
                  <a:cubicBezTo>
                    <a:pt x="914" y="1307"/>
                    <a:pt x="1015" y="1041"/>
                    <a:pt x="1019" y="769"/>
                  </a:cubicBezTo>
                  <a:cubicBezTo>
                    <a:pt x="1027" y="486"/>
                    <a:pt x="936" y="214"/>
                    <a:pt x="747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20;p48">
              <a:extLst>
                <a:ext uri="{FF2B5EF4-FFF2-40B4-BE49-F238E27FC236}">
                  <a16:creationId xmlns:a16="http://schemas.microsoft.com/office/drawing/2014/main" id="{9C0E55F9-3126-44AD-8634-3039CDBECCD7}"/>
                </a:ext>
              </a:extLst>
            </p:cNvPr>
            <p:cNvSpPr/>
            <p:nvPr/>
          </p:nvSpPr>
          <p:spPr>
            <a:xfrm>
              <a:off x="3124656" y="4534920"/>
              <a:ext cx="81724" cy="106489"/>
            </a:xfrm>
            <a:custGeom>
              <a:avLst/>
              <a:gdLst/>
              <a:ahLst/>
              <a:cxnLst/>
              <a:rect l="l" t="t" r="r" b="b"/>
              <a:pathLst>
                <a:path w="3432" h="4472" extrusionOk="0">
                  <a:moveTo>
                    <a:pt x="1" y="0"/>
                  </a:moveTo>
                  <a:cubicBezTo>
                    <a:pt x="425" y="678"/>
                    <a:pt x="1160" y="1718"/>
                    <a:pt x="1836" y="2623"/>
                  </a:cubicBezTo>
                  <a:cubicBezTo>
                    <a:pt x="1128" y="1658"/>
                    <a:pt x="390" y="583"/>
                    <a:pt x="115" y="171"/>
                  </a:cubicBezTo>
                  <a:lnTo>
                    <a:pt x="1" y="0"/>
                  </a:lnTo>
                  <a:close/>
                  <a:moveTo>
                    <a:pt x="3217" y="3514"/>
                  </a:moveTo>
                  <a:lnTo>
                    <a:pt x="3217" y="3514"/>
                  </a:lnTo>
                  <a:cubicBezTo>
                    <a:pt x="3233" y="3556"/>
                    <a:pt x="3249" y="3599"/>
                    <a:pt x="3264" y="3640"/>
                  </a:cubicBezTo>
                  <a:lnTo>
                    <a:pt x="3264" y="3640"/>
                  </a:lnTo>
                  <a:cubicBezTo>
                    <a:pt x="3241" y="3577"/>
                    <a:pt x="3223" y="3530"/>
                    <a:pt x="3217" y="3514"/>
                  </a:cubicBezTo>
                  <a:close/>
                  <a:moveTo>
                    <a:pt x="3264" y="3640"/>
                  </a:moveTo>
                  <a:lnTo>
                    <a:pt x="3264" y="3640"/>
                  </a:lnTo>
                  <a:cubicBezTo>
                    <a:pt x="3273" y="3665"/>
                    <a:pt x="3282" y="3691"/>
                    <a:pt x="3292" y="3720"/>
                  </a:cubicBezTo>
                  <a:cubicBezTo>
                    <a:pt x="3283" y="3694"/>
                    <a:pt x="3274" y="3667"/>
                    <a:pt x="3264" y="3640"/>
                  </a:cubicBezTo>
                  <a:close/>
                  <a:moveTo>
                    <a:pt x="3261" y="4389"/>
                  </a:moveTo>
                  <a:cubicBezTo>
                    <a:pt x="3263" y="4390"/>
                    <a:pt x="3264" y="4392"/>
                    <a:pt x="3266" y="4393"/>
                  </a:cubicBezTo>
                  <a:lnTo>
                    <a:pt x="3266" y="4393"/>
                  </a:lnTo>
                  <a:cubicBezTo>
                    <a:pt x="3264" y="4391"/>
                    <a:pt x="3263" y="4390"/>
                    <a:pt x="3261" y="4389"/>
                  </a:cubicBezTo>
                  <a:close/>
                  <a:moveTo>
                    <a:pt x="3266" y="4393"/>
                  </a:moveTo>
                  <a:cubicBezTo>
                    <a:pt x="3320" y="4443"/>
                    <a:pt x="3357" y="4472"/>
                    <a:pt x="3379" y="4472"/>
                  </a:cubicBezTo>
                  <a:cubicBezTo>
                    <a:pt x="3405" y="4472"/>
                    <a:pt x="3423" y="4454"/>
                    <a:pt x="3431" y="4423"/>
                  </a:cubicBezTo>
                  <a:lnTo>
                    <a:pt x="3431" y="4423"/>
                  </a:lnTo>
                  <a:cubicBezTo>
                    <a:pt x="3423" y="4441"/>
                    <a:pt x="3409" y="4454"/>
                    <a:pt x="3388" y="4454"/>
                  </a:cubicBezTo>
                  <a:cubicBezTo>
                    <a:pt x="3362" y="4454"/>
                    <a:pt x="3331" y="4441"/>
                    <a:pt x="3288" y="4411"/>
                  </a:cubicBezTo>
                  <a:cubicBezTo>
                    <a:pt x="3280" y="4403"/>
                    <a:pt x="3273" y="4399"/>
                    <a:pt x="3266" y="4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21;p48">
              <a:extLst>
                <a:ext uri="{FF2B5EF4-FFF2-40B4-BE49-F238E27FC236}">
                  <a16:creationId xmlns:a16="http://schemas.microsoft.com/office/drawing/2014/main" id="{263004AB-54EC-477E-8023-4883D34E19EC}"/>
                </a:ext>
              </a:extLst>
            </p:cNvPr>
            <p:cNvSpPr/>
            <p:nvPr/>
          </p:nvSpPr>
          <p:spPr>
            <a:xfrm>
              <a:off x="3124656" y="4534301"/>
              <a:ext cx="82677" cy="106680"/>
            </a:xfrm>
            <a:custGeom>
              <a:avLst/>
              <a:gdLst/>
              <a:ahLst/>
              <a:cxnLst/>
              <a:rect l="l" t="t" r="r" b="b"/>
              <a:pathLst>
                <a:path w="3472" h="4480" extrusionOk="0">
                  <a:moveTo>
                    <a:pt x="40" y="0"/>
                  </a:moveTo>
                  <a:lnTo>
                    <a:pt x="1" y="26"/>
                  </a:lnTo>
                  <a:lnTo>
                    <a:pt x="115" y="197"/>
                  </a:lnTo>
                  <a:cubicBezTo>
                    <a:pt x="390" y="609"/>
                    <a:pt x="1128" y="1684"/>
                    <a:pt x="1836" y="2649"/>
                  </a:cubicBezTo>
                  <a:cubicBezTo>
                    <a:pt x="2449" y="3471"/>
                    <a:pt x="3016" y="4179"/>
                    <a:pt x="3261" y="4415"/>
                  </a:cubicBezTo>
                  <a:cubicBezTo>
                    <a:pt x="3270" y="4423"/>
                    <a:pt x="3278" y="4427"/>
                    <a:pt x="3288" y="4437"/>
                  </a:cubicBezTo>
                  <a:cubicBezTo>
                    <a:pt x="3331" y="4467"/>
                    <a:pt x="3362" y="4480"/>
                    <a:pt x="3388" y="4480"/>
                  </a:cubicBezTo>
                  <a:cubicBezTo>
                    <a:pt x="3409" y="4480"/>
                    <a:pt x="3423" y="4467"/>
                    <a:pt x="3431" y="4449"/>
                  </a:cubicBezTo>
                  <a:cubicBezTo>
                    <a:pt x="3471" y="4318"/>
                    <a:pt x="3366" y="3973"/>
                    <a:pt x="3292" y="3746"/>
                  </a:cubicBezTo>
                  <a:cubicBezTo>
                    <a:pt x="3270" y="3681"/>
                    <a:pt x="3244" y="3610"/>
                    <a:pt x="3217" y="3540"/>
                  </a:cubicBezTo>
                  <a:lnTo>
                    <a:pt x="3217" y="3536"/>
                  </a:lnTo>
                  <a:cubicBezTo>
                    <a:pt x="3179" y="3488"/>
                    <a:pt x="3117" y="3471"/>
                    <a:pt x="3047" y="3471"/>
                  </a:cubicBezTo>
                  <a:cubicBezTo>
                    <a:pt x="2890" y="3471"/>
                    <a:pt x="2697" y="3558"/>
                    <a:pt x="2697" y="3558"/>
                  </a:cubicBezTo>
                  <a:lnTo>
                    <a:pt x="775" y="949"/>
                  </a:lnTo>
                  <a:cubicBezTo>
                    <a:pt x="766" y="958"/>
                    <a:pt x="757" y="966"/>
                    <a:pt x="748" y="976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22;p48">
              <a:extLst>
                <a:ext uri="{FF2B5EF4-FFF2-40B4-BE49-F238E27FC236}">
                  <a16:creationId xmlns:a16="http://schemas.microsoft.com/office/drawing/2014/main" id="{C3B347F6-23FD-4B94-BCF2-5FA86F7CA15D}"/>
                </a:ext>
              </a:extLst>
            </p:cNvPr>
            <p:cNvSpPr/>
            <p:nvPr/>
          </p:nvSpPr>
          <p:spPr>
            <a:xfrm>
              <a:off x="3125609" y="4533991"/>
              <a:ext cx="17502" cy="23551"/>
            </a:xfrm>
            <a:custGeom>
              <a:avLst/>
              <a:gdLst/>
              <a:ahLst/>
              <a:cxnLst/>
              <a:rect l="l" t="t" r="r" b="b"/>
              <a:pathLst>
                <a:path w="735" h="989" extrusionOk="0">
                  <a:moveTo>
                    <a:pt x="27" y="1"/>
                  </a:moveTo>
                  <a:lnTo>
                    <a:pt x="0" y="13"/>
                  </a:lnTo>
                  <a:lnTo>
                    <a:pt x="708" y="989"/>
                  </a:lnTo>
                  <a:cubicBezTo>
                    <a:pt x="717" y="979"/>
                    <a:pt x="726" y="971"/>
                    <a:pt x="735" y="962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F4AA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3;p48">
              <a:extLst>
                <a:ext uri="{FF2B5EF4-FFF2-40B4-BE49-F238E27FC236}">
                  <a16:creationId xmlns:a16="http://schemas.microsoft.com/office/drawing/2014/main" id="{B2858432-AAE4-42E9-B095-6DFD99E6E5F0}"/>
                </a:ext>
              </a:extLst>
            </p:cNvPr>
            <p:cNvSpPr/>
            <p:nvPr/>
          </p:nvSpPr>
          <p:spPr>
            <a:xfrm>
              <a:off x="3125418" y="4532944"/>
              <a:ext cx="80748" cy="107752"/>
            </a:xfrm>
            <a:custGeom>
              <a:avLst/>
              <a:gdLst/>
              <a:ahLst/>
              <a:cxnLst/>
              <a:rect l="l" t="t" r="r" b="b"/>
              <a:pathLst>
                <a:path w="3391" h="4525" extrusionOk="0">
                  <a:moveTo>
                    <a:pt x="4" y="1"/>
                  </a:moveTo>
                  <a:cubicBezTo>
                    <a:pt x="0" y="1"/>
                    <a:pt x="13" y="18"/>
                    <a:pt x="30" y="49"/>
                  </a:cubicBezTo>
                  <a:cubicBezTo>
                    <a:pt x="61" y="93"/>
                    <a:pt x="91" y="136"/>
                    <a:pt x="122" y="188"/>
                  </a:cubicBezTo>
                  <a:cubicBezTo>
                    <a:pt x="218" y="325"/>
                    <a:pt x="331" y="490"/>
                    <a:pt x="467" y="687"/>
                  </a:cubicBezTo>
                  <a:cubicBezTo>
                    <a:pt x="755" y="1106"/>
                    <a:pt x="1171" y="1683"/>
                    <a:pt x="1638" y="2308"/>
                  </a:cubicBezTo>
                  <a:cubicBezTo>
                    <a:pt x="2106" y="2933"/>
                    <a:pt x="2543" y="3488"/>
                    <a:pt x="2862" y="3885"/>
                  </a:cubicBezTo>
                  <a:cubicBezTo>
                    <a:pt x="3015" y="4069"/>
                    <a:pt x="3141" y="4226"/>
                    <a:pt x="3246" y="4353"/>
                  </a:cubicBezTo>
                  <a:cubicBezTo>
                    <a:pt x="3286" y="4402"/>
                    <a:pt x="3321" y="4441"/>
                    <a:pt x="3351" y="4480"/>
                  </a:cubicBezTo>
                  <a:cubicBezTo>
                    <a:pt x="3377" y="4511"/>
                    <a:pt x="3391" y="4524"/>
                    <a:pt x="3391" y="4524"/>
                  </a:cubicBezTo>
                  <a:cubicBezTo>
                    <a:pt x="3391" y="4524"/>
                    <a:pt x="3383" y="4506"/>
                    <a:pt x="3360" y="4476"/>
                  </a:cubicBezTo>
                  <a:cubicBezTo>
                    <a:pt x="3330" y="4436"/>
                    <a:pt x="3294" y="4393"/>
                    <a:pt x="3260" y="4345"/>
                  </a:cubicBezTo>
                  <a:cubicBezTo>
                    <a:pt x="3155" y="4214"/>
                    <a:pt x="3032" y="4056"/>
                    <a:pt x="2884" y="3869"/>
                  </a:cubicBezTo>
                  <a:cubicBezTo>
                    <a:pt x="2570" y="3466"/>
                    <a:pt x="2136" y="2907"/>
                    <a:pt x="1669" y="2282"/>
                  </a:cubicBezTo>
                  <a:cubicBezTo>
                    <a:pt x="1201" y="1657"/>
                    <a:pt x="787" y="1085"/>
                    <a:pt x="489" y="670"/>
                  </a:cubicBezTo>
                  <a:cubicBezTo>
                    <a:pt x="349" y="477"/>
                    <a:pt x="231" y="311"/>
                    <a:pt x="135" y="180"/>
                  </a:cubicBezTo>
                  <a:cubicBezTo>
                    <a:pt x="100" y="128"/>
                    <a:pt x="69" y="83"/>
                    <a:pt x="39" y="45"/>
                  </a:cubicBezTo>
                  <a:cubicBezTo>
                    <a:pt x="17" y="14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24;p48">
              <a:extLst>
                <a:ext uri="{FF2B5EF4-FFF2-40B4-BE49-F238E27FC236}">
                  <a16:creationId xmlns:a16="http://schemas.microsoft.com/office/drawing/2014/main" id="{0B4F9E4B-05F8-44AB-A519-4086CE2C3038}"/>
                </a:ext>
              </a:extLst>
            </p:cNvPr>
            <p:cNvSpPr/>
            <p:nvPr/>
          </p:nvSpPr>
          <p:spPr>
            <a:xfrm>
              <a:off x="3187622" y="4616676"/>
              <a:ext cx="14883" cy="3119"/>
            </a:xfrm>
            <a:custGeom>
              <a:avLst/>
              <a:gdLst/>
              <a:ahLst/>
              <a:cxnLst/>
              <a:rect l="l" t="t" r="r" b="b"/>
              <a:pathLst>
                <a:path w="625" h="131" extrusionOk="0">
                  <a:moveTo>
                    <a:pt x="358" y="0"/>
                  </a:moveTo>
                  <a:cubicBezTo>
                    <a:pt x="342" y="0"/>
                    <a:pt x="325" y="1"/>
                    <a:pt x="307" y="2"/>
                  </a:cubicBezTo>
                  <a:cubicBezTo>
                    <a:pt x="123" y="20"/>
                    <a:pt x="1" y="121"/>
                    <a:pt x="10" y="129"/>
                  </a:cubicBezTo>
                  <a:cubicBezTo>
                    <a:pt x="11" y="130"/>
                    <a:pt x="11" y="130"/>
                    <a:pt x="13" y="130"/>
                  </a:cubicBezTo>
                  <a:cubicBezTo>
                    <a:pt x="32" y="130"/>
                    <a:pt x="146" y="59"/>
                    <a:pt x="311" y="46"/>
                  </a:cubicBezTo>
                  <a:cubicBezTo>
                    <a:pt x="336" y="44"/>
                    <a:pt x="361" y="43"/>
                    <a:pt x="384" y="43"/>
                  </a:cubicBezTo>
                  <a:cubicBezTo>
                    <a:pt x="501" y="43"/>
                    <a:pt x="589" y="70"/>
                    <a:pt x="612" y="70"/>
                  </a:cubicBezTo>
                  <a:cubicBezTo>
                    <a:pt x="615" y="70"/>
                    <a:pt x="617" y="70"/>
                    <a:pt x="617" y="68"/>
                  </a:cubicBezTo>
                  <a:cubicBezTo>
                    <a:pt x="625" y="65"/>
                    <a:pt x="515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25;p48">
              <a:extLst>
                <a:ext uri="{FF2B5EF4-FFF2-40B4-BE49-F238E27FC236}">
                  <a16:creationId xmlns:a16="http://schemas.microsoft.com/office/drawing/2014/main" id="{6E174B64-66AD-4869-9202-7693AEC01948}"/>
                </a:ext>
              </a:extLst>
            </p:cNvPr>
            <p:cNvSpPr/>
            <p:nvPr/>
          </p:nvSpPr>
          <p:spPr>
            <a:xfrm>
              <a:off x="3183264" y="4592980"/>
              <a:ext cx="7930" cy="1143"/>
            </a:xfrm>
            <a:custGeom>
              <a:avLst/>
              <a:gdLst/>
              <a:ahLst/>
              <a:cxnLst/>
              <a:rect l="l" t="t" r="r" b="b"/>
              <a:pathLst>
                <a:path w="333" h="48" extrusionOk="0">
                  <a:moveTo>
                    <a:pt x="260" y="1"/>
                  </a:moveTo>
                  <a:cubicBezTo>
                    <a:pt x="234" y="1"/>
                    <a:pt x="201" y="3"/>
                    <a:pt x="167" y="6"/>
                  </a:cubicBezTo>
                  <a:cubicBezTo>
                    <a:pt x="75" y="10"/>
                    <a:pt x="0" y="27"/>
                    <a:pt x="4" y="37"/>
                  </a:cubicBezTo>
                  <a:cubicBezTo>
                    <a:pt x="4" y="45"/>
                    <a:pt x="34" y="48"/>
                    <a:pt x="79" y="48"/>
                  </a:cubicBezTo>
                  <a:cubicBezTo>
                    <a:pt x="104" y="48"/>
                    <a:pt x="135" y="47"/>
                    <a:pt x="167" y="45"/>
                  </a:cubicBezTo>
                  <a:cubicBezTo>
                    <a:pt x="258" y="37"/>
                    <a:pt x="333" y="23"/>
                    <a:pt x="328" y="10"/>
                  </a:cubicBezTo>
                  <a:cubicBezTo>
                    <a:pt x="328" y="5"/>
                    <a:pt x="301" y="1"/>
                    <a:pt x="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26;p48">
              <a:extLst>
                <a:ext uri="{FF2B5EF4-FFF2-40B4-BE49-F238E27FC236}">
                  <a16:creationId xmlns:a16="http://schemas.microsoft.com/office/drawing/2014/main" id="{822668DA-9984-4D7B-A568-4F869C9907F1}"/>
                </a:ext>
              </a:extLst>
            </p:cNvPr>
            <p:cNvSpPr/>
            <p:nvPr/>
          </p:nvSpPr>
          <p:spPr>
            <a:xfrm>
              <a:off x="3182097" y="4586550"/>
              <a:ext cx="6691" cy="1595"/>
            </a:xfrm>
            <a:custGeom>
              <a:avLst/>
              <a:gdLst/>
              <a:ahLst/>
              <a:cxnLst/>
              <a:rect l="l" t="t" r="r" b="b"/>
              <a:pathLst>
                <a:path w="281" h="67" extrusionOk="0">
                  <a:moveTo>
                    <a:pt x="27" y="0"/>
                  </a:moveTo>
                  <a:cubicBezTo>
                    <a:pt x="14" y="0"/>
                    <a:pt x="6" y="2"/>
                    <a:pt x="6" y="5"/>
                  </a:cubicBezTo>
                  <a:cubicBezTo>
                    <a:pt x="1" y="18"/>
                    <a:pt x="63" y="40"/>
                    <a:pt x="137" y="53"/>
                  </a:cubicBezTo>
                  <a:cubicBezTo>
                    <a:pt x="184" y="61"/>
                    <a:pt x="227" y="66"/>
                    <a:pt x="253" y="66"/>
                  </a:cubicBezTo>
                  <a:cubicBezTo>
                    <a:pt x="268" y="66"/>
                    <a:pt x="277" y="65"/>
                    <a:pt x="277" y="61"/>
                  </a:cubicBezTo>
                  <a:cubicBezTo>
                    <a:pt x="281" y="49"/>
                    <a:pt x="220" y="27"/>
                    <a:pt x="146" y="14"/>
                  </a:cubicBezTo>
                  <a:cubicBezTo>
                    <a:pt x="97" y="5"/>
                    <a:pt x="53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27;p48">
              <a:extLst>
                <a:ext uri="{FF2B5EF4-FFF2-40B4-BE49-F238E27FC236}">
                  <a16:creationId xmlns:a16="http://schemas.microsoft.com/office/drawing/2014/main" id="{E2A63EDD-C542-451C-AB11-2748C7E684A1}"/>
                </a:ext>
              </a:extLst>
            </p:cNvPr>
            <p:cNvSpPr/>
            <p:nvPr/>
          </p:nvSpPr>
          <p:spPr>
            <a:xfrm>
              <a:off x="3185550" y="4578930"/>
              <a:ext cx="5310" cy="6739"/>
            </a:xfrm>
            <a:custGeom>
              <a:avLst/>
              <a:gdLst/>
              <a:ahLst/>
              <a:cxnLst/>
              <a:rect l="l" t="t" r="r" b="b"/>
              <a:pathLst>
                <a:path w="223" h="283" extrusionOk="0">
                  <a:moveTo>
                    <a:pt x="11" y="1"/>
                  </a:moveTo>
                  <a:cubicBezTo>
                    <a:pt x="10" y="1"/>
                    <a:pt x="10" y="1"/>
                    <a:pt x="9" y="2"/>
                  </a:cubicBezTo>
                  <a:cubicBezTo>
                    <a:pt x="1" y="6"/>
                    <a:pt x="39" y="76"/>
                    <a:pt x="97" y="155"/>
                  </a:cubicBezTo>
                  <a:cubicBezTo>
                    <a:pt x="150" y="225"/>
                    <a:pt x="200" y="282"/>
                    <a:pt x="213" y="282"/>
                  </a:cubicBezTo>
                  <a:cubicBezTo>
                    <a:pt x="213" y="282"/>
                    <a:pt x="214" y="282"/>
                    <a:pt x="215" y="282"/>
                  </a:cubicBezTo>
                  <a:cubicBezTo>
                    <a:pt x="223" y="276"/>
                    <a:pt x="184" y="207"/>
                    <a:pt x="128" y="128"/>
                  </a:cubicBezTo>
                  <a:cubicBezTo>
                    <a:pt x="74" y="59"/>
                    <a:pt x="25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28;p48">
              <a:extLst>
                <a:ext uri="{FF2B5EF4-FFF2-40B4-BE49-F238E27FC236}">
                  <a16:creationId xmlns:a16="http://schemas.microsoft.com/office/drawing/2014/main" id="{1394A9E7-7F4B-404D-9D59-A2A82D053727}"/>
                </a:ext>
              </a:extLst>
            </p:cNvPr>
            <p:cNvSpPr/>
            <p:nvPr/>
          </p:nvSpPr>
          <p:spPr>
            <a:xfrm>
              <a:off x="3188884" y="4574691"/>
              <a:ext cx="5524" cy="7953"/>
            </a:xfrm>
            <a:custGeom>
              <a:avLst/>
              <a:gdLst/>
              <a:ahLst/>
              <a:cxnLst/>
              <a:rect l="l" t="t" r="r" b="b"/>
              <a:pathLst>
                <a:path w="232" h="334" extrusionOk="0">
                  <a:moveTo>
                    <a:pt x="1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22" y="93"/>
                    <a:pt x="83" y="188"/>
                  </a:cubicBezTo>
                  <a:cubicBezTo>
                    <a:pt x="137" y="278"/>
                    <a:pt x="205" y="334"/>
                    <a:pt x="221" y="334"/>
                  </a:cubicBezTo>
                  <a:cubicBezTo>
                    <a:pt x="222" y="334"/>
                    <a:pt x="223" y="333"/>
                    <a:pt x="224" y="333"/>
                  </a:cubicBezTo>
                  <a:cubicBezTo>
                    <a:pt x="232" y="323"/>
                    <a:pt x="171" y="258"/>
                    <a:pt x="114" y="166"/>
                  </a:cubicBezTo>
                  <a:cubicBezTo>
                    <a:pt x="58" y="77"/>
                    <a:pt x="24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29;p48">
              <a:extLst>
                <a:ext uri="{FF2B5EF4-FFF2-40B4-BE49-F238E27FC236}">
                  <a16:creationId xmlns:a16="http://schemas.microsoft.com/office/drawing/2014/main" id="{FB41412B-D0C1-4B16-BB16-0CCD17C9C2BF}"/>
                </a:ext>
              </a:extLst>
            </p:cNvPr>
            <p:cNvSpPr/>
            <p:nvPr/>
          </p:nvSpPr>
          <p:spPr>
            <a:xfrm>
              <a:off x="3189813" y="4591861"/>
              <a:ext cx="14073" cy="9644"/>
            </a:xfrm>
            <a:custGeom>
              <a:avLst/>
              <a:gdLst/>
              <a:ahLst/>
              <a:cxnLst/>
              <a:rect l="l" t="t" r="r" b="b"/>
              <a:pathLst>
                <a:path w="591" h="405" extrusionOk="0">
                  <a:moveTo>
                    <a:pt x="173" y="30"/>
                  </a:moveTo>
                  <a:cubicBezTo>
                    <a:pt x="183" y="30"/>
                    <a:pt x="195" y="30"/>
                    <a:pt x="207" y="31"/>
                  </a:cubicBezTo>
                  <a:cubicBezTo>
                    <a:pt x="267" y="31"/>
                    <a:pt x="342" y="53"/>
                    <a:pt x="411" y="106"/>
                  </a:cubicBezTo>
                  <a:cubicBezTo>
                    <a:pt x="473" y="149"/>
                    <a:pt x="542" y="232"/>
                    <a:pt x="552" y="320"/>
                  </a:cubicBezTo>
                  <a:cubicBezTo>
                    <a:pt x="552" y="348"/>
                    <a:pt x="528" y="365"/>
                    <a:pt x="500" y="365"/>
                  </a:cubicBezTo>
                  <a:cubicBezTo>
                    <a:pt x="490" y="365"/>
                    <a:pt x="479" y="363"/>
                    <a:pt x="469" y="358"/>
                  </a:cubicBezTo>
                  <a:cubicBezTo>
                    <a:pt x="429" y="342"/>
                    <a:pt x="390" y="315"/>
                    <a:pt x="354" y="293"/>
                  </a:cubicBezTo>
                  <a:cubicBezTo>
                    <a:pt x="285" y="245"/>
                    <a:pt x="223" y="193"/>
                    <a:pt x="175" y="149"/>
                  </a:cubicBezTo>
                  <a:cubicBezTo>
                    <a:pt x="131" y="106"/>
                    <a:pt x="95" y="69"/>
                    <a:pt x="70" y="42"/>
                  </a:cubicBezTo>
                  <a:lnTo>
                    <a:pt x="70" y="42"/>
                  </a:lnTo>
                  <a:cubicBezTo>
                    <a:pt x="97" y="36"/>
                    <a:pt x="131" y="30"/>
                    <a:pt x="173" y="30"/>
                  </a:cubicBezTo>
                  <a:close/>
                  <a:moveTo>
                    <a:pt x="28" y="1"/>
                  </a:moveTo>
                  <a:cubicBezTo>
                    <a:pt x="28" y="1"/>
                    <a:pt x="27" y="1"/>
                    <a:pt x="27" y="1"/>
                  </a:cubicBezTo>
                  <a:cubicBezTo>
                    <a:pt x="26" y="2"/>
                    <a:pt x="31" y="14"/>
                    <a:pt x="44" y="33"/>
                  </a:cubicBezTo>
                  <a:lnTo>
                    <a:pt x="44" y="33"/>
                  </a:lnTo>
                  <a:cubicBezTo>
                    <a:pt x="12" y="45"/>
                    <a:pt x="1" y="58"/>
                    <a:pt x="1" y="62"/>
                  </a:cubicBezTo>
                  <a:cubicBezTo>
                    <a:pt x="1" y="62"/>
                    <a:pt x="2" y="63"/>
                    <a:pt x="3" y="63"/>
                  </a:cubicBezTo>
                  <a:cubicBezTo>
                    <a:pt x="9" y="63"/>
                    <a:pt x="26" y="55"/>
                    <a:pt x="53" y="47"/>
                  </a:cubicBezTo>
                  <a:lnTo>
                    <a:pt x="53" y="47"/>
                  </a:lnTo>
                  <a:cubicBezTo>
                    <a:pt x="75" y="77"/>
                    <a:pt x="110" y="120"/>
                    <a:pt x="158" y="171"/>
                  </a:cubicBezTo>
                  <a:cubicBezTo>
                    <a:pt x="201" y="219"/>
                    <a:pt x="263" y="271"/>
                    <a:pt x="332" y="324"/>
                  </a:cubicBezTo>
                  <a:cubicBezTo>
                    <a:pt x="372" y="346"/>
                    <a:pt x="407" y="376"/>
                    <a:pt x="455" y="394"/>
                  </a:cubicBezTo>
                  <a:cubicBezTo>
                    <a:pt x="472" y="399"/>
                    <a:pt x="488" y="405"/>
                    <a:pt x="507" y="405"/>
                  </a:cubicBezTo>
                  <a:cubicBezTo>
                    <a:pt x="518" y="405"/>
                    <a:pt x="529" y="403"/>
                    <a:pt x="542" y="398"/>
                  </a:cubicBezTo>
                  <a:cubicBezTo>
                    <a:pt x="574" y="385"/>
                    <a:pt x="590" y="350"/>
                    <a:pt x="590" y="320"/>
                  </a:cubicBezTo>
                  <a:cubicBezTo>
                    <a:pt x="553" y="98"/>
                    <a:pt x="349" y="1"/>
                    <a:pt x="217" y="1"/>
                  </a:cubicBezTo>
                  <a:cubicBezTo>
                    <a:pt x="213" y="1"/>
                    <a:pt x="210" y="1"/>
                    <a:pt x="207" y="1"/>
                  </a:cubicBezTo>
                  <a:cubicBezTo>
                    <a:pt x="141" y="1"/>
                    <a:pt x="92" y="15"/>
                    <a:pt x="57" y="28"/>
                  </a:cubicBezTo>
                  <a:lnTo>
                    <a:pt x="57" y="28"/>
                  </a:lnTo>
                  <a:cubicBezTo>
                    <a:pt x="41" y="11"/>
                    <a:pt x="3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30;p48">
              <a:extLst>
                <a:ext uri="{FF2B5EF4-FFF2-40B4-BE49-F238E27FC236}">
                  <a16:creationId xmlns:a16="http://schemas.microsoft.com/office/drawing/2014/main" id="{6758444C-9AAF-45DA-A4AB-16A0474C2F35}"/>
                </a:ext>
              </a:extLst>
            </p:cNvPr>
            <p:cNvSpPr/>
            <p:nvPr/>
          </p:nvSpPr>
          <p:spPr>
            <a:xfrm>
              <a:off x="3190456" y="4582621"/>
              <a:ext cx="6882" cy="10525"/>
            </a:xfrm>
            <a:custGeom>
              <a:avLst/>
              <a:gdLst/>
              <a:ahLst/>
              <a:cxnLst/>
              <a:rect l="l" t="t" r="r" b="b"/>
              <a:pathLst>
                <a:path w="289" h="442" extrusionOk="0">
                  <a:moveTo>
                    <a:pt x="177" y="0"/>
                  </a:moveTo>
                  <a:cubicBezTo>
                    <a:pt x="150" y="0"/>
                    <a:pt x="124" y="11"/>
                    <a:pt x="109" y="26"/>
                  </a:cubicBezTo>
                  <a:cubicBezTo>
                    <a:pt x="83" y="52"/>
                    <a:pt x="69" y="87"/>
                    <a:pt x="57" y="113"/>
                  </a:cubicBezTo>
                  <a:cubicBezTo>
                    <a:pt x="31" y="170"/>
                    <a:pt x="22" y="226"/>
                    <a:pt x="13" y="274"/>
                  </a:cubicBezTo>
                  <a:cubicBezTo>
                    <a:pt x="0" y="367"/>
                    <a:pt x="13" y="423"/>
                    <a:pt x="17" y="423"/>
                  </a:cubicBezTo>
                  <a:cubicBezTo>
                    <a:pt x="26" y="423"/>
                    <a:pt x="22" y="367"/>
                    <a:pt x="43" y="279"/>
                  </a:cubicBezTo>
                  <a:cubicBezTo>
                    <a:pt x="53" y="236"/>
                    <a:pt x="65" y="183"/>
                    <a:pt x="91" y="131"/>
                  </a:cubicBezTo>
                  <a:cubicBezTo>
                    <a:pt x="105" y="90"/>
                    <a:pt x="141" y="40"/>
                    <a:pt x="174" y="40"/>
                  </a:cubicBezTo>
                  <a:cubicBezTo>
                    <a:pt x="183" y="40"/>
                    <a:pt x="192" y="44"/>
                    <a:pt x="201" y="52"/>
                  </a:cubicBezTo>
                  <a:cubicBezTo>
                    <a:pt x="240" y="91"/>
                    <a:pt x="227" y="165"/>
                    <a:pt x="214" y="218"/>
                  </a:cubicBezTo>
                  <a:cubicBezTo>
                    <a:pt x="196" y="270"/>
                    <a:pt x="170" y="319"/>
                    <a:pt x="140" y="349"/>
                  </a:cubicBezTo>
                  <a:cubicBezTo>
                    <a:pt x="79" y="415"/>
                    <a:pt x="22" y="432"/>
                    <a:pt x="26" y="441"/>
                  </a:cubicBezTo>
                  <a:cubicBezTo>
                    <a:pt x="26" y="441"/>
                    <a:pt x="87" y="436"/>
                    <a:pt x="158" y="371"/>
                  </a:cubicBezTo>
                  <a:cubicBezTo>
                    <a:pt x="192" y="336"/>
                    <a:pt x="227" y="288"/>
                    <a:pt x="249" y="231"/>
                  </a:cubicBezTo>
                  <a:cubicBezTo>
                    <a:pt x="267" y="170"/>
                    <a:pt x="289" y="91"/>
                    <a:pt x="232" y="22"/>
                  </a:cubicBezTo>
                  <a:cubicBezTo>
                    <a:pt x="217" y="6"/>
                    <a:pt x="197" y="0"/>
                    <a:pt x="1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131;p48">
              <a:extLst>
                <a:ext uri="{FF2B5EF4-FFF2-40B4-BE49-F238E27FC236}">
                  <a16:creationId xmlns:a16="http://schemas.microsoft.com/office/drawing/2014/main" id="{BB44A823-4A8A-4B77-BB50-AF17D7EA1893}"/>
                </a:ext>
              </a:extLst>
            </p:cNvPr>
            <p:cNvSpPr/>
            <p:nvPr/>
          </p:nvSpPr>
          <p:spPr>
            <a:xfrm>
              <a:off x="3142660" y="4521179"/>
              <a:ext cx="9096" cy="36052"/>
            </a:xfrm>
            <a:custGeom>
              <a:avLst/>
              <a:gdLst/>
              <a:ahLst/>
              <a:cxnLst/>
              <a:rect l="l" t="t" r="r" b="b"/>
              <a:pathLst>
                <a:path w="382" h="1514" extrusionOk="0">
                  <a:moveTo>
                    <a:pt x="49" y="1"/>
                  </a:moveTo>
                  <a:lnTo>
                    <a:pt x="49" y="1"/>
                  </a:lnTo>
                  <a:cubicBezTo>
                    <a:pt x="45" y="6"/>
                    <a:pt x="115" y="71"/>
                    <a:pt x="189" y="202"/>
                  </a:cubicBezTo>
                  <a:cubicBezTo>
                    <a:pt x="263" y="333"/>
                    <a:pt x="342" y="534"/>
                    <a:pt x="333" y="766"/>
                  </a:cubicBezTo>
                  <a:cubicBezTo>
                    <a:pt x="329" y="997"/>
                    <a:pt x="241" y="1194"/>
                    <a:pt x="158" y="1317"/>
                  </a:cubicBezTo>
                  <a:cubicBezTo>
                    <a:pt x="71" y="1443"/>
                    <a:pt x="1" y="1505"/>
                    <a:pt x="5" y="1513"/>
                  </a:cubicBezTo>
                  <a:cubicBezTo>
                    <a:pt x="5" y="1513"/>
                    <a:pt x="27" y="1500"/>
                    <a:pt x="57" y="1469"/>
                  </a:cubicBezTo>
                  <a:cubicBezTo>
                    <a:pt x="93" y="1443"/>
                    <a:pt x="132" y="1396"/>
                    <a:pt x="180" y="1334"/>
                  </a:cubicBezTo>
                  <a:cubicBezTo>
                    <a:pt x="272" y="1212"/>
                    <a:pt x="368" y="1006"/>
                    <a:pt x="377" y="766"/>
                  </a:cubicBezTo>
                  <a:cubicBezTo>
                    <a:pt x="381" y="525"/>
                    <a:pt x="299" y="315"/>
                    <a:pt x="215" y="189"/>
                  </a:cubicBezTo>
                  <a:cubicBezTo>
                    <a:pt x="172" y="123"/>
                    <a:pt x="132" y="75"/>
                    <a:pt x="101" y="45"/>
                  </a:cubicBezTo>
                  <a:cubicBezTo>
                    <a:pt x="71" y="14"/>
                    <a:pt x="49" y="1"/>
                    <a:pt x="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132;p48">
              <a:extLst>
                <a:ext uri="{FF2B5EF4-FFF2-40B4-BE49-F238E27FC236}">
                  <a16:creationId xmlns:a16="http://schemas.microsoft.com/office/drawing/2014/main" id="{913EC41E-87A5-4D52-93DC-BA96F0544C60}"/>
                </a:ext>
              </a:extLst>
            </p:cNvPr>
            <p:cNvSpPr/>
            <p:nvPr/>
          </p:nvSpPr>
          <p:spPr>
            <a:xfrm>
              <a:off x="3148709" y="4507962"/>
              <a:ext cx="26551" cy="19288"/>
            </a:xfrm>
            <a:custGeom>
              <a:avLst/>
              <a:gdLst/>
              <a:ahLst/>
              <a:cxnLst/>
              <a:rect l="l" t="t" r="r" b="b"/>
              <a:pathLst>
                <a:path w="1115" h="810" extrusionOk="0">
                  <a:moveTo>
                    <a:pt x="1109" y="0"/>
                  </a:moveTo>
                  <a:cubicBezTo>
                    <a:pt x="1090" y="0"/>
                    <a:pt x="845" y="173"/>
                    <a:pt x="547" y="390"/>
                  </a:cubicBezTo>
                  <a:cubicBezTo>
                    <a:pt x="241" y="613"/>
                    <a:pt x="1" y="801"/>
                    <a:pt x="5" y="809"/>
                  </a:cubicBezTo>
                  <a:cubicBezTo>
                    <a:pt x="5" y="810"/>
                    <a:pt x="5" y="810"/>
                    <a:pt x="6" y="810"/>
                  </a:cubicBezTo>
                  <a:cubicBezTo>
                    <a:pt x="25" y="810"/>
                    <a:pt x="270" y="639"/>
                    <a:pt x="569" y="420"/>
                  </a:cubicBezTo>
                  <a:cubicBezTo>
                    <a:pt x="874" y="198"/>
                    <a:pt x="1114" y="10"/>
                    <a:pt x="1110" y="1"/>
                  </a:cubicBezTo>
                  <a:cubicBezTo>
                    <a:pt x="1110" y="1"/>
                    <a:pt x="1110" y="0"/>
                    <a:pt x="1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33;p48">
              <a:extLst>
                <a:ext uri="{FF2B5EF4-FFF2-40B4-BE49-F238E27FC236}">
                  <a16:creationId xmlns:a16="http://schemas.microsoft.com/office/drawing/2014/main" id="{F7B012D1-7A76-4EB9-9597-3AEC98BF904C}"/>
                </a:ext>
              </a:extLst>
            </p:cNvPr>
            <p:cNvSpPr/>
            <p:nvPr/>
          </p:nvSpPr>
          <p:spPr>
            <a:xfrm>
              <a:off x="3154424" y="4560854"/>
              <a:ext cx="14192" cy="18740"/>
            </a:xfrm>
            <a:custGeom>
              <a:avLst/>
              <a:gdLst/>
              <a:ahLst/>
              <a:cxnLst/>
              <a:rect l="l" t="t" r="r" b="b"/>
              <a:pathLst>
                <a:path w="596" h="787" extrusionOk="0">
                  <a:moveTo>
                    <a:pt x="1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101" y="202"/>
                    <a:pt x="263" y="420"/>
                  </a:cubicBezTo>
                  <a:cubicBezTo>
                    <a:pt x="422" y="635"/>
                    <a:pt x="574" y="787"/>
                    <a:pt x="586" y="787"/>
                  </a:cubicBezTo>
                  <a:cubicBezTo>
                    <a:pt x="586" y="787"/>
                    <a:pt x="586" y="787"/>
                    <a:pt x="586" y="787"/>
                  </a:cubicBezTo>
                  <a:cubicBezTo>
                    <a:pt x="595" y="778"/>
                    <a:pt x="455" y="612"/>
                    <a:pt x="293" y="393"/>
                  </a:cubicBezTo>
                  <a:cubicBezTo>
                    <a:pt x="138" y="18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134;p48">
              <a:extLst>
                <a:ext uri="{FF2B5EF4-FFF2-40B4-BE49-F238E27FC236}">
                  <a16:creationId xmlns:a16="http://schemas.microsoft.com/office/drawing/2014/main" id="{A0A89B09-B658-4DB8-AF56-34A8FBB70E9E}"/>
                </a:ext>
              </a:extLst>
            </p:cNvPr>
            <p:cNvSpPr/>
            <p:nvPr/>
          </p:nvSpPr>
          <p:spPr>
            <a:xfrm>
              <a:off x="3142755" y="4548447"/>
              <a:ext cx="2858" cy="4334"/>
            </a:xfrm>
            <a:custGeom>
              <a:avLst/>
              <a:gdLst/>
              <a:ahLst/>
              <a:cxnLst/>
              <a:rect l="l" t="t" r="r" b="b"/>
              <a:pathLst>
                <a:path w="120" h="182" extrusionOk="0">
                  <a:moveTo>
                    <a:pt x="105" y="1"/>
                  </a:moveTo>
                  <a:cubicBezTo>
                    <a:pt x="96" y="1"/>
                    <a:pt x="83" y="43"/>
                    <a:pt x="53" y="88"/>
                  </a:cubicBezTo>
                  <a:cubicBezTo>
                    <a:pt x="27" y="136"/>
                    <a:pt x="1" y="172"/>
                    <a:pt x="10" y="180"/>
                  </a:cubicBezTo>
                  <a:cubicBezTo>
                    <a:pt x="11" y="181"/>
                    <a:pt x="12" y="182"/>
                    <a:pt x="14" y="182"/>
                  </a:cubicBezTo>
                  <a:cubicBezTo>
                    <a:pt x="26" y="182"/>
                    <a:pt x="67" y="156"/>
                    <a:pt x="93" y="110"/>
                  </a:cubicBezTo>
                  <a:cubicBezTo>
                    <a:pt x="119" y="53"/>
                    <a:pt x="119" y="1"/>
                    <a:pt x="106" y="1"/>
                  </a:cubicBezTo>
                  <a:cubicBezTo>
                    <a:pt x="105" y="1"/>
                    <a:pt x="105" y="1"/>
                    <a:pt x="1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35;p48">
              <a:extLst>
                <a:ext uri="{FF2B5EF4-FFF2-40B4-BE49-F238E27FC236}">
                  <a16:creationId xmlns:a16="http://schemas.microsoft.com/office/drawing/2014/main" id="{4D0E93AB-360A-4722-833B-E4B299F91B9B}"/>
                </a:ext>
              </a:extLst>
            </p:cNvPr>
            <p:cNvSpPr/>
            <p:nvPr/>
          </p:nvSpPr>
          <p:spPr>
            <a:xfrm>
              <a:off x="3146637" y="4539397"/>
              <a:ext cx="1381" cy="4191"/>
            </a:xfrm>
            <a:custGeom>
              <a:avLst/>
              <a:gdLst/>
              <a:ahLst/>
              <a:cxnLst/>
              <a:rect l="l" t="t" r="r" b="b"/>
              <a:pathLst>
                <a:path w="58" h="176" extrusionOk="0">
                  <a:moveTo>
                    <a:pt x="41" y="1"/>
                  </a:moveTo>
                  <a:cubicBezTo>
                    <a:pt x="29" y="1"/>
                    <a:pt x="17" y="39"/>
                    <a:pt x="9" y="84"/>
                  </a:cubicBezTo>
                  <a:cubicBezTo>
                    <a:pt x="1" y="132"/>
                    <a:pt x="5" y="171"/>
                    <a:pt x="17" y="175"/>
                  </a:cubicBezTo>
                  <a:cubicBezTo>
                    <a:pt x="27" y="175"/>
                    <a:pt x="44" y="141"/>
                    <a:pt x="48" y="88"/>
                  </a:cubicBezTo>
                  <a:cubicBezTo>
                    <a:pt x="57" y="40"/>
                    <a:pt x="53" y="1"/>
                    <a:pt x="44" y="1"/>
                  </a:cubicBezTo>
                  <a:cubicBezTo>
                    <a:pt x="43" y="1"/>
                    <a:pt x="4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136;p48">
              <a:extLst>
                <a:ext uri="{FF2B5EF4-FFF2-40B4-BE49-F238E27FC236}">
                  <a16:creationId xmlns:a16="http://schemas.microsoft.com/office/drawing/2014/main" id="{56545954-EDE4-4F2E-A1D8-81A7AEBD3DEE}"/>
                </a:ext>
              </a:extLst>
            </p:cNvPr>
            <p:cNvSpPr/>
            <p:nvPr/>
          </p:nvSpPr>
          <p:spPr>
            <a:xfrm>
              <a:off x="3145065" y="4530634"/>
              <a:ext cx="2405" cy="4548"/>
            </a:xfrm>
            <a:custGeom>
              <a:avLst/>
              <a:gdLst/>
              <a:ahLst/>
              <a:cxnLst/>
              <a:rect l="l" t="t" r="r" b="b"/>
              <a:pathLst>
                <a:path w="101" h="191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0" y="11"/>
                    <a:pt x="27" y="45"/>
                    <a:pt x="45" y="93"/>
                  </a:cubicBezTo>
                  <a:cubicBezTo>
                    <a:pt x="61" y="146"/>
                    <a:pt x="61" y="190"/>
                    <a:pt x="71" y="190"/>
                  </a:cubicBezTo>
                  <a:cubicBezTo>
                    <a:pt x="71" y="190"/>
                    <a:pt x="72" y="190"/>
                    <a:pt x="72" y="190"/>
                  </a:cubicBezTo>
                  <a:cubicBezTo>
                    <a:pt x="85" y="190"/>
                    <a:pt x="100" y="139"/>
                    <a:pt x="83" y="81"/>
                  </a:cubicBezTo>
                  <a:cubicBezTo>
                    <a:pt x="64" y="27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137;p48">
              <a:extLst>
                <a:ext uri="{FF2B5EF4-FFF2-40B4-BE49-F238E27FC236}">
                  <a16:creationId xmlns:a16="http://schemas.microsoft.com/office/drawing/2014/main" id="{FB001173-DB55-4972-868A-1DD005151051}"/>
                </a:ext>
              </a:extLst>
            </p:cNvPr>
            <p:cNvSpPr/>
            <p:nvPr/>
          </p:nvSpPr>
          <p:spPr>
            <a:xfrm>
              <a:off x="3142660" y="4524918"/>
              <a:ext cx="1286" cy="2524"/>
            </a:xfrm>
            <a:custGeom>
              <a:avLst/>
              <a:gdLst/>
              <a:ahLst/>
              <a:cxnLst/>
              <a:rect l="l" t="t" r="r" b="b"/>
              <a:pathLst>
                <a:path w="54" h="106" extrusionOk="0">
                  <a:moveTo>
                    <a:pt x="17" y="0"/>
                  </a:moveTo>
                  <a:cubicBezTo>
                    <a:pt x="16" y="0"/>
                    <a:pt x="15" y="1"/>
                    <a:pt x="14" y="1"/>
                  </a:cubicBezTo>
                  <a:cubicBezTo>
                    <a:pt x="1" y="6"/>
                    <a:pt x="1" y="32"/>
                    <a:pt x="10" y="59"/>
                  </a:cubicBezTo>
                  <a:cubicBezTo>
                    <a:pt x="14" y="89"/>
                    <a:pt x="31" y="106"/>
                    <a:pt x="41" y="106"/>
                  </a:cubicBezTo>
                  <a:cubicBezTo>
                    <a:pt x="53" y="102"/>
                    <a:pt x="53" y="75"/>
                    <a:pt x="45" y="49"/>
                  </a:cubicBezTo>
                  <a:cubicBezTo>
                    <a:pt x="41" y="21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138;p48">
              <a:extLst>
                <a:ext uri="{FF2B5EF4-FFF2-40B4-BE49-F238E27FC236}">
                  <a16:creationId xmlns:a16="http://schemas.microsoft.com/office/drawing/2014/main" id="{4D2591C6-7799-4ACE-B82A-89E8CD701EAF}"/>
                </a:ext>
              </a:extLst>
            </p:cNvPr>
            <p:cNvSpPr/>
            <p:nvPr/>
          </p:nvSpPr>
          <p:spPr>
            <a:xfrm>
              <a:off x="3405549" y="3460049"/>
              <a:ext cx="19074" cy="31766"/>
            </a:xfrm>
            <a:custGeom>
              <a:avLst/>
              <a:gdLst/>
              <a:ahLst/>
              <a:cxnLst/>
              <a:rect l="l" t="t" r="r" b="b"/>
              <a:pathLst>
                <a:path w="801" h="1334" extrusionOk="0">
                  <a:moveTo>
                    <a:pt x="398" y="1"/>
                  </a:moveTo>
                  <a:lnTo>
                    <a:pt x="1" y="858"/>
                  </a:lnTo>
                  <a:lnTo>
                    <a:pt x="325" y="1334"/>
                  </a:lnTo>
                  <a:lnTo>
                    <a:pt x="613" y="1290"/>
                  </a:lnTo>
                  <a:lnTo>
                    <a:pt x="801" y="783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139;p48">
              <a:extLst>
                <a:ext uri="{FF2B5EF4-FFF2-40B4-BE49-F238E27FC236}">
                  <a16:creationId xmlns:a16="http://schemas.microsoft.com/office/drawing/2014/main" id="{0D71972F-4530-4F64-81A5-EDD5F427D35C}"/>
                </a:ext>
              </a:extLst>
            </p:cNvPr>
            <p:cNvSpPr/>
            <p:nvPr/>
          </p:nvSpPr>
          <p:spPr>
            <a:xfrm>
              <a:off x="3139136" y="3817435"/>
              <a:ext cx="402955" cy="790408"/>
            </a:xfrm>
            <a:custGeom>
              <a:avLst/>
              <a:gdLst/>
              <a:ahLst/>
              <a:cxnLst/>
              <a:rect l="l" t="t" r="r" b="b"/>
              <a:pathLst>
                <a:path w="16922" h="33193" extrusionOk="0">
                  <a:moveTo>
                    <a:pt x="6609" y="1"/>
                  </a:moveTo>
                  <a:cubicBezTo>
                    <a:pt x="6609" y="1"/>
                    <a:pt x="10196" y="16481"/>
                    <a:pt x="10274" y="16791"/>
                  </a:cubicBezTo>
                  <a:cubicBezTo>
                    <a:pt x="10353" y="17106"/>
                    <a:pt x="1" y="28656"/>
                    <a:pt x="1" y="28656"/>
                  </a:cubicBezTo>
                  <a:lnTo>
                    <a:pt x="3750" y="33192"/>
                  </a:lnTo>
                  <a:cubicBezTo>
                    <a:pt x="3750" y="33192"/>
                    <a:pt x="16188" y="19981"/>
                    <a:pt x="16555" y="19173"/>
                  </a:cubicBezTo>
                  <a:cubicBezTo>
                    <a:pt x="16922" y="18361"/>
                    <a:pt x="14370" y="1408"/>
                    <a:pt x="14370" y="1408"/>
                  </a:cubicBezTo>
                  <a:lnTo>
                    <a:pt x="66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140;p48">
              <a:extLst>
                <a:ext uri="{FF2B5EF4-FFF2-40B4-BE49-F238E27FC236}">
                  <a16:creationId xmlns:a16="http://schemas.microsoft.com/office/drawing/2014/main" id="{1641A707-0F8E-4406-A3B2-B86D47179576}"/>
                </a:ext>
              </a:extLst>
            </p:cNvPr>
            <p:cNvSpPr/>
            <p:nvPr/>
          </p:nvSpPr>
          <p:spPr>
            <a:xfrm>
              <a:off x="3162974" y="4474860"/>
              <a:ext cx="83796" cy="113681"/>
            </a:xfrm>
            <a:custGeom>
              <a:avLst/>
              <a:gdLst/>
              <a:ahLst/>
              <a:cxnLst/>
              <a:rect l="l" t="t" r="r" b="b"/>
              <a:pathLst>
                <a:path w="3519" h="477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39" y="76"/>
                    <a:pt x="118" y="207"/>
                  </a:cubicBezTo>
                  <a:cubicBezTo>
                    <a:pt x="192" y="334"/>
                    <a:pt x="311" y="517"/>
                    <a:pt x="455" y="739"/>
                  </a:cubicBezTo>
                  <a:cubicBezTo>
                    <a:pt x="751" y="1190"/>
                    <a:pt x="1167" y="1802"/>
                    <a:pt x="1652" y="2462"/>
                  </a:cubicBezTo>
                  <a:cubicBezTo>
                    <a:pt x="2137" y="3121"/>
                    <a:pt x="2601" y="3708"/>
                    <a:pt x="2941" y="4118"/>
                  </a:cubicBezTo>
                  <a:cubicBezTo>
                    <a:pt x="3111" y="4328"/>
                    <a:pt x="3252" y="4494"/>
                    <a:pt x="3353" y="4603"/>
                  </a:cubicBezTo>
                  <a:cubicBezTo>
                    <a:pt x="3445" y="4713"/>
                    <a:pt x="3506" y="4773"/>
                    <a:pt x="3513" y="4773"/>
                  </a:cubicBezTo>
                  <a:cubicBezTo>
                    <a:pt x="3514" y="4773"/>
                    <a:pt x="3514" y="4773"/>
                    <a:pt x="3514" y="4773"/>
                  </a:cubicBezTo>
                  <a:cubicBezTo>
                    <a:pt x="3518" y="4769"/>
                    <a:pt x="3470" y="4699"/>
                    <a:pt x="3383" y="4577"/>
                  </a:cubicBezTo>
                  <a:cubicBezTo>
                    <a:pt x="3278" y="4442"/>
                    <a:pt x="3151" y="4271"/>
                    <a:pt x="2998" y="4075"/>
                  </a:cubicBezTo>
                  <a:cubicBezTo>
                    <a:pt x="2675" y="3646"/>
                    <a:pt x="2225" y="3061"/>
                    <a:pt x="1739" y="2401"/>
                  </a:cubicBezTo>
                  <a:cubicBezTo>
                    <a:pt x="1255" y="1741"/>
                    <a:pt x="826" y="1138"/>
                    <a:pt x="521" y="701"/>
                  </a:cubicBezTo>
                  <a:cubicBezTo>
                    <a:pt x="372" y="495"/>
                    <a:pt x="249" y="320"/>
                    <a:pt x="148" y="180"/>
                  </a:cubicBezTo>
                  <a:cubicBezTo>
                    <a:pt x="64" y="66"/>
                    <a:pt x="12" y="1"/>
                    <a:pt x="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141;p48">
              <a:extLst>
                <a:ext uri="{FF2B5EF4-FFF2-40B4-BE49-F238E27FC236}">
                  <a16:creationId xmlns:a16="http://schemas.microsoft.com/office/drawing/2014/main" id="{FBBD8F1F-06F2-4819-A4EF-0F8A6BA72926}"/>
                </a:ext>
              </a:extLst>
            </p:cNvPr>
            <p:cNvSpPr/>
            <p:nvPr/>
          </p:nvSpPr>
          <p:spPr>
            <a:xfrm>
              <a:off x="3237275" y="3793620"/>
              <a:ext cx="256437" cy="885182"/>
            </a:xfrm>
            <a:custGeom>
              <a:avLst/>
              <a:gdLst/>
              <a:ahLst/>
              <a:cxnLst/>
              <a:rect l="l" t="t" r="r" b="b"/>
              <a:pathLst>
                <a:path w="10769" h="37173" extrusionOk="0">
                  <a:moveTo>
                    <a:pt x="1338" y="0"/>
                  </a:moveTo>
                  <a:lnTo>
                    <a:pt x="1045" y="573"/>
                  </a:lnTo>
                  <a:cubicBezTo>
                    <a:pt x="184" y="2251"/>
                    <a:pt x="1" y="4200"/>
                    <a:pt x="542" y="6009"/>
                  </a:cubicBezTo>
                  <a:lnTo>
                    <a:pt x="4878" y="20545"/>
                  </a:lnTo>
                  <a:lnTo>
                    <a:pt x="4507" y="36941"/>
                  </a:lnTo>
                  <a:lnTo>
                    <a:pt x="10056" y="37173"/>
                  </a:lnTo>
                  <a:cubicBezTo>
                    <a:pt x="10056" y="37173"/>
                    <a:pt x="10261" y="24648"/>
                    <a:pt x="10550" y="20763"/>
                  </a:cubicBezTo>
                  <a:cubicBezTo>
                    <a:pt x="10768" y="17830"/>
                    <a:pt x="8890" y="9234"/>
                    <a:pt x="8041" y="4659"/>
                  </a:cubicBezTo>
                  <a:lnTo>
                    <a:pt x="10249" y="2408"/>
                  </a:lnTo>
                  <a:lnTo>
                    <a:pt x="8440" y="1945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142;p48">
              <a:extLst>
                <a:ext uri="{FF2B5EF4-FFF2-40B4-BE49-F238E27FC236}">
                  <a16:creationId xmlns:a16="http://schemas.microsoft.com/office/drawing/2014/main" id="{13026269-4CAD-458A-A3CC-DFE7B119FEB6}"/>
                </a:ext>
              </a:extLst>
            </p:cNvPr>
            <p:cNvSpPr/>
            <p:nvPr/>
          </p:nvSpPr>
          <p:spPr>
            <a:xfrm>
              <a:off x="3291906" y="3829532"/>
              <a:ext cx="56555" cy="45625"/>
            </a:xfrm>
            <a:custGeom>
              <a:avLst/>
              <a:gdLst/>
              <a:ahLst/>
              <a:cxnLst/>
              <a:rect l="l" t="t" r="r" b="b"/>
              <a:pathLst>
                <a:path w="2375" h="1916" extrusionOk="0">
                  <a:moveTo>
                    <a:pt x="2347" y="0"/>
                  </a:moveTo>
                  <a:cubicBezTo>
                    <a:pt x="2330" y="0"/>
                    <a:pt x="2316" y="191"/>
                    <a:pt x="2217" y="472"/>
                  </a:cubicBezTo>
                  <a:cubicBezTo>
                    <a:pt x="2120" y="751"/>
                    <a:pt x="1915" y="1128"/>
                    <a:pt x="1557" y="1407"/>
                  </a:cubicBezTo>
                  <a:cubicBezTo>
                    <a:pt x="1255" y="1648"/>
                    <a:pt x="910" y="1770"/>
                    <a:pt x="639" y="1818"/>
                  </a:cubicBezTo>
                  <a:cubicBezTo>
                    <a:pt x="460" y="1849"/>
                    <a:pt x="310" y="1854"/>
                    <a:pt x="202" y="1854"/>
                  </a:cubicBezTo>
                  <a:cubicBezTo>
                    <a:pt x="141" y="1854"/>
                    <a:pt x="94" y="1853"/>
                    <a:pt x="62" y="1853"/>
                  </a:cubicBezTo>
                  <a:lnTo>
                    <a:pt x="57" y="1853"/>
                  </a:lnTo>
                  <a:cubicBezTo>
                    <a:pt x="18" y="1862"/>
                    <a:pt x="1" y="1866"/>
                    <a:pt x="5" y="1870"/>
                  </a:cubicBezTo>
                  <a:cubicBezTo>
                    <a:pt x="5" y="1873"/>
                    <a:pt x="14" y="1876"/>
                    <a:pt x="33" y="1876"/>
                  </a:cubicBezTo>
                  <a:cubicBezTo>
                    <a:pt x="40" y="1876"/>
                    <a:pt x="49" y="1876"/>
                    <a:pt x="59" y="1875"/>
                  </a:cubicBezTo>
                  <a:lnTo>
                    <a:pt x="59" y="1875"/>
                  </a:lnTo>
                  <a:cubicBezTo>
                    <a:pt x="120" y="1893"/>
                    <a:pt x="243" y="1916"/>
                    <a:pt x="409" y="1916"/>
                  </a:cubicBezTo>
                  <a:cubicBezTo>
                    <a:pt x="481" y="1916"/>
                    <a:pt x="561" y="1912"/>
                    <a:pt x="648" y="1901"/>
                  </a:cubicBezTo>
                  <a:cubicBezTo>
                    <a:pt x="936" y="1866"/>
                    <a:pt x="1303" y="1743"/>
                    <a:pt x="1622" y="1491"/>
                  </a:cubicBezTo>
                  <a:cubicBezTo>
                    <a:pt x="2003" y="1193"/>
                    <a:pt x="2207" y="791"/>
                    <a:pt x="2291" y="494"/>
                  </a:cubicBezTo>
                  <a:cubicBezTo>
                    <a:pt x="2374" y="192"/>
                    <a:pt x="2356" y="0"/>
                    <a:pt x="2348" y="0"/>
                  </a:cubicBezTo>
                  <a:cubicBezTo>
                    <a:pt x="2348" y="0"/>
                    <a:pt x="2347" y="0"/>
                    <a:pt x="2347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143;p48">
              <a:extLst>
                <a:ext uri="{FF2B5EF4-FFF2-40B4-BE49-F238E27FC236}">
                  <a16:creationId xmlns:a16="http://schemas.microsoft.com/office/drawing/2014/main" id="{02C0784F-5073-4114-8277-AC06F24A7EC2}"/>
                </a:ext>
              </a:extLst>
            </p:cNvPr>
            <p:cNvSpPr/>
            <p:nvPr/>
          </p:nvSpPr>
          <p:spPr>
            <a:xfrm>
              <a:off x="3346465" y="4640919"/>
              <a:ext cx="130921" cy="9192"/>
            </a:xfrm>
            <a:custGeom>
              <a:avLst/>
              <a:gdLst/>
              <a:ahLst/>
              <a:cxnLst/>
              <a:rect l="l" t="t" r="r" b="b"/>
              <a:pathLst>
                <a:path w="5498" h="386" extrusionOk="0">
                  <a:moveTo>
                    <a:pt x="61" y="1"/>
                  </a:moveTo>
                  <a:cubicBezTo>
                    <a:pt x="24" y="1"/>
                    <a:pt x="4" y="3"/>
                    <a:pt x="4" y="7"/>
                  </a:cubicBezTo>
                  <a:cubicBezTo>
                    <a:pt x="0" y="16"/>
                    <a:pt x="79" y="29"/>
                    <a:pt x="214" y="51"/>
                  </a:cubicBezTo>
                  <a:cubicBezTo>
                    <a:pt x="354" y="69"/>
                    <a:pt x="555" y="95"/>
                    <a:pt x="804" y="117"/>
                  </a:cubicBezTo>
                  <a:cubicBezTo>
                    <a:pt x="1298" y="170"/>
                    <a:pt x="1988" y="213"/>
                    <a:pt x="2744" y="252"/>
                  </a:cubicBezTo>
                  <a:cubicBezTo>
                    <a:pt x="3492" y="287"/>
                    <a:pt x="4164" y="322"/>
                    <a:pt x="4688" y="348"/>
                  </a:cubicBezTo>
                  <a:cubicBezTo>
                    <a:pt x="4920" y="357"/>
                    <a:pt x="5113" y="370"/>
                    <a:pt x="5279" y="379"/>
                  </a:cubicBezTo>
                  <a:cubicBezTo>
                    <a:pt x="5347" y="384"/>
                    <a:pt x="5400" y="386"/>
                    <a:pt x="5437" y="386"/>
                  </a:cubicBezTo>
                  <a:cubicBezTo>
                    <a:pt x="5473" y="386"/>
                    <a:pt x="5493" y="384"/>
                    <a:pt x="5493" y="379"/>
                  </a:cubicBezTo>
                  <a:cubicBezTo>
                    <a:pt x="5497" y="370"/>
                    <a:pt x="5418" y="357"/>
                    <a:pt x="5283" y="339"/>
                  </a:cubicBezTo>
                  <a:cubicBezTo>
                    <a:pt x="5144" y="317"/>
                    <a:pt x="4942" y="295"/>
                    <a:pt x="4694" y="269"/>
                  </a:cubicBezTo>
                  <a:cubicBezTo>
                    <a:pt x="4200" y="222"/>
                    <a:pt x="3509" y="182"/>
                    <a:pt x="2753" y="143"/>
                  </a:cubicBezTo>
                  <a:cubicBezTo>
                    <a:pt x="2006" y="104"/>
                    <a:pt x="1332" y="69"/>
                    <a:pt x="808" y="43"/>
                  </a:cubicBezTo>
                  <a:cubicBezTo>
                    <a:pt x="577" y="29"/>
                    <a:pt x="384" y="16"/>
                    <a:pt x="218" y="7"/>
                  </a:cubicBezTo>
                  <a:cubicBezTo>
                    <a:pt x="151" y="3"/>
                    <a:pt x="97" y="1"/>
                    <a:pt x="61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144;p48">
              <a:extLst>
                <a:ext uri="{FF2B5EF4-FFF2-40B4-BE49-F238E27FC236}">
                  <a16:creationId xmlns:a16="http://schemas.microsoft.com/office/drawing/2014/main" id="{C3C8484C-92A2-4C98-953E-C9AD48627BF8}"/>
                </a:ext>
              </a:extLst>
            </p:cNvPr>
            <p:cNvSpPr/>
            <p:nvPr/>
          </p:nvSpPr>
          <p:spPr>
            <a:xfrm>
              <a:off x="3418576" y="3885211"/>
              <a:ext cx="75152" cy="443436"/>
            </a:xfrm>
            <a:custGeom>
              <a:avLst/>
              <a:gdLst/>
              <a:ahLst/>
              <a:cxnLst/>
              <a:rect l="l" t="t" r="r" b="b"/>
              <a:pathLst>
                <a:path w="3156" h="18622" extrusionOk="0">
                  <a:moveTo>
                    <a:pt x="4" y="0"/>
                  </a:moveTo>
                  <a:cubicBezTo>
                    <a:pt x="0" y="0"/>
                    <a:pt x="4" y="18"/>
                    <a:pt x="9" y="48"/>
                  </a:cubicBezTo>
                  <a:cubicBezTo>
                    <a:pt x="14" y="87"/>
                    <a:pt x="22" y="131"/>
                    <a:pt x="31" y="188"/>
                  </a:cubicBezTo>
                  <a:cubicBezTo>
                    <a:pt x="57" y="323"/>
                    <a:pt x="92" y="503"/>
                    <a:pt x="135" y="730"/>
                  </a:cubicBezTo>
                  <a:cubicBezTo>
                    <a:pt x="232" y="1211"/>
                    <a:pt x="371" y="1888"/>
                    <a:pt x="538" y="2719"/>
                  </a:cubicBezTo>
                  <a:cubicBezTo>
                    <a:pt x="892" y="4405"/>
                    <a:pt x="1372" y="6717"/>
                    <a:pt x="1906" y="9274"/>
                  </a:cubicBezTo>
                  <a:cubicBezTo>
                    <a:pt x="2172" y="10549"/>
                    <a:pt x="2443" y="11769"/>
                    <a:pt x="2644" y="12879"/>
                  </a:cubicBezTo>
                  <a:cubicBezTo>
                    <a:pt x="2850" y="13994"/>
                    <a:pt x="2985" y="15003"/>
                    <a:pt x="3033" y="15855"/>
                  </a:cubicBezTo>
                  <a:cubicBezTo>
                    <a:pt x="3090" y="16707"/>
                    <a:pt x="3072" y="17402"/>
                    <a:pt x="3038" y="17879"/>
                  </a:cubicBezTo>
                  <a:cubicBezTo>
                    <a:pt x="3029" y="18119"/>
                    <a:pt x="3007" y="18302"/>
                    <a:pt x="2994" y="18429"/>
                  </a:cubicBezTo>
                  <a:cubicBezTo>
                    <a:pt x="2989" y="18486"/>
                    <a:pt x="2985" y="18534"/>
                    <a:pt x="2985" y="18569"/>
                  </a:cubicBezTo>
                  <a:cubicBezTo>
                    <a:pt x="2981" y="18603"/>
                    <a:pt x="2981" y="18621"/>
                    <a:pt x="2981" y="18621"/>
                  </a:cubicBezTo>
                  <a:cubicBezTo>
                    <a:pt x="2985" y="18621"/>
                    <a:pt x="2989" y="18603"/>
                    <a:pt x="2994" y="18573"/>
                  </a:cubicBezTo>
                  <a:cubicBezTo>
                    <a:pt x="2998" y="18534"/>
                    <a:pt x="3007" y="18486"/>
                    <a:pt x="3016" y="18429"/>
                  </a:cubicBezTo>
                  <a:cubicBezTo>
                    <a:pt x="3033" y="18307"/>
                    <a:pt x="3064" y="18123"/>
                    <a:pt x="3082" y="17883"/>
                  </a:cubicBezTo>
                  <a:cubicBezTo>
                    <a:pt x="3125" y="17407"/>
                    <a:pt x="3155" y="16707"/>
                    <a:pt x="3112" y="15850"/>
                  </a:cubicBezTo>
                  <a:cubicBezTo>
                    <a:pt x="3068" y="14994"/>
                    <a:pt x="2941" y="13980"/>
                    <a:pt x="2741" y="12861"/>
                  </a:cubicBezTo>
                  <a:cubicBezTo>
                    <a:pt x="2544" y="11747"/>
                    <a:pt x="2277" y="10527"/>
                    <a:pt x="2011" y="9252"/>
                  </a:cubicBezTo>
                  <a:cubicBezTo>
                    <a:pt x="1464" y="6699"/>
                    <a:pt x="970" y="4387"/>
                    <a:pt x="612" y="2705"/>
                  </a:cubicBezTo>
                  <a:cubicBezTo>
                    <a:pt x="428" y="1874"/>
                    <a:pt x="280" y="1202"/>
                    <a:pt x="175" y="721"/>
                  </a:cubicBezTo>
                  <a:cubicBezTo>
                    <a:pt x="123" y="498"/>
                    <a:pt x="83" y="319"/>
                    <a:pt x="53" y="184"/>
                  </a:cubicBezTo>
                  <a:cubicBezTo>
                    <a:pt x="40" y="131"/>
                    <a:pt x="26" y="83"/>
                    <a:pt x="18" y="48"/>
                  </a:cubicBezTo>
                  <a:cubicBezTo>
                    <a:pt x="9" y="1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145;p48">
              <a:extLst>
                <a:ext uri="{FF2B5EF4-FFF2-40B4-BE49-F238E27FC236}">
                  <a16:creationId xmlns:a16="http://schemas.microsoft.com/office/drawing/2014/main" id="{FC8C787B-784A-481B-9406-8DB029773531}"/>
                </a:ext>
              </a:extLst>
            </p:cNvPr>
            <p:cNvSpPr/>
            <p:nvPr/>
          </p:nvSpPr>
          <p:spPr>
            <a:xfrm>
              <a:off x="3346322" y="4259767"/>
              <a:ext cx="7858" cy="239697"/>
            </a:xfrm>
            <a:custGeom>
              <a:avLst/>
              <a:gdLst/>
              <a:ahLst/>
              <a:cxnLst/>
              <a:rect l="l" t="t" r="r" b="b"/>
              <a:pathLst>
                <a:path w="330" h="10066" extrusionOk="0">
                  <a:moveTo>
                    <a:pt x="11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1" y="0"/>
                    <a:pt x="23" y="92"/>
                    <a:pt x="67" y="259"/>
                  </a:cubicBezTo>
                  <a:cubicBezTo>
                    <a:pt x="119" y="442"/>
                    <a:pt x="184" y="682"/>
                    <a:pt x="268" y="978"/>
                  </a:cubicBezTo>
                  <a:lnTo>
                    <a:pt x="268" y="978"/>
                  </a:lnTo>
                  <a:cubicBezTo>
                    <a:pt x="228" y="1887"/>
                    <a:pt x="184" y="3357"/>
                    <a:pt x="141" y="5009"/>
                  </a:cubicBezTo>
                  <a:cubicBezTo>
                    <a:pt x="102" y="6407"/>
                    <a:pt x="75" y="7670"/>
                    <a:pt x="63" y="8583"/>
                  </a:cubicBezTo>
                  <a:cubicBezTo>
                    <a:pt x="59" y="9029"/>
                    <a:pt x="53" y="9396"/>
                    <a:pt x="49" y="9667"/>
                  </a:cubicBezTo>
                  <a:cubicBezTo>
                    <a:pt x="53" y="9785"/>
                    <a:pt x="53" y="9882"/>
                    <a:pt x="53" y="9960"/>
                  </a:cubicBezTo>
                  <a:cubicBezTo>
                    <a:pt x="53" y="10029"/>
                    <a:pt x="59" y="10065"/>
                    <a:pt x="63" y="10065"/>
                  </a:cubicBezTo>
                  <a:cubicBezTo>
                    <a:pt x="67" y="10065"/>
                    <a:pt x="71" y="10029"/>
                    <a:pt x="75" y="9960"/>
                  </a:cubicBezTo>
                  <a:cubicBezTo>
                    <a:pt x="80" y="9882"/>
                    <a:pt x="85" y="9785"/>
                    <a:pt x="93" y="9667"/>
                  </a:cubicBezTo>
                  <a:cubicBezTo>
                    <a:pt x="106" y="9396"/>
                    <a:pt x="119" y="9029"/>
                    <a:pt x="137" y="8583"/>
                  </a:cubicBezTo>
                  <a:cubicBezTo>
                    <a:pt x="172" y="7670"/>
                    <a:pt x="211" y="6407"/>
                    <a:pt x="246" y="5013"/>
                  </a:cubicBezTo>
                  <a:cubicBezTo>
                    <a:pt x="289" y="3353"/>
                    <a:pt x="321" y="1879"/>
                    <a:pt x="329" y="975"/>
                  </a:cubicBezTo>
                  <a:lnTo>
                    <a:pt x="329" y="966"/>
                  </a:lnTo>
                  <a:lnTo>
                    <a:pt x="329" y="961"/>
                  </a:lnTo>
                  <a:cubicBezTo>
                    <a:pt x="233" y="669"/>
                    <a:pt x="158" y="428"/>
                    <a:pt x="102" y="249"/>
                  </a:cubicBezTo>
                  <a:cubicBezTo>
                    <a:pt x="46" y="91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146;p48">
              <a:extLst>
                <a:ext uri="{FF2B5EF4-FFF2-40B4-BE49-F238E27FC236}">
                  <a16:creationId xmlns:a16="http://schemas.microsoft.com/office/drawing/2014/main" id="{C62CA02E-D7ED-4DD2-8EA1-78BCC4472E16}"/>
                </a:ext>
              </a:extLst>
            </p:cNvPr>
            <p:cNvSpPr/>
            <p:nvPr/>
          </p:nvSpPr>
          <p:spPr>
            <a:xfrm>
              <a:off x="3277022" y="3570478"/>
              <a:ext cx="451985" cy="206883"/>
            </a:xfrm>
            <a:custGeom>
              <a:avLst/>
              <a:gdLst/>
              <a:ahLst/>
              <a:cxnLst/>
              <a:rect l="l" t="t" r="r" b="b"/>
              <a:pathLst>
                <a:path w="18981" h="8688" extrusionOk="0">
                  <a:moveTo>
                    <a:pt x="2824" y="1"/>
                  </a:moveTo>
                  <a:lnTo>
                    <a:pt x="0" y="2793"/>
                  </a:lnTo>
                  <a:cubicBezTo>
                    <a:pt x="363" y="3418"/>
                    <a:pt x="1535" y="4864"/>
                    <a:pt x="3366" y="7373"/>
                  </a:cubicBezTo>
                  <a:cubicBezTo>
                    <a:pt x="4061" y="8323"/>
                    <a:pt x="5101" y="8688"/>
                    <a:pt x="6289" y="8688"/>
                  </a:cubicBezTo>
                  <a:cubicBezTo>
                    <a:pt x="10222" y="8688"/>
                    <a:pt x="15777" y="4690"/>
                    <a:pt x="15777" y="4690"/>
                  </a:cubicBezTo>
                  <a:lnTo>
                    <a:pt x="15869" y="4646"/>
                  </a:lnTo>
                  <a:cubicBezTo>
                    <a:pt x="16620" y="4261"/>
                    <a:pt x="17512" y="3785"/>
                    <a:pt x="17949" y="3480"/>
                  </a:cubicBezTo>
                  <a:cubicBezTo>
                    <a:pt x="18758" y="2911"/>
                    <a:pt x="18710" y="2837"/>
                    <a:pt x="18631" y="2750"/>
                  </a:cubicBezTo>
                  <a:cubicBezTo>
                    <a:pt x="18611" y="2729"/>
                    <a:pt x="18583" y="2720"/>
                    <a:pt x="18549" y="2720"/>
                  </a:cubicBezTo>
                  <a:cubicBezTo>
                    <a:pt x="18258" y="2720"/>
                    <a:pt x="17499" y="3375"/>
                    <a:pt x="17322" y="3375"/>
                  </a:cubicBezTo>
                  <a:cubicBezTo>
                    <a:pt x="17287" y="3375"/>
                    <a:pt x="17274" y="3349"/>
                    <a:pt x="17294" y="3287"/>
                  </a:cubicBezTo>
                  <a:cubicBezTo>
                    <a:pt x="17420" y="2877"/>
                    <a:pt x="18980" y="2032"/>
                    <a:pt x="18744" y="1802"/>
                  </a:cubicBezTo>
                  <a:cubicBezTo>
                    <a:pt x="18712" y="1770"/>
                    <a:pt x="18668" y="1756"/>
                    <a:pt x="18617" y="1756"/>
                  </a:cubicBezTo>
                  <a:cubicBezTo>
                    <a:pt x="18180" y="1756"/>
                    <a:pt x="17146" y="2765"/>
                    <a:pt x="17040" y="2855"/>
                  </a:cubicBezTo>
                  <a:cubicBezTo>
                    <a:pt x="17016" y="2875"/>
                    <a:pt x="16990" y="2883"/>
                    <a:pt x="16966" y="2883"/>
                  </a:cubicBezTo>
                  <a:cubicBezTo>
                    <a:pt x="16876" y="2883"/>
                    <a:pt x="16805" y="2767"/>
                    <a:pt x="16892" y="2702"/>
                  </a:cubicBezTo>
                  <a:cubicBezTo>
                    <a:pt x="17049" y="2583"/>
                    <a:pt x="18670" y="1294"/>
                    <a:pt x="18373" y="997"/>
                  </a:cubicBezTo>
                  <a:cubicBezTo>
                    <a:pt x="18340" y="964"/>
                    <a:pt x="18303" y="951"/>
                    <a:pt x="18265" y="951"/>
                  </a:cubicBezTo>
                  <a:cubicBezTo>
                    <a:pt x="18114" y="951"/>
                    <a:pt x="17949" y="1163"/>
                    <a:pt x="17949" y="1163"/>
                  </a:cubicBezTo>
                  <a:cubicBezTo>
                    <a:pt x="17949" y="1163"/>
                    <a:pt x="16660" y="2350"/>
                    <a:pt x="16411" y="2350"/>
                  </a:cubicBezTo>
                  <a:cubicBezTo>
                    <a:pt x="16398" y="2350"/>
                    <a:pt x="16387" y="2346"/>
                    <a:pt x="16380" y="2339"/>
                  </a:cubicBezTo>
                  <a:cubicBezTo>
                    <a:pt x="16241" y="2195"/>
                    <a:pt x="17058" y="1391"/>
                    <a:pt x="17350" y="1137"/>
                  </a:cubicBezTo>
                  <a:cubicBezTo>
                    <a:pt x="17639" y="888"/>
                    <a:pt x="17643" y="648"/>
                    <a:pt x="17429" y="608"/>
                  </a:cubicBezTo>
                  <a:cubicBezTo>
                    <a:pt x="17426" y="607"/>
                    <a:pt x="17423" y="607"/>
                    <a:pt x="17419" y="607"/>
                  </a:cubicBezTo>
                  <a:cubicBezTo>
                    <a:pt x="17249" y="607"/>
                    <a:pt x="16362" y="1335"/>
                    <a:pt x="16083" y="1582"/>
                  </a:cubicBezTo>
                  <a:cubicBezTo>
                    <a:pt x="15885" y="1762"/>
                    <a:pt x="15452" y="2163"/>
                    <a:pt x="15241" y="2163"/>
                  </a:cubicBezTo>
                  <a:cubicBezTo>
                    <a:pt x="15149" y="2163"/>
                    <a:pt x="15100" y="2087"/>
                    <a:pt x="15130" y="1885"/>
                  </a:cubicBezTo>
                  <a:cubicBezTo>
                    <a:pt x="15135" y="1875"/>
                    <a:pt x="15135" y="1867"/>
                    <a:pt x="15135" y="1854"/>
                  </a:cubicBezTo>
                  <a:cubicBezTo>
                    <a:pt x="15253" y="1203"/>
                    <a:pt x="15126" y="656"/>
                    <a:pt x="14982" y="525"/>
                  </a:cubicBezTo>
                  <a:cubicBezTo>
                    <a:pt x="14942" y="489"/>
                    <a:pt x="14895" y="473"/>
                    <a:pt x="14848" y="473"/>
                  </a:cubicBezTo>
                  <a:cubicBezTo>
                    <a:pt x="14733" y="473"/>
                    <a:pt x="14620" y="572"/>
                    <a:pt x="14611" y="709"/>
                  </a:cubicBezTo>
                  <a:cubicBezTo>
                    <a:pt x="14605" y="739"/>
                    <a:pt x="14605" y="770"/>
                    <a:pt x="14615" y="805"/>
                  </a:cubicBezTo>
                  <a:cubicBezTo>
                    <a:pt x="14619" y="818"/>
                    <a:pt x="14619" y="840"/>
                    <a:pt x="14623" y="852"/>
                  </a:cubicBezTo>
                  <a:cubicBezTo>
                    <a:pt x="14641" y="1045"/>
                    <a:pt x="14611" y="1320"/>
                    <a:pt x="14579" y="1534"/>
                  </a:cubicBezTo>
                  <a:cubicBezTo>
                    <a:pt x="14549" y="1736"/>
                    <a:pt x="14488" y="1933"/>
                    <a:pt x="14391" y="2111"/>
                  </a:cubicBezTo>
                  <a:cubicBezTo>
                    <a:pt x="14278" y="2321"/>
                    <a:pt x="14177" y="2496"/>
                    <a:pt x="14086" y="2641"/>
                  </a:cubicBezTo>
                  <a:cubicBezTo>
                    <a:pt x="13042" y="3218"/>
                    <a:pt x="10039" y="4733"/>
                    <a:pt x="7037" y="4965"/>
                  </a:cubicBezTo>
                  <a:cubicBezTo>
                    <a:pt x="7035" y="4965"/>
                    <a:pt x="7033" y="4965"/>
                    <a:pt x="7030" y="4965"/>
                  </a:cubicBezTo>
                  <a:cubicBezTo>
                    <a:pt x="6466" y="4965"/>
                    <a:pt x="2824" y="1"/>
                    <a:pt x="282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147;p48">
              <a:extLst>
                <a:ext uri="{FF2B5EF4-FFF2-40B4-BE49-F238E27FC236}">
                  <a16:creationId xmlns:a16="http://schemas.microsoft.com/office/drawing/2014/main" id="{F6B492B1-56DD-4FAE-ADA4-5E36C37C5BD2}"/>
                </a:ext>
              </a:extLst>
            </p:cNvPr>
            <p:cNvSpPr/>
            <p:nvPr/>
          </p:nvSpPr>
          <p:spPr>
            <a:xfrm>
              <a:off x="3250159" y="3501606"/>
              <a:ext cx="182166" cy="254532"/>
            </a:xfrm>
            <a:custGeom>
              <a:avLst/>
              <a:gdLst/>
              <a:ahLst/>
              <a:cxnLst/>
              <a:rect l="l" t="t" r="r" b="b"/>
              <a:pathLst>
                <a:path w="7650" h="10689" extrusionOk="0">
                  <a:moveTo>
                    <a:pt x="1820" y="1"/>
                  </a:moveTo>
                  <a:cubicBezTo>
                    <a:pt x="1150" y="1"/>
                    <a:pt x="507" y="417"/>
                    <a:pt x="295" y="1118"/>
                  </a:cubicBezTo>
                  <a:cubicBezTo>
                    <a:pt x="59" y="1896"/>
                    <a:pt x="1" y="2994"/>
                    <a:pt x="473" y="4496"/>
                  </a:cubicBezTo>
                  <a:cubicBezTo>
                    <a:pt x="1666" y="8321"/>
                    <a:pt x="4188" y="10689"/>
                    <a:pt x="4188" y="10689"/>
                  </a:cubicBezTo>
                  <a:lnTo>
                    <a:pt x="7649" y="7149"/>
                  </a:lnTo>
                  <a:cubicBezTo>
                    <a:pt x="6368" y="5323"/>
                    <a:pt x="5263" y="3640"/>
                    <a:pt x="4149" y="1787"/>
                  </a:cubicBezTo>
                  <a:lnTo>
                    <a:pt x="2685" y="253"/>
                  </a:lnTo>
                  <a:cubicBezTo>
                    <a:pt x="2414" y="81"/>
                    <a:pt x="2114" y="1"/>
                    <a:pt x="182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148;p48">
              <a:extLst>
                <a:ext uri="{FF2B5EF4-FFF2-40B4-BE49-F238E27FC236}">
                  <a16:creationId xmlns:a16="http://schemas.microsoft.com/office/drawing/2014/main" id="{33374020-FE3E-4117-8190-01230DDD621B}"/>
                </a:ext>
              </a:extLst>
            </p:cNvPr>
            <p:cNvSpPr/>
            <p:nvPr/>
          </p:nvSpPr>
          <p:spPr>
            <a:xfrm>
              <a:off x="3350823" y="3670189"/>
              <a:ext cx="83082" cy="81510"/>
            </a:xfrm>
            <a:custGeom>
              <a:avLst/>
              <a:gdLst/>
              <a:ahLst/>
              <a:cxnLst/>
              <a:rect l="l" t="t" r="r" b="b"/>
              <a:pathLst>
                <a:path w="3489" h="3423" extrusionOk="0">
                  <a:moveTo>
                    <a:pt x="3482" y="0"/>
                  </a:moveTo>
                  <a:cubicBezTo>
                    <a:pt x="3462" y="0"/>
                    <a:pt x="3280" y="200"/>
                    <a:pt x="2985" y="516"/>
                  </a:cubicBezTo>
                  <a:cubicBezTo>
                    <a:pt x="2684" y="835"/>
                    <a:pt x="2264" y="1276"/>
                    <a:pt x="1788" y="1748"/>
                  </a:cubicBezTo>
                  <a:cubicBezTo>
                    <a:pt x="1307" y="2220"/>
                    <a:pt x="861" y="2635"/>
                    <a:pt x="534" y="2932"/>
                  </a:cubicBezTo>
                  <a:cubicBezTo>
                    <a:pt x="205" y="3230"/>
                    <a:pt x="1" y="3409"/>
                    <a:pt x="13" y="3422"/>
                  </a:cubicBezTo>
                  <a:cubicBezTo>
                    <a:pt x="14" y="3422"/>
                    <a:pt x="14" y="3422"/>
                    <a:pt x="14" y="3422"/>
                  </a:cubicBezTo>
                  <a:cubicBezTo>
                    <a:pt x="24" y="3422"/>
                    <a:pt x="79" y="3388"/>
                    <a:pt x="171" y="3317"/>
                  </a:cubicBezTo>
                  <a:cubicBezTo>
                    <a:pt x="271" y="3243"/>
                    <a:pt x="411" y="3129"/>
                    <a:pt x="582" y="2990"/>
                  </a:cubicBezTo>
                  <a:cubicBezTo>
                    <a:pt x="923" y="2706"/>
                    <a:pt x="1381" y="2299"/>
                    <a:pt x="1862" y="1827"/>
                  </a:cubicBezTo>
                  <a:cubicBezTo>
                    <a:pt x="2343" y="1351"/>
                    <a:pt x="2754" y="901"/>
                    <a:pt x="3042" y="564"/>
                  </a:cubicBezTo>
                  <a:cubicBezTo>
                    <a:pt x="3186" y="398"/>
                    <a:pt x="3299" y="258"/>
                    <a:pt x="3374" y="158"/>
                  </a:cubicBezTo>
                  <a:cubicBezTo>
                    <a:pt x="3448" y="62"/>
                    <a:pt x="3488" y="5"/>
                    <a:pt x="3483" y="1"/>
                  </a:cubicBezTo>
                  <a:cubicBezTo>
                    <a:pt x="3483" y="1"/>
                    <a:pt x="3482" y="0"/>
                    <a:pt x="34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149;p48">
              <a:extLst>
                <a:ext uri="{FF2B5EF4-FFF2-40B4-BE49-F238E27FC236}">
                  <a16:creationId xmlns:a16="http://schemas.microsoft.com/office/drawing/2014/main" id="{FBAF06B3-10B1-4D0A-B8EF-4958687FF476}"/>
                </a:ext>
              </a:extLst>
            </p:cNvPr>
            <p:cNvSpPr/>
            <p:nvPr/>
          </p:nvSpPr>
          <p:spPr>
            <a:xfrm>
              <a:off x="3266925" y="3625537"/>
              <a:ext cx="79748" cy="126778"/>
            </a:xfrm>
            <a:custGeom>
              <a:avLst/>
              <a:gdLst/>
              <a:ahLst/>
              <a:cxnLst/>
              <a:rect l="l" t="t" r="r" b="b"/>
              <a:pathLst>
                <a:path w="3349" h="5324" extrusionOk="0">
                  <a:moveTo>
                    <a:pt x="1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" y="0"/>
                    <a:pt x="31" y="83"/>
                    <a:pt x="97" y="232"/>
                  </a:cubicBezTo>
                  <a:cubicBezTo>
                    <a:pt x="154" y="381"/>
                    <a:pt x="255" y="591"/>
                    <a:pt x="386" y="844"/>
                  </a:cubicBezTo>
                  <a:cubicBezTo>
                    <a:pt x="644" y="1351"/>
                    <a:pt x="1037" y="2037"/>
                    <a:pt x="1509" y="2767"/>
                  </a:cubicBezTo>
                  <a:cubicBezTo>
                    <a:pt x="1981" y="3496"/>
                    <a:pt x="2435" y="4139"/>
                    <a:pt x="2772" y="4598"/>
                  </a:cubicBezTo>
                  <a:cubicBezTo>
                    <a:pt x="2942" y="4829"/>
                    <a:pt x="3082" y="5013"/>
                    <a:pt x="3183" y="5136"/>
                  </a:cubicBezTo>
                  <a:cubicBezTo>
                    <a:pt x="3275" y="5259"/>
                    <a:pt x="3336" y="5323"/>
                    <a:pt x="3344" y="5323"/>
                  </a:cubicBezTo>
                  <a:cubicBezTo>
                    <a:pt x="3344" y="5323"/>
                    <a:pt x="3344" y="5323"/>
                    <a:pt x="3344" y="5323"/>
                  </a:cubicBezTo>
                  <a:cubicBezTo>
                    <a:pt x="3349" y="5319"/>
                    <a:pt x="3305" y="5245"/>
                    <a:pt x="3213" y="5114"/>
                  </a:cubicBezTo>
                  <a:cubicBezTo>
                    <a:pt x="3113" y="4960"/>
                    <a:pt x="2986" y="4777"/>
                    <a:pt x="2833" y="4555"/>
                  </a:cubicBezTo>
                  <a:cubicBezTo>
                    <a:pt x="2514" y="4087"/>
                    <a:pt x="2068" y="3435"/>
                    <a:pt x="1600" y="2705"/>
                  </a:cubicBezTo>
                  <a:cubicBezTo>
                    <a:pt x="1128" y="1981"/>
                    <a:pt x="726" y="1307"/>
                    <a:pt x="451" y="809"/>
                  </a:cubicBezTo>
                  <a:cubicBezTo>
                    <a:pt x="311" y="559"/>
                    <a:pt x="206" y="355"/>
                    <a:pt x="132" y="214"/>
                  </a:cubicBezTo>
                  <a:cubicBezTo>
                    <a:pt x="59" y="78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150;p48">
              <a:extLst>
                <a:ext uri="{FF2B5EF4-FFF2-40B4-BE49-F238E27FC236}">
                  <a16:creationId xmlns:a16="http://schemas.microsoft.com/office/drawing/2014/main" id="{60C65719-7F22-42E5-B44D-ECC5BE8BE671}"/>
                </a:ext>
              </a:extLst>
            </p:cNvPr>
            <p:cNvSpPr/>
            <p:nvPr/>
          </p:nvSpPr>
          <p:spPr>
            <a:xfrm>
              <a:off x="3331581" y="3650399"/>
              <a:ext cx="85654" cy="77891"/>
            </a:xfrm>
            <a:custGeom>
              <a:avLst/>
              <a:gdLst/>
              <a:ahLst/>
              <a:cxnLst/>
              <a:rect l="l" t="t" r="r" b="b"/>
              <a:pathLst>
                <a:path w="3597" h="3271" extrusionOk="0">
                  <a:moveTo>
                    <a:pt x="3587" y="1"/>
                  </a:moveTo>
                  <a:cubicBezTo>
                    <a:pt x="3577" y="1"/>
                    <a:pt x="3522" y="39"/>
                    <a:pt x="3431" y="110"/>
                  </a:cubicBezTo>
                  <a:cubicBezTo>
                    <a:pt x="3334" y="185"/>
                    <a:pt x="3195" y="298"/>
                    <a:pt x="3028" y="443"/>
                  </a:cubicBezTo>
                  <a:cubicBezTo>
                    <a:pt x="2697" y="727"/>
                    <a:pt x="2246" y="1137"/>
                    <a:pt x="1761" y="1596"/>
                  </a:cubicBezTo>
                  <a:cubicBezTo>
                    <a:pt x="1289" y="2046"/>
                    <a:pt x="856" y="2452"/>
                    <a:pt x="520" y="2776"/>
                  </a:cubicBezTo>
                  <a:cubicBezTo>
                    <a:pt x="196" y="3073"/>
                    <a:pt x="0" y="3257"/>
                    <a:pt x="8" y="3270"/>
                  </a:cubicBezTo>
                  <a:cubicBezTo>
                    <a:pt x="9" y="3271"/>
                    <a:pt x="9" y="3271"/>
                    <a:pt x="9" y="3271"/>
                  </a:cubicBezTo>
                  <a:cubicBezTo>
                    <a:pt x="18" y="3271"/>
                    <a:pt x="74" y="3231"/>
                    <a:pt x="166" y="3160"/>
                  </a:cubicBezTo>
                  <a:cubicBezTo>
                    <a:pt x="266" y="3087"/>
                    <a:pt x="402" y="2972"/>
                    <a:pt x="568" y="2833"/>
                  </a:cubicBezTo>
                  <a:cubicBezTo>
                    <a:pt x="904" y="2545"/>
                    <a:pt x="1350" y="2138"/>
                    <a:pt x="1836" y="1675"/>
                  </a:cubicBezTo>
                  <a:cubicBezTo>
                    <a:pt x="2312" y="1225"/>
                    <a:pt x="2740" y="818"/>
                    <a:pt x="3076" y="495"/>
                  </a:cubicBezTo>
                  <a:cubicBezTo>
                    <a:pt x="3399" y="197"/>
                    <a:pt x="3597" y="14"/>
                    <a:pt x="3588" y="1"/>
                  </a:cubicBezTo>
                  <a:cubicBezTo>
                    <a:pt x="3588" y="1"/>
                    <a:pt x="3588" y="1"/>
                    <a:pt x="3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151;p48">
              <a:extLst>
                <a:ext uri="{FF2B5EF4-FFF2-40B4-BE49-F238E27FC236}">
                  <a16:creationId xmlns:a16="http://schemas.microsoft.com/office/drawing/2014/main" id="{AB803F87-03E6-4A99-BFA5-A58036AC1971}"/>
                </a:ext>
              </a:extLst>
            </p:cNvPr>
            <p:cNvSpPr/>
            <p:nvPr/>
          </p:nvSpPr>
          <p:spPr>
            <a:xfrm>
              <a:off x="3341345" y="3647494"/>
              <a:ext cx="70271" cy="73176"/>
            </a:xfrm>
            <a:custGeom>
              <a:avLst/>
              <a:gdLst/>
              <a:ahLst/>
              <a:cxnLst/>
              <a:rect l="l" t="t" r="r" b="b"/>
              <a:pathLst>
                <a:path w="2951" h="3073" extrusionOk="0">
                  <a:moveTo>
                    <a:pt x="984" y="0"/>
                  </a:moveTo>
                  <a:lnTo>
                    <a:pt x="0" y="914"/>
                  </a:lnTo>
                  <a:lnTo>
                    <a:pt x="1880" y="3072"/>
                  </a:lnTo>
                  <a:lnTo>
                    <a:pt x="2951" y="199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152;p48">
              <a:extLst>
                <a:ext uri="{FF2B5EF4-FFF2-40B4-BE49-F238E27FC236}">
                  <a16:creationId xmlns:a16="http://schemas.microsoft.com/office/drawing/2014/main" id="{4BB3B066-961D-4F2A-8514-43A8F5DD20D7}"/>
                </a:ext>
              </a:extLst>
            </p:cNvPr>
            <p:cNvSpPr/>
            <p:nvPr/>
          </p:nvSpPr>
          <p:spPr>
            <a:xfrm>
              <a:off x="3356753" y="3659425"/>
              <a:ext cx="10739" cy="10096"/>
            </a:xfrm>
            <a:custGeom>
              <a:avLst/>
              <a:gdLst/>
              <a:ahLst/>
              <a:cxnLst/>
              <a:rect l="l" t="t" r="r" b="b"/>
              <a:pathLst>
                <a:path w="451" h="424" extrusionOk="0">
                  <a:moveTo>
                    <a:pt x="227" y="1"/>
                  </a:moveTo>
                  <a:cubicBezTo>
                    <a:pt x="168" y="1"/>
                    <a:pt x="135" y="31"/>
                    <a:pt x="145" y="37"/>
                  </a:cubicBezTo>
                  <a:cubicBezTo>
                    <a:pt x="149" y="54"/>
                    <a:pt x="206" y="37"/>
                    <a:pt x="267" y="80"/>
                  </a:cubicBezTo>
                  <a:cubicBezTo>
                    <a:pt x="333" y="124"/>
                    <a:pt x="367" y="229"/>
                    <a:pt x="276" y="295"/>
                  </a:cubicBezTo>
                  <a:cubicBezTo>
                    <a:pt x="250" y="314"/>
                    <a:pt x="225" y="321"/>
                    <a:pt x="202" y="321"/>
                  </a:cubicBezTo>
                  <a:cubicBezTo>
                    <a:pt x="141" y="321"/>
                    <a:pt x="92" y="270"/>
                    <a:pt x="79" y="217"/>
                  </a:cubicBezTo>
                  <a:cubicBezTo>
                    <a:pt x="57" y="142"/>
                    <a:pt x="87" y="94"/>
                    <a:pt x="75" y="86"/>
                  </a:cubicBezTo>
                  <a:cubicBezTo>
                    <a:pt x="74" y="84"/>
                    <a:pt x="73" y="83"/>
                    <a:pt x="71" y="83"/>
                  </a:cubicBezTo>
                  <a:cubicBezTo>
                    <a:pt x="55" y="83"/>
                    <a:pt x="1" y="129"/>
                    <a:pt x="5" y="229"/>
                  </a:cubicBezTo>
                  <a:cubicBezTo>
                    <a:pt x="9" y="282"/>
                    <a:pt x="31" y="348"/>
                    <a:pt x="97" y="395"/>
                  </a:cubicBezTo>
                  <a:cubicBezTo>
                    <a:pt x="128" y="415"/>
                    <a:pt x="164" y="424"/>
                    <a:pt x="202" y="424"/>
                  </a:cubicBezTo>
                  <a:cubicBezTo>
                    <a:pt x="249" y="424"/>
                    <a:pt x="298" y="409"/>
                    <a:pt x="337" y="383"/>
                  </a:cubicBezTo>
                  <a:cubicBezTo>
                    <a:pt x="407" y="334"/>
                    <a:pt x="450" y="238"/>
                    <a:pt x="428" y="159"/>
                  </a:cubicBezTo>
                  <a:cubicBezTo>
                    <a:pt x="407" y="80"/>
                    <a:pt x="350" y="37"/>
                    <a:pt x="302" y="15"/>
                  </a:cubicBezTo>
                  <a:cubicBezTo>
                    <a:pt x="274" y="5"/>
                    <a:pt x="24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153;p48">
              <a:extLst>
                <a:ext uri="{FF2B5EF4-FFF2-40B4-BE49-F238E27FC236}">
                  <a16:creationId xmlns:a16="http://schemas.microsoft.com/office/drawing/2014/main" id="{1B371239-FDF4-45E4-A7D6-9CC1EC67A498}"/>
                </a:ext>
              </a:extLst>
            </p:cNvPr>
            <p:cNvSpPr/>
            <p:nvPr/>
          </p:nvSpPr>
          <p:spPr>
            <a:xfrm>
              <a:off x="3299622" y="3501439"/>
              <a:ext cx="129992" cy="161901"/>
            </a:xfrm>
            <a:custGeom>
              <a:avLst/>
              <a:gdLst/>
              <a:ahLst/>
              <a:cxnLst/>
              <a:rect l="l" t="t" r="r" b="b"/>
              <a:pathLst>
                <a:path w="5459" h="6799" extrusionOk="0">
                  <a:moveTo>
                    <a:pt x="98" y="1"/>
                  </a:moveTo>
                  <a:cubicBezTo>
                    <a:pt x="90" y="1"/>
                    <a:pt x="82" y="1"/>
                    <a:pt x="74" y="2"/>
                  </a:cubicBezTo>
                  <a:cubicBezTo>
                    <a:pt x="27" y="2"/>
                    <a:pt x="1" y="2"/>
                    <a:pt x="1" y="7"/>
                  </a:cubicBezTo>
                  <a:cubicBezTo>
                    <a:pt x="1" y="16"/>
                    <a:pt x="100" y="16"/>
                    <a:pt x="280" y="68"/>
                  </a:cubicBezTo>
                  <a:cubicBezTo>
                    <a:pt x="455" y="116"/>
                    <a:pt x="699" y="238"/>
                    <a:pt x="957" y="453"/>
                  </a:cubicBezTo>
                  <a:cubicBezTo>
                    <a:pt x="1473" y="881"/>
                    <a:pt x="2050" y="1645"/>
                    <a:pt x="2548" y="2581"/>
                  </a:cubicBezTo>
                  <a:lnTo>
                    <a:pt x="2548" y="2585"/>
                  </a:lnTo>
                  <a:lnTo>
                    <a:pt x="2548" y="2589"/>
                  </a:lnTo>
                  <a:cubicBezTo>
                    <a:pt x="2666" y="2769"/>
                    <a:pt x="2788" y="2956"/>
                    <a:pt x="2915" y="3148"/>
                  </a:cubicBezTo>
                  <a:cubicBezTo>
                    <a:pt x="3575" y="4185"/>
                    <a:pt x="4170" y="5124"/>
                    <a:pt x="4642" y="5776"/>
                  </a:cubicBezTo>
                  <a:cubicBezTo>
                    <a:pt x="4878" y="6103"/>
                    <a:pt x="5078" y="6361"/>
                    <a:pt x="5223" y="6536"/>
                  </a:cubicBezTo>
                  <a:cubicBezTo>
                    <a:pt x="5363" y="6706"/>
                    <a:pt x="5446" y="6798"/>
                    <a:pt x="5454" y="6798"/>
                  </a:cubicBezTo>
                  <a:cubicBezTo>
                    <a:pt x="5454" y="6798"/>
                    <a:pt x="5454" y="6798"/>
                    <a:pt x="5455" y="6798"/>
                  </a:cubicBezTo>
                  <a:cubicBezTo>
                    <a:pt x="5459" y="6793"/>
                    <a:pt x="5388" y="6693"/>
                    <a:pt x="5253" y="6510"/>
                  </a:cubicBezTo>
                  <a:cubicBezTo>
                    <a:pt x="5122" y="6331"/>
                    <a:pt x="4930" y="6064"/>
                    <a:pt x="4703" y="5732"/>
                  </a:cubicBezTo>
                  <a:cubicBezTo>
                    <a:pt x="4248" y="5072"/>
                    <a:pt x="3662" y="4128"/>
                    <a:pt x="3002" y="3092"/>
                  </a:cubicBezTo>
                  <a:cubicBezTo>
                    <a:pt x="2875" y="2900"/>
                    <a:pt x="2754" y="2712"/>
                    <a:pt x="2635" y="2529"/>
                  </a:cubicBezTo>
                  <a:lnTo>
                    <a:pt x="2635" y="2529"/>
                  </a:lnTo>
                  <a:lnTo>
                    <a:pt x="2639" y="2533"/>
                  </a:lnTo>
                  <a:cubicBezTo>
                    <a:pt x="2133" y="1585"/>
                    <a:pt x="1542" y="820"/>
                    <a:pt x="1001" y="400"/>
                  </a:cubicBezTo>
                  <a:cubicBezTo>
                    <a:pt x="730" y="185"/>
                    <a:pt x="477" y="68"/>
                    <a:pt x="289" y="28"/>
                  </a:cubicBezTo>
                  <a:cubicBezTo>
                    <a:pt x="211" y="10"/>
                    <a:pt x="146" y="1"/>
                    <a:pt x="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116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4">
            <a:extLst>
              <a:ext uri="{FF2B5EF4-FFF2-40B4-BE49-F238E27FC236}">
                <a16:creationId xmlns:a16="http://schemas.microsoft.com/office/drawing/2014/main" id="{C6CC0295-5E2C-45C1-BB57-F9FD753D6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016957"/>
              </p:ext>
            </p:extLst>
          </p:nvPr>
        </p:nvGraphicFramePr>
        <p:xfrm>
          <a:off x="1587260" y="1268491"/>
          <a:ext cx="10032055" cy="4503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1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9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977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Domain/Aspek/Indikator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Nama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Domain/Aspek/Indikator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Evaluasi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Nama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Domain/Aspek/Indikator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Evaluasi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012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Keuangan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60"/>
                        </a:lnSpc>
                        <a:spcBef>
                          <a:spcPts val="55"/>
                        </a:spcBef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sz="12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Keuangan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8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Pengadaan</a:t>
                      </a:r>
                      <a:r>
                        <a:rPr sz="12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Barang dan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Jasa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60"/>
                        </a:lnSpc>
                        <a:spcBef>
                          <a:spcPts val="55"/>
                        </a:spcBef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Pengadaan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Kepegawaian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Kepegawaian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09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Kearsipan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Naskah</a:t>
                      </a:r>
                      <a:r>
                        <a:rPr sz="1200" spc="-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Dinas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Pengelolaan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Barang </a:t>
                      </a:r>
                      <a:r>
                        <a:rPr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Milik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Negara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Pengawasan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  <a:r>
                        <a:rPr sz="1200" spc="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terkait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Pemerintah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Whistle</a:t>
                      </a:r>
                      <a:r>
                        <a:rPr sz="12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Blowing</a:t>
                      </a:r>
                      <a:r>
                        <a:rPr sz="1200" spc="-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709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 Layanan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Akuntabilitas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Kinerja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Organisasi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Kinerja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Pegawai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Kinerja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012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</a:t>
                      </a:r>
                      <a:r>
                        <a:rPr sz="1200" b="1" i="1" spc="-4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b="1" i="1" spc="-4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Publik </a:t>
                      </a:r>
                      <a:r>
                        <a:rPr sz="1200" b="1" i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Berbasis</a:t>
                      </a:r>
                      <a:r>
                        <a:rPr sz="1200" b="1" i="1" spc="-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Elektronik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88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Pengaduan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Pelayanan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Publik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55"/>
                        </a:lnSpc>
                        <a:spcBef>
                          <a:spcPts val="60"/>
                        </a:spcBef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 Pengaduan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Publik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709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Terbuka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6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Jaringan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Dokumentasi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Informasi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350">
                        <a:lnSpc>
                          <a:spcPts val="1650"/>
                        </a:lnSpc>
                      </a:pP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Hukum</a:t>
                      </a:r>
                      <a:r>
                        <a:rPr sz="1200" spc="-5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(JDIH)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7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Dokumentasi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Informasi Hukum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709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Publik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Sektoral</a:t>
                      </a:r>
                      <a:r>
                        <a:rPr sz="1200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Publik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Instansi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Pemerintah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709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Publik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Sektoral</a:t>
                      </a:r>
                      <a:r>
                        <a:rPr sz="1200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Publik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Instansi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Pemerintah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748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Publik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Sektoral</a:t>
                      </a:r>
                      <a:r>
                        <a:rPr sz="1200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Publik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Instansi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Pemerintah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object 15">
            <a:extLst>
              <a:ext uri="{FF2B5EF4-FFF2-40B4-BE49-F238E27FC236}">
                <a16:creationId xmlns:a16="http://schemas.microsoft.com/office/drawing/2014/main" id="{8199CFF1-0DF0-45A4-86A3-B3384A22EAA7}"/>
              </a:ext>
            </a:extLst>
          </p:cNvPr>
          <p:cNvSpPr txBox="1"/>
          <p:nvPr/>
        </p:nvSpPr>
        <p:spPr>
          <a:xfrm>
            <a:off x="2295797" y="5960859"/>
            <a:ext cx="8989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solidFill>
                  <a:srgbClr val="001F5F"/>
                </a:solidFill>
                <a:latin typeface="Calibri"/>
                <a:cs typeface="Calibri"/>
              </a:rPr>
              <a:t>“Masih</a:t>
            </a:r>
            <a:r>
              <a:rPr sz="2000" i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1F5F"/>
                </a:solidFill>
                <a:latin typeface="Calibri"/>
                <a:cs typeface="Calibri"/>
              </a:rPr>
              <a:t>terdapat</a:t>
            </a:r>
            <a:r>
              <a:rPr sz="2000" i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1F5F"/>
                </a:solidFill>
                <a:latin typeface="Calibri"/>
                <a:cs typeface="Calibri"/>
              </a:rPr>
              <a:t>25</a:t>
            </a:r>
            <a:r>
              <a:rPr sz="2000" i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1F5F"/>
                </a:solidFill>
                <a:latin typeface="Calibri"/>
                <a:cs typeface="Calibri"/>
              </a:rPr>
              <a:t>indikator</a:t>
            </a:r>
            <a:r>
              <a:rPr sz="2000" i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001F5F"/>
                </a:solidFill>
                <a:latin typeface="Calibri"/>
                <a:cs typeface="Calibri"/>
              </a:rPr>
              <a:t>yang sama</a:t>
            </a:r>
            <a:r>
              <a:rPr sz="2000" i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1F5F"/>
                </a:solidFill>
                <a:latin typeface="Calibri"/>
                <a:cs typeface="Calibri"/>
              </a:rPr>
              <a:t>dengan</a:t>
            </a:r>
            <a:r>
              <a:rPr sz="2000" i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1F5F"/>
                </a:solidFill>
                <a:latin typeface="Calibri"/>
                <a:cs typeface="Calibri"/>
              </a:rPr>
              <a:t>indikator</a:t>
            </a:r>
            <a:r>
              <a:rPr sz="2000" i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001F5F"/>
                </a:solidFill>
                <a:latin typeface="Calibri"/>
                <a:cs typeface="Calibri"/>
              </a:rPr>
              <a:t>penilaian</a:t>
            </a:r>
            <a:r>
              <a:rPr sz="2000" i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1F5F"/>
                </a:solidFill>
                <a:latin typeface="Calibri"/>
                <a:cs typeface="Calibri"/>
              </a:rPr>
              <a:t>SPBE</a:t>
            </a:r>
            <a:r>
              <a:rPr sz="2000" i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001F5F"/>
                </a:solidFill>
                <a:latin typeface="Calibri"/>
                <a:cs typeface="Calibri"/>
              </a:rPr>
              <a:t>sebelumnya”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2216F286-5298-44BC-9E1F-A3CC403D6DD3}"/>
              </a:ext>
            </a:extLst>
          </p:cNvPr>
          <p:cNvSpPr txBox="1"/>
          <p:nvPr/>
        </p:nvSpPr>
        <p:spPr>
          <a:xfrm>
            <a:off x="0" y="6432564"/>
            <a:ext cx="8989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id-ID"/>
            </a:defPPr>
            <a:lvl1pPr marL="12700">
              <a:lnSpc>
                <a:spcPct val="100000"/>
              </a:lnSpc>
              <a:spcBef>
                <a:spcPts val="100"/>
              </a:spcBef>
              <a:defRPr sz="1200" i="1" spc="-5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Sumber</a:t>
            </a:r>
            <a:r>
              <a:rPr lang="en-US" dirty="0"/>
              <a:t> : </a:t>
            </a:r>
            <a:r>
              <a:rPr lang="en-US" dirty="0" err="1"/>
              <a:t>Sekilas</a:t>
            </a:r>
            <a:r>
              <a:rPr lang="en-US" dirty="0"/>
              <a:t> </a:t>
            </a:r>
            <a:r>
              <a:rPr lang="en-US" dirty="0" err="1"/>
              <a:t>PermenPANRB</a:t>
            </a:r>
            <a:r>
              <a:rPr lang="en-US" dirty="0"/>
              <a:t> 59 </a:t>
            </a:r>
            <a:r>
              <a:rPr lang="en-US" dirty="0" err="1"/>
              <a:t>Tahun</a:t>
            </a:r>
            <a:r>
              <a:rPr lang="en-US" dirty="0"/>
              <a:t> 2020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47A79-7B55-4754-9171-9D04D125479B}"/>
              </a:ext>
            </a:extLst>
          </p:cNvPr>
          <p:cNvSpPr txBox="1"/>
          <p:nvPr/>
        </p:nvSpPr>
        <p:spPr>
          <a:xfrm>
            <a:off x="1467744" y="48656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Perbedaan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Indikator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1F9A44-3966-4735-B8B4-E194EFEE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10</a:t>
            </a:fld>
            <a:endParaRPr lang="id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372EE4-84E5-454E-8F9C-480D3E837D79}"/>
              </a:ext>
            </a:extLst>
          </p:cNvPr>
          <p:cNvSpPr/>
          <p:nvPr/>
        </p:nvSpPr>
        <p:spPr>
          <a:xfrm>
            <a:off x="1467744" y="2684234"/>
            <a:ext cx="10350446" cy="30192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78E9D6-FB17-4B27-A433-9347901C1BE4}"/>
              </a:ext>
            </a:extLst>
          </p:cNvPr>
          <p:cNvSpPr/>
          <p:nvPr/>
        </p:nvSpPr>
        <p:spPr>
          <a:xfrm>
            <a:off x="1467744" y="3306278"/>
            <a:ext cx="10350446" cy="239178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1C5A5B6-1F83-46C4-8D94-CB3E5131F326}"/>
              </a:ext>
            </a:extLst>
          </p:cNvPr>
          <p:cNvSpPr/>
          <p:nvPr/>
        </p:nvSpPr>
        <p:spPr>
          <a:xfrm>
            <a:off x="1467744" y="4192532"/>
            <a:ext cx="10350446" cy="239178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1311910B-43BC-4216-8B5E-CD2797F71077}"/>
              </a:ext>
            </a:extLst>
          </p:cNvPr>
          <p:cNvSpPr txBox="1"/>
          <p:nvPr/>
        </p:nvSpPr>
        <p:spPr>
          <a:xfrm>
            <a:off x="1121393" y="5818272"/>
            <a:ext cx="898906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id-ID"/>
            </a:defPPr>
            <a:lvl1pPr marL="12700">
              <a:lnSpc>
                <a:spcPct val="100000"/>
              </a:lnSpc>
              <a:spcBef>
                <a:spcPts val="100"/>
              </a:spcBef>
              <a:defRPr sz="1200" i="1" spc="-5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000" b="1" i="0" dirty="0"/>
              <a:t>(*) </a:t>
            </a:r>
            <a:r>
              <a:rPr lang="en-US" sz="1000" b="1" i="0" dirty="0" err="1"/>
              <a:t>merupakan</a:t>
            </a:r>
            <a:r>
              <a:rPr lang="en-US" sz="1000" b="1" i="0" dirty="0"/>
              <a:t> </a:t>
            </a:r>
            <a:r>
              <a:rPr lang="en-US" sz="1000" b="1" i="0" dirty="0" err="1"/>
              <a:t>indikator</a:t>
            </a:r>
            <a:r>
              <a:rPr lang="en-US" sz="1000" b="1" i="0" dirty="0"/>
              <a:t> </a:t>
            </a:r>
            <a:r>
              <a:rPr lang="en-US" sz="1000" b="1" i="0" dirty="0" err="1"/>
              <a:t>baru</a:t>
            </a:r>
            <a:r>
              <a:rPr lang="en-US" sz="1000" b="1" i="0" dirty="0"/>
              <a:t> </a:t>
            </a:r>
            <a:r>
              <a:rPr lang="en-US" sz="1000" b="1" i="0" dirty="0" err="1"/>
              <a:t>tahun</a:t>
            </a:r>
            <a:r>
              <a:rPr lang="en-US" sz="1000" b="1" i="0" dirty="0"/>
              <a:t> 2021</a:t>
            </a:r>
            <a:endParaRPr sz="1000" b="1" i="0" dirty="0"/>
          </a:p>
        </p:txBody>
      </p:sp>
    </p:spTree>
    <p:extLst>
      <p:ext uri="{BB962C8B-B14F-4D97-AF65-F5344CB8AC3E}">
        <p14:creationId xmlns:p14="http://schemas.microsoft.com/office/powerpoint/2010/main" val="107721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12470-9DF4-4336-BA97-624376D9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pPr/>
              <a:t>11</a:t>
            </a:fld>
            <a:endParaRPr lang="id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935FB1-F780-4A25-947E-10A0619FC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15511"/>
              </p:ext>
            </p:extLst>
          </p:nvPr>
        </p:nvGraphicFramePr>
        <p:xfrm>
          <a:off x="1790161" y="1240165"/>
          <a:ext cx="9249314" cy="4886255"/>
        </p:xfrm>
        <a:graphic>
          <a:graphicData uri="http://schemas.openxmlformats.org/drawingml/2006/table">
            <a:tbl>
              <a:tblPr/>
              <a:tblGrid>
                <a:gridCol w="2784216">
                  <a:extLst>
                    <a:ext uri="{9D8B030D-6E8A-4147-A177-3AD203B41FA5}">
                      <a16:colId xmlns:a16="http://schemas.microsoft.com/office/drawing/2014/main" val="3904944097"/>
                    </a:ext>
                  </a:extLst>
                </a:gridCol>
                <a:gridCol w="1467879">
                  <a:extLst>
                    <a:ext uri="{9D8B030D-6E8A-4147-A177-3AD203B41FA5}">
                      <a16:colId xmlns:a16="http://schemas.microsoft.com/office/drawing/2014/main" val="4146432596"/>
                    </a:ext>
                  </a:extLst>
                </a:gridCol>
                <a:gridCol w="1610215">
                  <a:extLst>
                    <a:ext uri="{9D8B030D-6E8A-4147-A177-3AD203B41FA5}">
                      <a16:colId xmlns:a16="http://schemas.microsoft.com/office/drawing/2014/main" val="2474756364"/>
                    </a:ext>
                  </a:extLst>
                </a:gridCol>
                <a:gridCol w="1600961">
                  <a:extLst>
                    <a:ext uri="{9D8B030D-6E8A-4147-A177-3AD203B41FA5}">
                      <a16:colId xmlns:a16="http://schemas.microsoft.com/office/drawing/2014/main" val="2042178187"/>
                    </a:ext>
                  </a:extLst>
                </a:gridCol>
                <a:gridCol w="1786043">
                  <a:extLst>
                    <a:ext uri="{9D8B030D-6E8A-4147-A177-3AD203B41FA5}">
                      <a16:colId xmlns:a16="http://schemas.microsoft.com/office/drawing/2014/main" val="1461725628"/>
                    </a:ext>
                  </a:extLst>
                </a:gridCol>
              </a:tblGrid>
              <a:tr h="31914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Domain dan Aspek Penilaian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Instrumen Sebelumnya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Instrumen Baru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t-IT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384012"/>
                  </a:ext>
                </a:extLst>
              </a:tr>
              <a:tr h="318261">
                <a:tc vMerge="1">
                  <a:txBody>
                    <a:bodyPr/>
                    <a:lstStyle/>
                    <a:p>
                      <a:pPr algn="ctr" fontAlgn="ctr"/>
                      <a:endParaRPr lang="id-ID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Jumlah</a:t>
                      </a: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Indikator (35)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Bobot</a:t>
                      </a: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(100%)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Jumlah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(47)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Bobot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(100%)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538691"/>
                  </a:ext>
                </a:extLst>
              </a:tr>
              <a:tr h="372341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1- Kebijakan Internal Terkait SPBE</a:t>
                      </a:r>
                      <a:endParaRPr lang="id-ID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40042"/>
                  </a:ext>
                </a:extLst>
              </a:tr>
              <a:tr h="372477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1- Kebijakan Internal Terkait Tata Kelola SPBE</a:t>
                      </a:r>
                      <a:endParaRPr lang="id-ID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7%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730696"/>
                  </a:ext>
                </a:extLst>
              </a:tr>
              <a:tr h="250437">
                <a:tc>
                  <a:txBody>
                    <a:bodyPr/>
                    <a:lstStyle/>
                    <a:p>
                      <a:pPr algn="l" rtl="0" fontAlgn="ctr"/>
                      <a:r>
                        <a:rPr lang="sv-SE" sz="12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2 - Kebijakan Layanan SPBE</a:t>
                      </a:r>
                      <a:endParaRPr lang="sv-SE" sz="12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d-ID" sz="12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id-ID" sz="12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d-ID" sz="12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d-ID" sz="12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05153"/>
                  </a:ext>
                </a:extLst>
              </a:tr>
              <a:tr h="250437"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2 – Tata Kelola SPBE</a:t>
                      </a:r>
                      <a:endParaRPr lang="fi-FI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28%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813328"/>
                  </a:ext>
                </a:extLst>
              </a:tr>
              <a:tr h="372341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2 – Perencanaan Strategis SPBE</a:t>
                      </a:r>
                      <a:endParaRPr lang="id-ID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865894"/>
                  </a:ext>
                </a:extLst>
              </a:tr>
              <a:tr h="372477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3 – Teknologi Informasi dan Komunikasi</a:t>
                      </a:r>
                      <a:endParaRPr lang="id-ID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754361"/>
                  </a:ext>
                </a:extLst>
              </a:tr>
              <a:tr h="250437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4 – Penyelenggara SPBE</a:t>
                      </a:r>
                      <a:endParaRPr lang="id-ID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223206"/>
                  </a:ext>
                </a:extLst>
              </a:tr>
              <a:tr h="250437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3 – Manajemen SPBE</a:t>
                      </a:r>
                      <a:endParaRPr lang="id-ID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16,5%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72624"/>
                  </a:ext>
                </a:extLst>
              </a:tr>
              <a:tr h="372341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5 – Penerapan Manajemen SPBE</a:t>
                      </a:r>
                      <a:endParaRPr lang="id-ID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000361"/>
                  </a:ext>
                </a:extLst>
              </a:tr>
              <a:tr h="214642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6 – Audit TIK</a:t>
                      </a:r>
                      <a:endParaRPr lang="id-ID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4,5%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0160"/>
                  </a:ext>
                </a:extLst>
              </a:tr>
              <a:tr h="330527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4 – Layanan SPBE</a:t>
                      </a:r>
                      <a:endParaRPr lang="id-ID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45,5%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347154"/>
                  </a:ext>
                </a:extLst>
              </a:tr>
              <a:tr h="456108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7 – Layanan Administrasi Pemerintahan Berbasis Elektronik</a:t>
                      </a:r>
                      <a:endParaRPr lang="id-ID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27,5%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536920"/>
                  </a:ext>
                </a:extLst>
              </a:tr>
              <a:tr h="372477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8 – Layanan Pengaduan Pelayanan Publik</a:t>
                      </a:r>
                      <a:endParaRPr lang="id-ID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5982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7877C22-0CF0-46A3-B38C-1449697EC78E}"/>
              </a:ext>
            </a:extLst>
          </p:cNvPr>
          <p:cNvSpPr txBox="1"/>
          <p:nvPr/>
        </p:nvSpPr>
        <p:spPr>
          <a:xfrm>
            <a:off x="1455804" y="45937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Perhitungan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Bobot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A0889B7-BB14-417A-94B3-D11B1D8B38A3}"/>
              </a:ext>
            </a:extLst>
          </p:cNvPr>
          <p:cNvSpPr txBox="1"/>
          <p:nvPr/>
        </p:nvSpPr>
        <p:spPr>
          <a:xfrm>
            <a:off x="82153" y="6398630"/>
            <a:ext cx="8989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id-ID"/>
            </a:defPPr>
            <a:lvl1pPr marL="12700">
              <a:lnSpc>
                <a:spcPct val="100000"/>
              </a:lnSpc>
              <a:spcBef>
                <a:spcPts val="100"/>
              </a:spcBef>
              <a:defRPr sz="1200" i="1" spc="-5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Sumber</a:t>
            </a:r>
            <a:r>
              <a:rPr lang="en-US" dirty="0"/>
              <a:t> : </a:t>
            </a:r>
            <a:r>
              <a:rPr lang="en-US" dirty="0" err="1"/>
              <a:t>Sekilas</a:t>
            </a:r>
            <a:r>
              <a:rPr lang="en-US" dirty="0"/>
              <a:t> </a:t>
            </a:r>
            <a:r>
              <a:rPr lang="en-US" dirty="0" err="1"/>
              <a:t>PermenPANRB</a:t>
            </a:r>
            <a:r>
              <a:rPr lang="en-US" dirty="0"/>
              <a:t> 59 </a:t>
            </a:r>
            <a:r>
              <a:rPr lang="en-US" dirty="0" err="1"/>
              <a:t>Tahun</a:t>
            </a:r>
            <a:r>
              <a:rPr lang="en-US" dirty="0"/>
              <a:t> 2020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20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6010C3F1-B0B9-4AFB-9007-9E2632C0E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481" y="1015042"/>
            <a:ext cx="5082765" cy="5218555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FD593358-8D47-4C5B-B05C-50B3B8325C37}"/>
              </a:ext>
            </a:extLst>
          </p:cNvPr>
          <p:cNvGrpSpPr/>
          <p:nvPr/>
        </p:nvGrpSpPr>
        <p:grpSpPr>
          <a:xfrm>
            <a:off x="1161143" y="1325331"/>
            <a:ext cx="5297714" cy="4758400"/>
            <a:chOff x="1886642" y="1150007"/>
            <a:chExt cx="5302773" cy="468705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FB56EC0-98C4-4592-83AE-0C1FAEC1D3E4}"/>
                </a:ext>
              </a:extLst>
            </p:cNvPr>
            <p:cNvGrpSpPr/>
            <p:nvPr/>
          </p:nvGrpSpPr>
          <p:grpSpPr>
            <a:xfrm>
              <a:off x="2544001" y="3814833"/>
              <a:ext cx="155900" cy="155924"/>
              <a:chOff x="2731590" y="3490010"/>
              <a:chExt cx="155900" cy="155924"/>
            </a:xfrm>
          </p:grpSpPr>
          <p:sp>
            <p:nvSpPr>
              <p:cNvPr id="104" name="Google Shape;900;p32">
                <a:extLst>
                  <a:ext uri="{FF2B5EF4-FFF2-40B4-BE49-F238E27FC236}">
                    <a16:creationId xmlns:a16="http://schemas.microsoft.com/office/drawing/2014/main" id="{48278F6F-2F10-47FD-8BC5-52FD521A03BF}"/>
                  </a:ext>
                </a:extLst>
              </p:cNvPr>
              <p:cNvSpPr/>
              <p:nvPr/>
            </p:nvSpPr>
            <p:spPr>
              <a:xfrm>
                <a:off x="2731590" y="3490010"/>
                <a:ext cx="155900" cy="155924"/>
              </a:xfrm>
              <a:custGeom>
                <a:avLst/>
                <a:gdLst/>
                <a:ahLst/>
                <a:cxnLst/>
                <a:rect l="l" t="t" r="r" b="b"/>
                <a:pathLst>
                  <a:path w="6236" h="6237" extrusionOk="0">
                    <a:moveTo>
                      <a:pt x="3130" y="1"/>
                    </a:moveTo>
                    <a:cubicBezTo>
                      <a:pt x="1401" y="1"/>
                      <a:pt x="0" y="1402"/>
                      <a:pt x="0" y="3107"/>
                    </a:cubicBezTo>
                    <a:cubicBezTo>
                      <a:pt x="0" y="4835"/>
                      <a:pt x="1401" y="6236"/>
                      <a:pt x="3130" y="6236"/>
                    </a:cubicBezTo>
                    <a:cubicBezTo>
                      <a:pt x="4834" y="6236"/>
                      <a:pt x="6236" y="4835"/>
                      <a:pt x="6236" y="3107"/>
                    </a:cubicBezTo>
                    <a:cubicBezTo>
                      <a:pt x="6236" y="1379"/>
                      <a:pt x="4834" y="1"/>
                      <a:pt x="3130" y="1"/>
                    </a:cubicBezTo>
                    <a:close/>
                  </a:path>
                </a:pathLst>
              </a:custGeom>
              <a:solidFill>
                <a:srgbClr val="FFC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901;p32">
                <a:extLst>
                  <a:ext uri="{FF2B5EF4-FFF2-40B4-BE49-F238E27FC236}">
                    <a16:creationId xmlns:a16="http://schemas.microsoft.com/office/drawing/2014/main" id="{2E17E4BB-C5F3-4990-B114-440F07CCB1FD}"/>
                  </a:ext>
                </a:extLst>
              </p:cNvPr>
              <p:cNvSpPr/>
              <p:nvPr/>
            </p:nvSpPr>
            <p:spPr>
              <a:xfrm>
                <a:off x="2773614" y="3537313"/>
                <a:ext cx="19300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542" extrusionOk="0">
                    <a:moveTo>
                      <a:pt x="374" y="0"/>
                    </a:moveTo>
                    <a:cubicBezTo>
                      <a:pt x="164" y="0"/>
                      <a:pt x="1" y="187"/>
                      <a:pt x="1" y="397"/>
                    </a:cubicBezTo>
                    <a:lnTo>
                      <a:pt x="1" y="1168"/>
                    </a:lnTo>
                    <a:cubicBezTo>
                      <a:pt x="1" y="1378"/>
                      <a:pt x="164" y="1542"/>
                      <a:pt x="374" y="1542"/>
                    </a:cubicBezTo>
                    <a:cubicBezTo>
                      <a:pt x="584" y="1542"/>
                      <a:pt x="771" y="1378"/>
                      <a:pt x="771" y="1168"/>
                    </a:cubicBezTo>
                    <a:lnTo>
                      <a:pt x="771" y="397"/>
                    </a:lnTo>
                    <a:cubicBezTo>
                      <a:pt x="771" y="187"/>
                      <a:pt x="584" y="0"/>
                      <a:pt x="3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902;p32">
                <a:extLst>
                  <a:ext uri="{FF2B5EF4-FFF2-40B4-BE49-F238E27FC236}">
                    <a16:creationId xmlns:a16="http://schemas.microsoft.com/office/drawing/2014/main" id="{E6D6C7D2-B6B8-4C3E-9708-02B9E24433B5}"/>
                  </a:ext>
                </a:extLst>
              </p:cNvPr>
              <p:cNvSpPr/>
              <p:nvPr/>
            </p:nvSpPr>
            <p:spPr>
              <a:xfrm>
                <a:off x="2826739" y="3537314"/>
                <a:ext cx="19300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542" extrusionOk="0">
                    <a:moveTo>
                      <a:pt x="374" y="0"/>
                    </a:moveTo>
                    <a:cubicBezTo>
                      <a:pt x="164" y="0"/>
                      <a:pt x="1" y="187"/>
                      <a:pt x="1" y="397"/>
                    </a:cubicBezTo>
                    <a:lnTo>
                      <a:pt x="1" y="1168"/>
                    </a:lnTo>
                    <a:cubicBezTo>
                      <a:pt x="1" y="1378"/>
                      <a:pt x="164" y="1542"/>
                      <a:pt x="374" y="1542"/>
                    </a:cubicBezTo>
                    <a:cubicBezTo>
                      <a:pt x="585" y="1542"/>
                      <a:pt x="771" y="1378"/>
                      <a:pt x="771" y="1168"/>
                    </a:cubicBezTo>
                    <a:lnTo>
                      <a:pt x="771" y="397"/>
                    </a:lnTo>
                    <a:cubicBezTo>
                      <a:pt x="771" y="187"/>
                      <a:pt x="585" y="0"/>
                      <a:pt x="3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903;p32">
                <a:extLst>
                  <a:ext uri="{FF2B5EF4-FFF2-40B4-BE49-F238E27FC236}">
                    <a16:creationId xmlns:a16="http://schemas.microsoft.com/office/drawing/2014/main" id="{63CD94AA-EB94-454B-8F4D-218CBF84CE42}"/>
                  </a:ext>
                </a:extLst>
              </p:cNvPr>
              <p:cNvSpPr/>
              <p:nvPr/>
            </p:nvSpPr>
            <p:spPr>
              <a:xfrm>
                <a:off x="2757264" y="3584588"/>
                <a:ext cx="10452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4181" h="1356" extrusionOk="0">
                    <a:moveTo>
                      <a:pt x="192" y="0"/>
                    </a:moveTo>
                    <a:cubicBezTo>
                      <a:pt x="160" y="0"/>
                      <a:pt x="127" y="8"/>
                      <a:pt x="94" y="24"/>
                    </a:cubicBezTo>
                    <a:cubicBezTo>
                      <a:pt x="24" y="71"/>
                      <a:pt x="1" y="188"/>
                      <a:pt x="71" y="258"/>
                    </a:cubicBezTo>
                    <a:cubicBezTo>
                      <a:pt x="538" y="935"/>
                      <a:pt x="1309" y="1355"/>
                      <a:pt x="2126" y="1355"/>
                    </a:cubicBezTo>
                    <a:cubicBezTo>
                      <a:pt x="2920" y="1355"/>
                      <a:pt x="3644" y="982"/>
                      <a:pt x="4134" y="375"/>
                    </a:cubicBezTo>
                    <a:cubicBezTo>
                      <a:pt x="4181" y="305"/>
                      <a:pt x="4158" y="188"/>
                      <a:pt x="4088" y="141"/>
                    </a:cubicBezTo>
                    <a:cubicBezTo>
                      <a:pt x="4058" y="112"/>
                      <a:pt x="4021" y="99"/>
                      <a:pt x="3984" y="99"/>
                    </a:cubicBezTo>
                    <a:cubicBezTo>
                      <a:pt x="3932" y="99"/>
                      <a:pt x="3881" y="124"/>
                      <a:pt x="3854" y="164"/>
                    </a:cubicBezTo>
                    <a:cubicBezTo>
                      <a:pt x="3434" y="702"/>
                      <a:pt x="2803" y="1005"/>
                      <a:pt x="2126" y="1005"/>
                    </a:cubicBezTo>
                    <a:cubicBezTo>
                      <a:pt x="1425" y="1005"/>
                      <a:pt x="748" y="655"/>
                      <a:pt x="351" y="71"/>
                    </a:cubicBezTo>
                    <a:cubicBezTo>
                      <a:pt x="306" y="26"/>
                      <a:pt x="251" y="0"/>
                      <a:pt x="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22ACDB2-CB09-4860-A199-0BE52BCADD46}"/>
                </a:ext>
              </a:extLst>
            </p:cNvPr>
            <p:cNvGrpSpPr/>
            <p:nvPr/>
          </p:nvGrpSpPr>
          <p:grpSpPr>
            <a:xfrm>
              <a:off x="4114330" y="3305070"/>
              <a:ext cx="155900" cy="155900"/>
              <a:chOff x="6885325" y="3214628"/>
              <a:chExt cx="155900" cy="155900"/>
            </a:xfrm>
          </p:grpSpPr>
          <p:sp>
            <p:nvSpPr>
              <p:cNvPr id="100" name="Google Shape;916;p32">
                <a:extLst>
                  <a:ext uri="{FF2B5EF4-FFF2-40B4-BE49-F238E27FC236}">
                    <a16:creationId xmlns:a16="http://schemas.microsoft.com/office/drawing/2014/main" id="{6D529AC8-77EF-4A53-9D4C-D738E2C0720C}"/>
                  </a:ext>
                </a:extLst>
              </p:cNvPr>
              <p:cNvSpPr/>
              <p:nvPr/>
            </p:nvSpPr>
            <p:spPr>
              <a:xfrm>
                <a:off x="6885325" y="3214628"/>
                <a:ext cx="155900" cy="155900"/>
              </a:xfrm>
              <a:custGeom>
                <a:avLst/>
                <a:gdLst/>
                <a:ahLst/>
                <a:cxnLst/>
                <a:rect l="l" t="t" r="r" b="b"/>
                <a:pathLst>
                  <a:path w="6236" h="6236" extrusionOk="0">
                    <a:moveTo>
                      <a:pt x="3106" y="1"/>
                    </a:moveTo>
                    <a:cubicBezTo>
                      <a:pt x="1402" y="1"/>
                      <a:pt x="0" y="1402"/>
                      <a:pt x="0" y="3107"/>
                    </a:cubicBezTo>
                    <a:cubicBezTo>
                      <a:pt x="0" y="4835"/>
                      <a:pt x="1402" y="6236"/>
                      <a:pt x="3106" y="6236"/>
                    </a:cubicBezTo>
                    <a:cubicBezTo>
                      <a:pt x="4835" y="6236"/>
                      <a:pt x="6236" y="4835"/>
                      <a:pt x="6236" y="3107"/>
                    </a:cubicBezTo>
                    <a:cubicBezTo>
                      <a:pt x="6236" y="1402"/>
                      <a:pt x="4835" y="1"/>
                      <a:pt x="3106" y="1"/>
                    </a:cubicBezTo>
                    <a:close/>
                  </a:path>
                </a:pathLst>
              </a:custGeom>
              <a:solidFill>
                <a:srgbClr val="FF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917;p32">
                <a:extLst>
                  <a:ext uri="{FF2B5EF4-FFF2-40B4-BE49-F238E27FC236}">
                    <a16:creationId xmlns:a16="http://schemas.microsoft.com/office/drawing/2014/main" id="{FE8EE711-BECE-4354-9347-1A227270629E}"/>
                  </a:ext>
                </a:extLst>
              </p:cNvPr>
              <p:cNvSpPr/>
              <p:nvPr/>
            </p:nvSpPr>
            <p:spPr>
              <a:xfrm>
                <a:off x="6927350" y="3261927"/>
                <a:ext cx="19300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542" extrusionOk="0">
                    <a:moveTo>
                      <a:pt x="375" y="0"/>
                    </a:moveTo>
                    <a:cubicBezTo>
                      <a:pt x="164" y="0"/>
                      <a:pt x="1" y="187"/>
                      <a:pt x="1" y="397"/>
                    </a:cubicBezTo>
                    <a:lnTo>
                      <a:pt x="1" y="1168"/>
                    </a:lnTo>
                    <a:cubicBezTo>
                      <a:pt x="1" y="1378"/>
                      <a:pt x="164" y="1542"/>
                      <a:pt x="375" y="1542"/>
                    </a:cubicBezTo>
                    <a:cubicBezTo>
                      <a:pt x="585" y="1542"/>
                      <a:pt x="748" y="1378"/>
                      <a:pt x="772" y="1168"/>
                    </a:cubicBezTo>
                    <a:lnTo>
                      <a:pt x="772" y="397"/>
                    </a:lnTo>
                    <a:cubicBezTo>
                      <a:pt x="772" y="187"/>
                      <a:pt x="585" y="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918;p32">
                <a:extLst>
                  <a:ext uri="{FF2B5EF4-FFF2-40B4-BE49-F238E27FC236}">
                    <a16:creationId xmlns:a16="http://schemas.microsoft.com/office/drawing/2014/main" id="{EC2B183F-482D-4D0C-AAB1-596BC9308D1B}"/>
                  </a:ext>
                </a:extLst>
              </p:cNvPr>
              <p:cNvSpPr/>
              <p:nvPr/>
            </p:nvSpPr>
            <p:spPr>
              <a:xfrm>
                <a:off x="6980500" y="3261927"/>
                <a:ext cx="19275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542" extrusionOk="0">
                    <a:moveTo>
                      <a:pt x="374" y="0"/>
                    </a:moveTo>
                    <a:cubicBezTo>
                      <a:pt x="163" y="0"/>
                      <a:pt x="0" y="187"/>
                      <a:pt x="0" y="397"/>
                    </a:cubicBezTo>
                    <a:lnTo>
                      <a:pt x="0" y="1168"/>
                    </a:lnTo>
                    <a:cubicBezTo>
                      <a:pt x="0" y="1378"/>
                      <a:pt x="163" y="1542"/>
                      <a:pt x="374" y="1542"/>
                    </a:cubicBezTo>
                    <a:cubicBezTo>
                      <a:pt x="584" y="1542"/>
                      <a:pt x="747" y="1378"/>
                      <a:pt x="771" y="1168"/>
                    </a:cubicBezTo>
                    <a:lnTo>
                      <a:pt x="771" y="397"/>
                    </a:lnTo>
                    <a:cubicBezTo>
                      <a:pt x="771" y="187"/>
                      <a:pt x="584" y="0"/>
                      <a:pt x="3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919;p32">
                <a:extLst>
                  <a:ext uri="{FF2B5EF4-FFF2-40B4-BE49-F238E27FC236}">
                    <a16:creationId xmlns:a16="http://schemas.microsoft.com/office/drawing/2014/main" id="{E6FBB34C-7230-4FEE-9E0C-2F538D4ADE27}"/>
                  </a:ext>
                </a:extLst>
              </p:cNvPr>
              <p:cNvSpPr/>
              <p:nvPr/>
            </p:nvSpPr>
            <p:spPr>
              <a:xfrm>
                <a:off x="6911000" y="3309326"/>
                <a:ext cx="104550" cy="33775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1351" extrusionOk="0">
                    <a:moveTo>
                      <a:pt x="208" y="0"/>
                    </a:moveTo>
                    <a:cubicBezTo>
                      <a:pt x="173" y="0"/>
                      <a:pt x="134" y="13"/>
                      <a:pt x="94" y="43"/>
                    </a:cubicBezTo>
                    <a:cubicBezTo>
                      <a:pt x="24" y="89"/>
                      <a:pt x="1" y="183"/>
                      <a:pt x="48" y="276"/>
                    </a:cubicBezTo>
                    <a:cubicBezTo>
                      <a:pt x="515" y="953"/>
                      <a:pt x="1309" y="1350"/>
                      <a:pt x="2126" y="1350"/>
                    </a:cubicBezTo>
                    <a:cubicBezTo>
                      <a:pt x="2920" y="1350"/>
                      <a:pt x="3644" y="1000"/>
                      <a:pt x="4111" y="370"/>
                    </a:cubicBezTo>
                    <a:cubicBezTo>
                      <a:pt x="4181" y="299"/>
                      <a:pt x="4158" y="183"/>
                      <a:pt x="4088" y="136"/>
                    </a:cubicBezTo>
                    <a:cubicBezTo>
                      <a:pt x="4058" y="107"/>
                      <a:pt x="4021" y="94"/>
                      <a:pt x="3984" y="94"/>
                    </a:cubicBezTo>
                    <a:cubicBezTo>
                      <a:pt x="3932" y="94"/>
                      <a:pt x="3881" y="119"/>
                      <a:pt x="3854" y="159"/>
                    </a:cubicBezTo>
                    <a:cubicBezTo>
                      <a:pt x="3434" y="696"/>
                      <a:pt x="2803" y="1023"/>
                      <a:pt x="2126" y="1023"/>
                    </a:cubicBezTo>
                    <a:cubicBezTo>
                      <a:pt x="1426" y="1023"/>
                      <a:pt x="748" y="673"/>
                      <a:pt x="328" y="66"/>
                    </a:cubicBezTo>
                    <a:cubicBezTo>
                      <a:pt x="301" y="25"/>
                      <a:pt x="258" y="0"/>
                      <a:pt x="2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" name="Google Shape;936;p32">
              <a:extLst>
                <a:ext uri="{FF2B5EF4-FFF2-40B4-BE49-F238E27FC236}">
                  <a16:creationId xmlns:a16="http://schemas.microsoft.com/office/drawing/2014/main" id="{EB947586-64F1-4269-9108-60097248B388}"/>
                </a:ext>
              </a:extLst>
            </p:cNvPr>
            <p:cNvSpPr/>
            <p:nvPr/>
          </p:nvSpPr>
          <p:spPr>
            <a:xfrm>
              <a:off x="2420029" y="1150007"/>
              <a:ext cx="1584000" cy="428700"/>
            </a:xfrm>
            <a:prstGeom prst="homePlate">
              <a:avLst>
                <a:gd name="adj" fmla="val 50000"/>
              </a:avLst>
            </a:prstGeom>
            <a:solidFill>
              <a:srgbClr val="FFC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938;p32">
              <a:extLst>
                <a:ext uri="{FF2B5EF4-FFF2-40B4-BE49-F238E27FC236}">
                  <a16:creationId xmlns:a16="http://schemas.microsoft.com/office/drawing/2014/main" id="{BB4C3581-E89C-409A-8899-1DADD23B98CF}"/>
                </a:ext>
              </a:extLst>
            </p:cNvPr>
            <p:cNvSpPr/>
            <p:nvPr/>
          </p:nvSpPr>
          <p:spPr>
            <a:xfrm>
              <a:off x="3972734" y="1150483"/>
              <a:ext cx="1568400" cy="425700"/>
            </a:xfrm>
            <a:prstGeom prst="chevron">
              <a:avLst>
                <a:gd name="adj" fmla="val 50000"/>
              </a:avLst>
            </a:pr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939;p32">
              <a:extLst>
                <a:ext uri="{FF2B5EF4-FFF2-40B4-BE49-F238E27FC236}">
                  <a16:creationId xmlns:a16="http://schemas.microsoft.com/office/drawing/2014/main" id="{850433CB-082B-4A81-A980-6839857C9B39}"/>
                </a:ext>
              </a:extLst>
            </p:cNvPr>
            <p:cNvSpPr/>
            <p:nvPr/>
          </p:nvSpPr>
          <p:spPr>
            <a:xfrm>
              <a:off x="5621015" y="1150483"/>
              <a:ext cx="1568400" cy="425700"/>
            </a:xfrm>
            <a:prstGeom prst="chevron">
              <a:avLst>
                <a:gd name="adj" fmla="val 50000"/>
              </a:avLst>
            </a:prstGeom>
            <a:solidFill>
              <a:srgbClr val="C92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941;p32">
              <a:extLst>
                <a:ext uri="{FF2B5EF4-FFF2-40B4-BE49-F238E27FC236}">
                  <a16:creationId xmlns:a16="http://schemas.microsoft.com/office/drawing/2014/main" id="{1D92F56E-8138-4475-9EDF-0DAE967C4E53}"/>
                </a:ext>
              </a:extLst>
            </p:cNvPr>
            <p:cNvSpPr/>
            <p:nvPr/>
          </p:nvSpPr>
          <p:spPr>
            <a:xfrm rot="5400000">
              <a:off x="1688067" y="1780157"/>
              <a:ext cx="828600" cy="425700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942;p32">
              <a:extLst>
                <a:ext uri="{FF2B5EF4-FFF2-40B4-BE49-F238E27FC236}">
                  <a16:creationId xmlns:a16="http://schemas.microsoft.com/office/drawing/2014/main" id="{C70ECA11-86FD-4DB2-B7BC-06B34FF6F1BD}"/>
                </a:ext>
              </a:extLst>
            </p:cNvPr>
            <p:cNvSpPr/>
            <p:nvPr/>
          </p:nvSpPr>
          <p:spPr>
            <a:xfrm rot="5400000">
              <a:off x="1688067" y="2637407"/>
              <a:ext cx="828600" cy="425700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943;p32">
              <a:extLst>
                <a:ext uri="{FF2B5EF4-FFF2-40B4-BE49-F238E27FC236}">
                  <a16:creationId xmlns:a16="http://schemas.microsoft.com/office/drawing/2014/main" id="{7E91C444-4145-4ECA-976F-53943C7A6DDE}"/>
                </a:ext>
              </a:extLst>
            </p:cNvPr>
            <p:cNvSpPr/>
            <p:nvPr/>
          </p:nvSpPr>
          <p:spPr>
            <a:xfrm rot="5400000">
              <a:off x="1688067" y="3494657"/>
              <a:ext cx="828600" cy="425700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944;p32">
              <a:extLst>
                <a:ext uri="{FF2B5EF4-FFF2-40B4-BE49-F238E27FC236}">
                  <a16:creationId xmlns:a16="http://schemas.microsoft.com/office/drawing/2014/main" id="{D122B3AE-816B-4610-AC74-833F83753005}"/>
                </a:ext>
              </a:extLst>
            </p:cNvPr>
            <p:cNvSpPr/>
            <p:nvPr/>
          </p:nvSpPr>
          <p:spPr>
            <a:xfrm rot="5400000">
              <a:off x="1688067" y="4351907"/>
              <a:ext cx="828600" cy="425700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82" name="Google Shape;947;p32">
              <a:extLst>
                <a:ext uri="{FF2B5EF4-FFF2-40B4-BE49-F238E27FC236}">
                  <a16:creationId xmlns:a16="http://schemas.microsoft.com/office/drawing/2014/main" id="{D887388F-98EE-4CDD-B54A-7B50B420F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5217" y="4121808"/>
              <a:ext cx="4874198" cy="14374"/>
            </a:xfrm>
            <a:prstGeom prst="straightConnector1">
              <a:avLst/>
            </a:prstGeom>
            <a:noFill/>
            <a:ln w="19050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948;p32">
              <a:extLst>
                <a:ext uri="{FF2B5EF4-FFF2-40B4-BE49-F238E27FC236}">
                  <a16:creationId xmlns:a16="http://schemas.microsoft.com/office/drawing/2014/main" id="{EDEBE446-842F-4B47-AAEB-42B2F8BF127F}"/>
                </a:ext>
              </a:extLst>
            </p:cNvPr>
            <p:cNvSpPr txBox="1"/>
            <p:nvPr/>
          </p:nvSpPr>
          <p:spPr>
            <a:xfrm rot="-5400000">
              <a:off x="1469942" y="1566707"/>
              <a:ext cx="1257300" cy="423900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900" kern="0" dirty="0">
                  <a:solidFill>
                    <a:srgbClr val="FFFFFF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MEMUASKAN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900" kern="0" dirty="0">
                  <a:solidFill>
                    <a:srgbClr val="FFFFFF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(4,2 – 5,0)</a:t>
              </a:r>
              <a:endParaRPr sz="900" kern="0" dirty="0">
                <a:solidFill>
                  <a:srgbClr val="FFFFFF"/>
                </a:solidFill>
                <a:latin typeface="Arial" panose="020B0604020202020204" pitchFamily="34" charset="0"/>
                <a:ea typeface="Fira Sans Extra Condensed"/>
                <a:cs typeface="Arial" panose="020B0604020202020204" pitchFamily="34" charset="0"/>
                <a:sym typeface="Fira Sans Extra Condensed"/>
              </a:endParaRPr>
            </a:p>
          </p:txBody>
        </p:sp>
        <p:sp>
          <p:nvSpPr>
            <p:cNvPr id="84" name="Google Shape;949;p32">
              <a:extLst>
                <a:ext uri="{FF2B5EF4-FFF2-40B4-BE49-F238E27FC236}">
                  <a16:creationId xmlns:a16="http://schemas.microsoft.com/office/drawing/2014/main" id="{B4370042-D5C3-413F-AF71-4D2AF89CB795}"/>
                </a:ext>
              </a:extLst>
            </p:cNvPr>
            <p:cNvSpPr txBox="1"/>
            <p:nvPr/>
          </p:nvSpPr>
          <p:spPr>
            <a:xfrm rot="16200000">
              <a:off x="1682792" y="2638306"/>
              <a:ext cx="831600" cy="423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id-ID" sz="900" kern="0" dirty="0">
                  <a:solidFill>
                    <a:srgbClr val="FFFFFF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S</a:t>
              </a:r>
              <a:r>
                <a:rPr lang="en-US" sz="900" kern="0" dirty="0">
                  <a:solidFill>
                    <a:srgbClr val="FFFFFF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ANGAT BAIK 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900" kern="0" dirty="0">
                  <a:solidFill>
                    <a:srgbClr val="FFFFFF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(3,5 - &lt; 4,2)</a:t>
              </a:r>
              <a:endParaRPr sz="900" kern="0" dirty="0">
                <a:solidFill>
                  <a:srgbClr val="FFFFFF"/>
                </a:solidFill>
                <a:latin typeface="Arial" panose="020B0604020202020204" pitchFamily="34" charset="0"/>
                <a:ea typeface="Fira Sans Extra Condensed"/>
                <a:cs typeface="Arial" panose="020B0604020202020204" pitchFamily="34" charset="0"/>
                <a:sym typeface="Fira Sans Extra Condensed"/>
              </a:endParaRPr>
            </a:p>
          </p:txBody>
        </p:sp>
        <p:sp>
          <p:nvSpPr>
            <p:cNvPr id="85" name="Google Shape;950;p32">
              <a:extLst>
                <a:ext uri="{FF2B5EF4-FFF2-40B4-BE49-F238E27FC236}">
                  <a16:creationId xmlns:a16="http://schemas.microsoft.com/office/drawing/2014/main" id="{5864B86D-2FC3-40D0-8835-5A180DCB8EC6}"/>
                </a:ext>
              </a:extLst>
            </p:cNvPr>
            <p:cNvSpPr txBox="1"/>
            <p:nvPr/>
          </p:nvSpPr>
          <p:spPr>
            <a:xfrm rot="16200000">
              <a:off x="1682792" y="4352807"/>
              <a:ext cx="8316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900" kern="0" dirty="0">
                  <a:solidFill>
                    <a:srgbClr val="FFFFFF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CUKUP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900" kern="0" dirty="0">
                  <a:solidFill>
                    <a:srgbClr val="FFFFFF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(1,8 - &lt; 2,6)</a:t>
              </a:r>
              <a:endParaRPr sz="900" kern="0" dirty="0">
                <a:solidFill>
                  <a:srgbClr val="FFFFFF"/>
                </a:solidFill>
                <a:latin typeface="Arial" panose="020B0604020202020204" pitchFamily="34" charset="0"/>
                <a:ea typeface="Fira Sans Extra Condensed"/>
                <a:cs typeface="Arial" panose="020B0604020202020204" pitchFamily="34" charset="0"/>
                <a:sym typeface="Fira Sans Extra Condensed"/>
              </a:endParaRPr>
            </a:p>
          </p:txBody>
        </p:sp>
        <p:sp>
          <p:nvSpPr>
            <p:cNvPr id="86" name="Google Shape;951;p32">
              <a:extLst>
                <a:ext uri="{FF2B5EF4-FFF2-40B4-BE49-F238E27FC236}">
                  <a16:creationId xmlns:a16="http://schemas.microsoft.com/office/drawing/2014/main" id="{7C5AD7FF-C5F0-41D1-BEAD-32B4CD2E9FD5}"/>
                </a:ext>
              </a:extLst>
            </p:cNvPr>
            <p:cNvSpPr txBox="1"/>
            <p:nvPr/>
          </p:nvSpPr>
          <p:spPr>
            <a:xfrm rot="-5400000">
              <a:off x="1682792" y="3496307"/>
              <a:ext cx="8316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900" kern="0" dirty="0">
                  <a:solidFill>
                    <a:srgbClr val="FFFFFF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BAIK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900" kern="0" dirty="0">
                  <a:solidFill>
                    <a:srgbClr val="FFFFFF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(2,6 - &lt; 3,5)</a:t>
              </a:r>
              <a:endParaRPr sz="900" kern="0" dirty="0">
                <a:solidFill>
                  <a:srgbClr val="FFFFFF"/>
                </a:solidFill>
                <a:latin typeface="Arial" panose="020B0604020202020204" pitchFamily="34" charset="0"/>
                <a:ea typeface="Fira Sans Extra Condensed"/>
                <a:cs typeface="Arial" panose="020B0604020202020204" pitchFamily="34" charset="0"/>
                <a:sym typeface="Fira Sans Extra Condensed"/>
              </a:endParaRPr>
            </a:p>
          </p:txBody>
        </p:sp>
        <p:sp>
          <p:nvSpPr>
            <p:cNvPr id="87" name="Google Shape;963;p32">
              <a:extLst>
                <a:ext uri="{FF2B5EF4-FFF2-40B4-BE49-F238E27FC236}">
                  <a16:creationId xmlns:a16="http://schemas.microsoft.com/office/drawing/2014/main" id="{E8F69AA5-BCD8-463D-883E-DE0CA2496A93}"/>
                </a:ext>
              </a:extLst>
            </p:cNvPr>
            <p:cNvSpPr txBox="1"/>
            <p:nvPr/>
          </p:nvSpPr>
          <p:spPr>
            <a:xfrm>
              <a:off x="2310542" y="1152407"/>
              <a:ext cx="14229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id-ID" sz="10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H</a:t>
              </a:r>
              <a:r>
                <a:rPr lang="en-US" sz="10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ASIL SPBE TAHUN 2018</a:t>
              </a:r>
              <a:endParaRPr sz="1000" b="1" kern="0" dirty="0">
                <a:solidFill>
                  <a:srgbClr val="FFFFFF"/>
                </a:solidFill>
                <a:latin typeface="Arial" panose="020B0604020202020204" pitchFamily="34" charset="0"/>
                <a:ea typeface="Fira Sans Extra Condensed"/>
                <a:cs typeface="Arial" panose="020B0604020202020204" pitchFamily="34" charset="0"/>
                <a:sym typeface="Fira Sans Extra Condensed"/>
              </a:endParaRPr>
            </a:p>
          </p:txBody>
        </p:sp>
        <p:sp>
          <p:nvSpPr>
            <p:cNvPr id="88" name="Google Shape;965;p32">
              <a:extLst>
                <a:ext uri="{FF2B5EF4-FFF2-40B4-BE49-F238E27FC236}">
                  <a16:creationId xmlns:a16="http://schemas.microsoft.com/office/drawing/2014/main" id="{8EE5EAC8-1E57-44F9-8004-D4B79C79FAE2}"/>
                </a:ext>
              </a:extLst>
            </p:cNvPr>
            <p:cNvSpPr txBox="1"/>
            <p:nvPr/>
          </p:nvSpPr>
          <p:spPr>
            <a:xfrm>
              <a:off x="3976778" y="1151383"/>
              <a:ext cx="13845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id-ID" sz="10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HASIL SPBE TAHUN 201</a:t>
              </a:r>
              <a:r>
                <a:rPr lang="en-US" sz="10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9</a:t>
              </a:r>
              <a:endParaRPr lang="id-ID" sz="1000" b="1" kern="0" dirty="0">
                <a:solidFill>
                  <a:srgbClr val="FFFFFF"/>
                </a:solidFill>
                <a:latin typeface="Arial" panose="020B0604020202020204" pitchFamily="34" charset="0"/>
                <a:ea typeface="Fira Sans Extra Condensed"/>
                <a:cs typeface="Arial" panose="020B0604020202020204" pitchFamily="34" charset="0"/>
                <a:sym typeface="Fira Sans Extra Condensed"/>
              </a:endParaRPr>
            </a:p>
          </p:txBody>
        </p:sp>
        <p:sp>
          <p:nvSpPr>
            <p:cNvPr id="89" name="Google Shape;966;p32">
              <a:extLst>
                <a:ext uri="{FF2B5EF4-FFF2-40B4-BE49-F238E27FC236}">
                  <a16:creationId xmlns:a16="http://schemas.microsoft.com/office/drawing/2014/main" id="{D6891A7E-62E1-4044-82BD-0B414A67722F}"/>
                </a:ext>
              </a:extLst>
            </p:cNvPr>
            <p:cNvSpPr txBox="1"/>
            <p:nvPr/>
          </p:nvSpPr>
          <p:spPr>
            <a:xfrm>
              <a:off x="5621031" y="1151383"/>
              <a:ext cx="13845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id-ID" sz="10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HASIL SPBE TAHUN 20</a:t>
              </a:r>
              <a:r>
                <a:rPr lang="en-US" sz="10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21</a:t>
              </a:r>
              <a:endParaRPr lang="id-ID" sz="1000" b="1" kern="0" dirty="0">
                <a:solidFill>
                  <a:srgbClr val="FFFFFF"/>
                </a:solidFill>
                <a:latin typeface="Arial" panose="020B0604020202020204" pitchFamily="34" charset="0"/>
                <a:ea typeface="Fira Sans Extra Condensed"/>
                <a:cs typeface="Arial" panose="020B0604020202020204" pitchFamily="34" charset="0"/>
                <a:sym typeface="Fira Sans Extra Condensed"/>
              </a:endParaRPr>
            </a:p>
          </p:txBody>
        </p:sp>
        <p:sp>
          <p:nvSpPr>
            <p:cNvPr id="90" name="Google Shape;950;p32">
              <a:extLst>
                <a:ext uri="{FF2B5EF4-FFF2-40B4-BE49-F238E27FC236}">
                  <a16:creationId xmlns:a16="http://schemas.microsoft.com/office/drawing/2014/main" id="{71F6582D-D314-4CCD-A8FC-BA08CACD7552}"/>
                </a:ext>
              </a:extLst>
            </p:cNvPr>
            <p:cNvSpPr txBox="1"/>
            <p:nvPr/>
          </p:nvSpPr>
          <p:spPr>
            <a:xfrm rot="16200000">
              <a:off x="1682791" y="5209308"/>
              <a:ext cx="831601" cy="423900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900" kern="0" dirty="0">
                  <a:solidFill>
                    <a:srgbClr val="FFFFFF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KURANG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900" kern="0" dirty="0">
                  <a:solidFill>
                    <a:srgbClr val="FFFFFF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(&lt; 1,8 )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98E0F0D-2BFF-46BE-A9AE-17EF2719CA16}"/>
                </a:ext>
              </a:extLst>
            </p:cNvPr>
            <p:cNvGrpSpPr/>
            <p:nvPr/>
          </p:nvGrpSpPr>
          <p:grpSpPr>
            <a:xfrm>
              <a:off x="5939227" y="3303273"/>
              <a:ext cx="155325" cy="155900"/>
              <a:chOff x="9664377" y="3583581"/>
              <a:chExt cx="155325" cy="155900"/>
            </a:xfrm>
          </p:grpSpPr>
          <p:sp>
            <p:nvSpPr>
              <p:cNvPr id="96" name="Google Shape;924;p32">
                <a:extLst>
                  <a:ext uri="{FF2B5EF4-FFF2-40B4-BE49-F238E27FC236}">
                    <a16:creationId xmlns:a16="http://schemas.microsoft.com/office/drawing/2014/main" id="{4B98A771-AAB3-4461-B29B-5910ACDDE868}"/>
                  </a:ext>
                </a:extLst>
              </p:cNvPr>
              <p:cNvSpPr/>
              <p:nvPr/>
            </p:nvSpPr>
            <p:spPr>
              <a:xfrm>
                <a:off x="9664377" y="3583581"/>
                <a:ext cx="155325" cy="155900"/>
              </a:xfrm>
              <a:custGeom>
                <a:avLst/>
                <a:gdLst/>
                <a:ahLst/>
                <a:cxnLst/>
                <a:rect l="l" t="t" r="r" b="b"/>
                <a:pathLst>
                  <a:path w="6213" h="6236" extrusionOk="0">
                    <a:moveTo>
                      <a:pt x="3107" y="1"/>
                    </a:moveTo>
                    <a:cubicBezTo>
                      <a:pt x="1379" y="1"/>
                      <a:pt x="1" y="1402"/>
                      <a:pt x="1" y="3107"/>
                    </a:cubicBezTo>
                    <a:cubicBezTo>
                      <a:pt x="1" y="4835"/>
                      <a:pt x="1379" y="6236"/>
                      <a:pt x="3107" y="6236"/>
                    </a:cubicBezTo>
                    <a:cubicBezTo>
                      <a:pt x="4835" y="6236"/>
                      <a:pt x="6213" y="4835"/>
                      <a:pt x="6213" y="3107"/>
                    </a:cubicBezTo>
                    <a:cubicBezTo>
                      <a:pt x="6213" y="1402"/>
                      <a:pt x="4835" y="1"/>
                      <a:pt x="3107" y="1"/>
                    </a:cubicBezTo>
                    <a:close/>
                  </a:path>
                </a:pathLst>
              </a:custGeom>
              <a:solidFill>
                <a:srgbClr val="C92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25;p32">
                <a:extLst>
                  <a:ext uri="{FF2B5EF4-FFF2-40B4-BE49-F238E27FC236}">
                    <a16:creationId xmlns:a16="http://schemas.microsoft.com/office/drawing/2014/main" id="{C02D6F9D-E013-4AEC-8EBD-C7CC9D8F6032}"/>
                  </a:ext>
                </a:extLst>
              </p:cNvPr>
              <p:cNvSpPr/>
              <p:nvPr/>
            </p:nvSpPr>
            <p:spPr>
              <a:xfrm>
                <a:off x="9705847" y="3630880"/>
                <a:ext cx="19275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542" extrusionOk="0">
                    <a:moveTo>
                      <a:pt x="397" y="0"/>
                    </a:moveTo>
                    <a:cubicBezTo>
                      <a:pt x="187" y="0"/>
                      <a:pt x="0" y="187"/>
                      <a:pt x="0" y="397"/>
                    </a:cubicBezTo>
                    <a:lnTo>
                      <a:pt x="0" y="1168"/>
                    </a:lnTo>
                    <a:cubicBezTo>
                      <a:pt x="0" y="1378"/>
                      <a:pt x="187" y="1542"/>
                      <a:pt x="397" y="1542"/>
                    </a:cubicBezTo>
                    <a:cubicBezTo>
                      <a:pt x="607" y="1542"/>
                      <a:pt x="771" y="1378"/>
                      <a:pt x="771" y="1168"/>
                    </a:cubicBezTo>
                    <a:lnTo>
                      <a:pt x="771" y="397"/>
                    </a:lnTo>
                    <a:cubicBezTo>
                      <a:pt x="771" y="187"/>
                      <a:pt x="607" y="0"/>
                      <a:pt x="3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26;p32">
                <a:extLst>
                  <a:ext uri="{FF2B5EF4-FFF2-40B4-BE49-F238E27FC236}">
                    <a16:creationId xmlns:a16="http://schemas.microsoft.com/office/drawing/2014/main" id="{FC9A839D-23B4-4D76-AD46-4AD26A655D4B}"/>
                  </a:ext>
                </a:extLst>
              </p:cNvPr>
              <p:cNvSpPr/>
              <p:nvPr/>
            </p:nvSpPr>
            <p:spPr>
              <a:xfrm>
                <a:off x="9758976" y="3630880"/>
                <a:ext cx="19275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542" extrusionOk="0">
                    <a:moveTo>
                      <a:pt x="397" y="0"/>
                    </a:moveTo>
                    <a:cubicBezTo>
                      <a:pt x="164" y="0"/>
                      <a:pt x="0" y="187"/>
                      <a:pt x="0" y="397"/>
                    </a:cubicBezTo>
                    <a:lnTo>
                      <a:pt x="0" y="1168"/>
                    </a:lnTo>
                    <a:cubicBezTo>
                      <a:pt x="0" y="1378"/>
                      <a:pt x="187" y="1542"/>
                      <a:pt x="397" y="1542"/>
                    </a:cubicBezTo>
                    <a:cubicBezTo>
                      <a:pt x="607" y="1542"/>
                      <a:pt x="771" y="1378"/>
                      <a:pt x="771" y="1168"/>
                    </a:cubicBezTo>
                    <a:lnTo>
                      <a:pt x="771" y="397"/>
                    </a:lnTo>
                    <a:cubicBezTo>
                      <a:pt x="771" y="187"/>
                      <a:pt x="607" y="0"/>
                      <a:pt x="3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31;p32">
                <a:extLst>
                  <a:ext uri="{FF2B5EF4-FFF2-40B4-BE49-F238E27FC236}">
                    <a16:creationId xmlns:a16="http://schemas.microsoft.com/office/drawing/2014/main" id="{7B02EB4C-2788-4D59-BE32-0501DD821C23}"/>
                  </a:ext>
                </a:extLst>
              </p:cNvPr>
              <p:cNvSpPr/>
              <p:nvPr/>
            </p:nvSpPr>
            <p:spPr>
              <a:xfrm>
                <a:off x="9689775" y="3677883"/>
                <a:ext cx="10452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4181" h="1356" extrusionOk="0">
                    <a:moveTo>
                      <a:pt x="191" y="0"/>
                    </a:moveTo>
                    <a:cubicBezTo>
                      <a:pt x="160" y="0"/>
                      <a:pt x="127" y="8"/>
                      <a:pt x="93" y="25"/>
                    </a:cubicBezTo>
                    <a:cubicBezTo>
                      <a:pt x="23" y="71"/>
                      <a:pt x="0" y="188"/>
                      <a:pt x="70" y="258"/>
                    </a:cubicBezTo>
                    <a:cubicBezTo>
                      <a:pt x="537" y="935"/>
                      <a:pt x="1308" y="1356"/>
                      <a:pt x="2125" y="1356"/>
                    </a:cubicBezTo>
                    <a:cubicBezTo>
                      <a:pt x="2919" y="1356"/>
                      <a:pt x="3643" y="982"/>
                      <a:pt x="4134" y="375"/>
                    </a:cubicBezTo>
                    <a:cubicBezTo>
                      <a:pt x="4180" y="282"/>
                      <a:pt x="4157" y="188"/>
                      <a:pt x="4087" y="118"/>
                    </a:cubicBezTo>
                    <a:cubicBezTo>
                      <a:pt x="4058" y="99"/>
                      <a:pt x="4021" y="87"/>
                      <a:pt x="3984" y="87"/>
                    </a:cubicBezTo>
                    <a:cubicBezTo>
                      <a:pt x="3932" y="87"/>
                      <a:pt x="3881" y="110"/>
                      <a:pt x="3853" y="165"/>
                    </a:cubicBezTo>
                    <a:cubicBezTo>
                      <a:pt x="3433" y="702"/>
                      <a:pt x="2802" y="1006"/>
                      <a:pt x="2125" y="1006"/>
                    </a:cubicBezTo>
                    <a:cubicBezTo>
                      <a:pt x="1425" y="1006"/>
                      <a:pt x="747" y="655"/>
                      <a:pt x="327" y="71"/>
                    </a:cubicBezTo>
                    <a:cubicBezTo>
                      <a:pt x="297" y="26"/>
                      <a:pt x="247" y="0"/>
                      <a:pt x="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B9E52B7-4D1F-4B2B-AEC3-A80DD3EA357B}"/>
                </a:ext>
              </a:extLst>
            </p:cNvPr>
            <p:cNvSpPr txBox="1"/>
            <p:nvPr/>
          </p:nvSpPr>
          <p:spPr>
            <a:xfrm>
              <a:off x="2354317" y="3592910"/>
              <a:ext cx="711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2,81</a:t>
              </a:r>
              <a:endParaRPr lang="id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5C72BE0-1503-42CE-8C7C-EF71489DF134}"/>
                </a:ext>
              </a:extLst>
            </p:cNvPr>
            <p:cNvSpPr txBox="1"/>
            <p:nvPr/>
          </p:nvSpPr>
          <p:spPr>
            <a:xfrm>
              <a:off x="4050935" y="2984679"/>
              <a:ext cx="724310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3,25</a:t>
              </a:r>
              <a:endParaRPr lang="id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F5196B2-7ECD-4A0D-B393-131CE2863CD6}"/>
                </a:ext>
              </a:extLst>
            </p:cNvPr>
            <p:cNvSpPr txBox="1"/>
            <p:nvPr/>
          </p:nvSpPr>
          <p:spPr>
            <a:xfrm>
              <a:off x="5868565" y="2970040"/>
              <a:ext cx="593432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??</a:t>
              </a:r>
              <a:endParaRPr lang="id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E1632736-85DF-4ABA-AA03-53A698270A31}"/>
              </a:ext>
            </a:extLst>
          </p:cNvPr>
          <p:cNvSpPr txBox="1"/>
          <p:nvPr/>
        </p:nvSpPr>
        <p:spPr>
          <a:xfrm>
            <a:off x="1412261" y="492083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Hasil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SPBE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930715A-1095-4201-A99C-457724B1B905}"/>
              </a:ext>
            </a:extLst>
          </p:cNvPr>
          <p:cNvCxnSpPr>
            <a:cxnSpLocks/>
          </p:cNvCxnSpPr>
          <p:nvPr/>
        </p:nvCxnSpPr>
        <p:spPr>
          <a:xfrm flipV="1">
            <a:off x="1912933" y="3726610"/>
            <a:ext cx="1535040" cy="53424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15C7365-0703-46E9-BE90-8246FED45F45}"/>
              </a:ext>
            </a:extLst>
          </p:cNvPr>
          <p:cNvCxnSpPr>
            <a:cxnSpLocks/>
          </p:cNvCxnSpPr>
          <p:nvPr/>
        </p:nvCxnSpPr>
        <p:spPr>
          <a:xfrm>
            <a:off x="3447973" y="3726610"/>
            <a:ext cx="1875655" cy="84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oogle Shape;3326;p48">
            <a:extLst>
              <a:ext uri="{FF2B5EF4-FFF2-40B4-BE49-F238E27FC236}">
                <a16:creationId xmlns:a16="http://schemas.microsoft.com/office/drawing/2014/main" id="{176B938C-48AB-4BA9-B18D-3862BEB5ECF7}"/>
              </a:ext>
            </a:extLst>
          </p:cNvPr>
          <p:cNvGrpSpPr/>
          <p:nvPr/>
        </p:nvGrpSpPr>
        <p:grpSpPr>
          <a:xfrm flipH="1">
            <a:off x="128434" y="4369933"/>
            <a:ext cx="1015068" cy="1538619"/>
            <a:chOff x="7042300" y="1388275"/>
            <a:chExt cx="1255127" cy="3173775"/>
          </a:xfrm>
        </p:grpSpPr>
        <p:sp>
          <p:nvSpPr>
            <p:cNvPr id="120" name="Google Shape;3327;p48">
              <a:extLst>
                <a:ext uri="{FF2B5EF4-FFF2-40B4-BE49-F238E27FC236}">
                  <a16:creationId xmlns:a16="http://schemas.microsoft.com/office/drawing/2014/main" id="{83969CA6-931B-4F36-9A90-CC28B10687A7}"/>
                </a:ext>
              </a:extLst>
            </p:cNvPr>
            <p:cNvSpPr/>
            <p:nvPr/>
          </p:nvSpPr>
          <p:spPr>
            <a:xfrm>
              <a:off x="8053138" y="4183691"/>
              <a:ext cx="244288" cy="328700"/>
            </a:xfrm>
            <a:custGeom>
              <a:avLst/>
              <a:gdLst/>
              <a:ahLst/>
              <a:cxnLst/>
              <a:rect l="l" t="t" r="r" b="b"/>
              <a:pathLst>
                <a:path w="4969" h="6686" extrusionOk="0">
                  <a:moveTo>
                    <a:pt x="2823" y="1"/>
                  </a:moveTo>
                  <a:lnTo>
                    <a:pt x="109" y="2736"/>
                  </a:lnTo>
                  <a:lnTo>
                    <a:pt x="1560" y="4196"/>
                  </a:lnTo>
                  <a:cubicBezTo>
                    <a:pt x="1560" y="4196"/>
                    <a:pt x="0" y="6686"/>
                    <a:pt x="396" y="6686"/>
                  </a:cubicBezTo>
                  <a:cubicBezTo>
                    <a:pt x="423" y="6686"/>
                    <a:pt x="460" y="6674"/>
                    <a:pt x="507" y="6649"/>
                  </a:cubicBezTo>
                  <a:cubicBezTo>
                    <a:pt x="1163" y="6294"/>
                    <a:pt x="4103" y="3091"/>
                    <a:pt x="4811" y="2291"/>
                  </a:cubicBezTo>
                  <a:lnTo>
                    <a:pt x="4969" y="2112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328;p48">
              <a:extLst>
                <a:ext uri="{FF2B5EF4-FFF2-40B4-BE49-F238E27FC236}">
                  <a16:creationId xmlns:a16="http://schemas.microsoft.com/office/drawing/2014/main" id="{AB08FFE3-5E64-4B75-B463-0CAC4B2088BF}"/>
                </a:ext>
              </a:extLst>
            </p:cNvPr>
            <p:cNvSpPr/>
            <p:nvPr/>
          </p:nvSpPr>
          <p:spPr>
            <a:xfrm>
              <a:off x="8234451" y="4248390"/>
              <a:ext cx="60863" cy="86870"/>
            </a:xfrm>
            <a:custGeom>
              <a:avLst/>
              <a:gdLst/>
              <a:ahLst/>
              <a:cxnLst/>
              <a:rect l="l" t="t" r="r" b="b"/>
              <a:pathLst>
                <a:path w="1238" h="1767" extrusionOk="0">
                  <a:moveTo>
                    <a:pt x="472" y="0"/>
                  </a:moveTo>
                  <a:cubicBezTo>
                    <a:pt x="224" y="214"/>
                    <a:pt x="75" y="516"/>
                    <a:pt x="36" y="839"/>
                  </a:cubicBezTo>
                  <a:cubicBezTo>
                    <a:pt x="0" y="1163"/>
                    <a:pt x="84" y="1499"/>
                    <a:pt x="276" y="1766"/>
                  </a:cubicBezTo>
                  <a:lnTo>
                    <a:pt x="1238" y="761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329;p48">
              <a:extLst>
                <a:ext uri="{FF2B5EF4-FFF2-40B4-BE49-F238E27FC236}">
                  <a16:creationId xmlns:a16="http://schemas.microsoft.com/office/drawing/2014/main" id="{1012294F-DB88-4B6A-B80D-C0D3FEA06230}"/>
                </a:ext>
              </a:extLst>
            </p:cNvPr>
            <p:cNvSpPr/>
            <p:nvPr/>
          </p:nvSpPr>
          <p:spPr>
            <a:xfrm>
              <a:off x="8060857" y="4284672"/>
              <a:ext cx="236570" cy="228704"/>
            </a:xfrm>
            <a:custGeom>
              <a:avLst/>
              <a:gdLst/>
              <a:ahLst/>
              <a:cxnLst/>
              <a:rect l="l" t="t" r="r" b="b"/>
              <a:pathLst>
                <a:path w="4812" h="4652" extrusionOk="0">
                  <a:moveTo>
                    <a:pt x="4747" y="1"/>
                  </a:moveTo>
                  <a:lnTo>
                    <a:pt x="1163" y="3681"/>
                  </a:lnTo>
                  <a:cubicBezTo>
                    <a:pt x="1163" y="3681"/>
                    <a:pt x="909" y="3524"/>
                    <a:pt x="717" y="3524"/>
                  </a:cubicBezTo>
                  <a:cubicBezTo>
                    <a:pt x="661" y="3524"/>
                    <a:pt x="611" y="3537"/>
                    <a:pt x="573" y="3572"/>
                  </a:cubicBezTo>
                  <a:cubicBezTo>
                    <a:pt x="573" y="3572"/>
                    <a:pt x="1" y="4621"/>
                    <a:pt x="237" y="4651"/>
                  </a:cubicBezTo>
                  <a:cubicBezTo>
                    <a:pt x="238" y="4651"/>
                    <a:pt x="239" y="4651"/>
                    <a:pt x="240" y="4651"/>
                  </a:cubicBezTo>
                  <a:cubicBezTo>
                    <a:pt x="498" y="4651"/>
                    <a:pt x="3573" y="1550"/>
                    <a:pt x="4812" y="58"/>
                  </a:cubicBezTo>
                  <a:lnTo>
                    <a:pt x="47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330;p48">
              <a:extLst>
                <a:ext uri="{FF2B5EF4-FFF2-40B4-BE49-F238E27FC236}">
                  <a16:creationId xmlns:a16="http://schemas.microsoft.com/office/drawing/2014/main" id="{583B29D5-AD9B-4F85-A614-0AD811F6854A}"/>
                </a:ext>
              </a:extLst>
            </p:cNvPr>
            <p:cNvSpPr/>
            <p:nvPr/>
          </p:nvSpPr>
          <p:spPr>
            <a:xfrm>
              <a:off x="8070099" y="4282558"/>
              <a:ext cx="226049" cy="228655"/>
            </a:xfrm>
            <a:custGeom>
              <a:avLst/>
              <a:gdLst/>
              <a:ahLst/>
              <a:cxnLst/>
              <a:rect l="l" t="t" r="r" b="b"/>
              <a:pathLst>
                <a:path w="4598" h="4651" extrusionOk="0">
                  <a:moveTo>
                    <a:pt x="4598" y="1"/>
                  </a:moveTo>
                  <a:cubicBezTo>
                    <a:pt x="4597" y="1"/>
                    <a:pt x="4581" y="13"/>
                    <a:pt x="4549" y="44"/>
                  </a:cubicBezTo>
                  <a:cubicBezTo>
                    <a:pt x="4510" y="88"/>
                    <a:pt x="4466" y="132"/>
                    <a:pt x="4418" y="184"/>
                  </a:cubicBezTo>
                  <a:cubicBezTo>
                    <a:pt x="4287" y="319"/>
                    <a:pt x="4126" y="489"/>
                    <a:pt x="3938" y="691"/>
                  </a:cubicBezTo>
                  <a:cubicBezTo>
                    <a:pt x="3527" y="1119"/>
                    <a:pt x="2963" y="1713"/>
                    <a:pt x="2330" y="2351"/>
                  </a:cubicBezTo>
                  <a:cubicBezTo>
                    <a:pt x="1691" y="2994"/>
                    <a:pt x="1110" y="3567"/>
                    <a:pt x="682" y="3982"/>
                  </a:cubicBezTo>
                  <a:cubicBezTo>
                    <a:pt x="485" y="4174"/>
                    <a:pt x="319" y="4335"/>
                    <a:pt x="180" y="4467"/>
                  </a:cubicBezTo>
                  <a:cubicBezTo>
                    <a:pt x="132" y="4519"/>
                    <a:pt x="88" y="4563"/>
                    <a:pt x="45" y="4602"/>
                  </a:cubicBezTo>
                  <a:cubicBezTo>
                    <a:pt x="13" y="4632"/>
                    <a:pt x="0" y="4650"/>
                    <a:pt x="0" y="4650"/>
                  </a:cubicBezTo>
                  <a:cubicBezTo>
                    <a:pt x="0" y="4650"/>
                    <a:pt x="18" y="4638"/>
                    <a:pt x="53" y="4606"/>
                  </a:cubicBezTo>
                  <a:cubicBezTo>
                    <a:pt x="92" y="4571"/>
                    <a:pt x="140" y="4527"/>
                    <a:pt x="192" y="4480"/>
                  </a:cubicBezTo>
                  <a:cubicBezTo>
                    <a:pt x="333" y="4353"/>
                    <a:pt x="503" y="4192"/>
                    <a:pt x="708" y="4003"/>
                  </a:cubicBezTo>
                  <a:cubicBezTo>
                    <a:pt x="1136" y="3597"/>
                    <a:pt x="1727" y="3029"/>
                    <a:pt x="2360" y="2387"/>
                  </a:cubicBezTo>
                  <a:cubicBezTo>
                    <a:pt x="2998" y="1744"/>
                    <a:pt x="3558" y="1150"/>
                    <a:pt x="3960" y="713"/>
                  </a:cubicBezTo>
                  <a:cubicBezTo>
                    <a:pt x="4148" y="511"/>
                    <a:pt x="4305" y="337"/>
                    <a:pt x="4432" y="197"/>
                  </a:cubicBezTo>
                  <a:cubicBezTo>
                    <a:pt x="4480" y="140"/>
                    <a:pt x="4519" y="96"/>
                    <a:pt x="4559" y="53"/>
                  </a:cubicBezTo>
                  <a:cubicBezTo>
                    <a:pt x="4585" y="17"/>
                    <a:pt x="4597" y="1"/>
                    <a:pt x="45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331;p48">
              <a:extLst>
                <a:ext uri="{FF2B5EF4-FFF2-40B4-BE49-F238E27FC236}">
                  <a16:creationId xmlns:a16="http://schemas.microsoft.com/office/drawing/2014/main" id="{158ED355-7BB4-4F96-AB6A-AEB98473DE27}"/>
                </a:ext>
              </a:extLst>
            </p:cNvPr>
            <p:cNvSpPr/>
            <p:nvPr/>
          </p:nvSpPr>
          <p:spPr>
            <a:xfrm>
              <a:off x="8086077" y="4457431"/>
              <a:ext cx="34758" cy="10177"/>
            </a:xfrm>
            <a:custGeom>
              <a:avLst/>
              <a:gdLst/>
              <a:ahLst/>
              <a:cxnLst/>
              <a:rect l="l" t="t" r="r" b="b"/>
              <a:pathLst>
                <a:path w="707" h="207" extrusionOk="0">
                  <a:moveTo>
                    <a:pt x="223" y="1"/>
                  </a:moveTo>
                  <a:cubicBezTo>
                    <a:pt x="92" y="1"/>
                    <a:pt x="1" y="38"/>
                    <a:pt x="8" y="44"/>
                  </a:cubicBezTo>
                  <a:cubicBezTo>
                    <a:pt x="9" y="46"/>
                    <a:pt x="13" y="47"/>
                    <a:pt x="22" y="47"/>
                  </a:cubicBezTo>
                  <a:cubicBezTo>
                    <a:pt x="44" y="47"/>
                    <a:pt x="92" y="42"/>
                    <a:pt x="155" y="42"/>
                  </a:cubicBezTo>
                  <a:cubicBezTo>
                    <a:pt x="215" y="42"/>
                    <a:pt x="288" y="47"/>
                    <a:pt x="366" y="66"/>
                  </a:cubicBezTo>
                  <a:cubicBezTo>
                    <a:pt x="547" y="108"/>
                    <a:pt x="670" y="207"/>
                    <a:pt x="691" y="207"/>
                  </a:cubicBezTo>
                  <a:cubicBezTo>
                    <a:pt x="692" y="207"/>
                    <a:pt x="693" y="207"/>
                    <a:pt x="694" y="206"/>
                  </a:cubicBezTo>
                  <a:cubicBezTo>
                    <a:pt x="706" y="202"/>
                    <a:pt x="585" y="66"/>
                    <a:pt x="375" y="18"/>
                  </a:cubicBezTo>
                  <a:cubicBezTo>
                    <a:pt x="321" y="5"/>
                    <a:pt x="269" y="1"/>
                    <a:pt x="2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332;p48">
              <a:extLst>
                <a:ext uri="{FF2B5EF4-FFF2-40B4-BE49-F238E27FC236}">
                  <a16:creationId xmlns:a16="http://schemas.microsoft.com/office/drawing/2014/main" id="{A4A13A57-4092-4B9D-AFCF-59221B2F2916}"/>
                </a:ext>
              </a:extLst>
            </p:cNvPr>
            <p:cNvSpPr/>
            <p:nvPr/>
          </p:nvSpPr>
          <p:spPr>
            <a:xfrm>
              <a:off x="8120983" y="4403647"/>
              <a:ext cx="18583" cy="4523"/>
            </a:xfrm>
            <a:custGeom>
              <a:avLst/>
              <a:gdLst/>
              <a:ahLst/>
              <a:cxnLst/>
              <a:rect l="l" t="t" r="r" b="b"/>
              <a:pathLst>
                <a:path w="378" h="92" extrusionOk="0">
                  <a:moveTo>
                    <a:pt x="30" y="0"/>
                  </a:moveTo>
                  <a:cubicBezTo>
                    <a:pt x="15" y="0"/>
                    <a:pt x="6" y="2"/>
                    <a:pt x="6" y="7"/>
                  </a:cubicBezTo>
                  <a:cubicBezTo>
                    <a:pt x="1" y="19"/>
                    <a:pt x="85" y="45"/>
                    <a:pt x="184" y="67"/>
                  </a:cubicBezTo>
                  <a:cubicBezTo>
                    <a:pt x="256" y="82"/>
                    <a:pt x="318" y="91"/>
                    <a:pt x="351" y="91"/>
                  </a:cubicBezTo>
                  <a:cubicBezTo>
                    <a:pt x="367" y="91"/>
                    <a:pt x="376" y="89"/>
                    <a:pt x="377" y="85"/>
                  </a:cubicBezTo>
                  <a:cubicBezTo>
                    <a:pt x="377" y="72"/>
                    <a:pt x="299" y="45"/>
                    <a:pt x="194" y="24"/>
                  </a:cubicBezTo>
                  <a:cubicBezTo>
                    <a:pt x="125" y="9"/>
                    <a:pt x="63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333;p48">
              <a:extLst>
                <a:ext uri="{FF2B5EF4-FFF2-40B4-BE49-F238E27FC236}">
                  <a16:creationId xmlns:a16="http://schemas.microsoft.com/office/drawing/2014/main" id="{AABDB63C-0254-4DAE-8F69-60A44258F029}"/>
                </a:ext>
              </a:extLst>
            </p:cNvPr>
            <p:cNvSpPr/>
            <p:nvPr/>
          </p:nvSpPr>
          <p:spPr>
            <a:xfrm>
              <a:off x="8128505" y="4390520"/>
              <a:ext cx="15978" cy="2556"/>
            </a:xfrm>
            <a:custGeom>
              <a:avLst/>
              <a:gdLst/>
              <a:ahLst/>
              <a:cxnLst/>
              <a:rect l="l" t="t" r="r" b="b"/>
              <a:pathLst>
                <a:path w="325" h="52" extrusionOk="0">
                  <a:moveTo>
                    <a:pt x="227" y="1"/>
                  </a:moveTo>
                  <a:cubicBezTo>
                    <a:pt x="207" y="1"/>
                    <a:pt x="185" y="2"/>
                    <a:pt x="162" y="3"/>
                  </a:cubicBezTo>
                  <a:cubicBezTo>
                    <a:pt x="71" y="7"/>
                    <a:pt x="1" y="20"/>
                    <a:pt x="1" y="33"/>
                  </a:cubicBezTo>
                  <a:cubicBezTo>
                    <a:pt x="1" y="44"/>
                    <a:pt x="49" y="52"/>
                    <a:pt x="114" y="52"/>
                  </a:cubicBezTo>
                  <a:cubicBezTo>
                    <a:pt x="129" y="52"/>
                    <a:pt x="146" y="51"/>
                    <a:pt x="162" y="50"/>
                  </a:cubicBezTo>
                  <a:cubicBezTo>
                    <a:pt x="255" y="42"/>
                    <a:pt x="325" y="29"/>
                    <a:pt x="325" y="16"/>
                  </a:cubicBezTo>
                  <a:cubicBezTo>
                    <a:pt x="325" y="6"/>
                    <a:pt x="284" y="1"/>
                    <a:pt x="2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334;p48">
              <a:extLst>
                <a:ext uri="{FF2B5EF4-FFF2-40B4-BE49-F238E27FC236}">
                  <a16:creationId xmlns:a16="http://schemas.microsoft.com/office/drawing/2014/main" id="{7F7BFCE4-CAFA-4F50-9BE8-ADCA9C80F171}"/>
                </a:ext>
              </a:extLst>
            </p:cNvPr>
            <p:cNvSpPr/>
            <p:nvPr/>
          </p:nvSpPr>
          <p:spPr>
            <a:xfrm>
              <a:off x="8124424" y="4371691"/>
              <a:ext cx="14650" cy="14503"/>
            </a:xfrm>
            <a:custGeom>
              <a:avLst/>
              <a:gdLst/>
              <a:ahLst/>
              <a:cxnLst/>
              <a:rect l="l" t="t" r="r" b="b"/>
              <a:pathLst>
                <a:path w="298" h="295" extrusionOk="0">
                  <a:moveTo>
                    <a:pt x="287" y="0"/>
                  </a:moveTo>
                  <a:cubicBezTo>
                    <a:pt x="272" y="0"/>
                    <a:pt x="206" y="58"/>
                    <a:pt x="132" y="132"/>
                  </a:cubicBezTo>
                  <a:cubicBezTo>
                    <a:pt x="53" y="211"/>
                    <a:pt x="1" y="285"/>
                    <a:pt x="9" y="294"/>
                  </a:cubicBezTo>
                  <a:cubicBezTo>
                    <a:pt x="10" y="294"/>
                    <a:pt x="11" y="294"/>
                    <a:pt x="12" y="294"/>
                  </a:cubicBezTo>
                  <a:cubicBezTo>
                    <a:pt x="28" y="294"/>
                    <a:pt x="93" y="240"/>
                    <a:pt x="167" y="163"/>
                  </a:cubicBezTo>
                  <a:cubicBezTo>
                    <a:pt x="241" y="84"/>
                    <a:pt x="298" y="9"/>
                    <a:pt x="289" y="1"/>
                  </a:cubicBezTo>
                  <a:cubicBezTo>
                    <a:pt x="289" y="1"/>
                    <a:pt x="288" y="0"/>
                    <a:pt x="2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335;p48">
              <a:extLst>
                <a:ext uri="{FF2B5EF4-FFF2-40B4-BE49-F238E27FC236}">
                  <a16:creationId xmlns:a16="http://schemas.microsoft.com/office/drawing/2014/main" id="{EB3E1329-4128-4ED3-ACBD-750D074CD12A}"/>
                </a:ext>
              </a:extLst>
            </p:cNvPr>
            <p:cNvSpPr/>
            <p:nvPr/>
          </p:nvSpPr>
          <p:spPr>
            <a:xfrm>
              <a:off x="8116903" y="4360531"/>
              <a:ext cx="15732" cy="17305"/>
            </a:xfrm>
            <a:custGeom>
              <a:avLst/>
              <a:gdLst/>
              <a:ahLst/>
              <a:cxnLst/>
              <a:rect l="l" t="t" r="r" b="b"/>
              <a:pathLst>
                <a:path w="320" h="352" extrusionOk="0">
                  <a:moveTo>
                    <a:pt x="306" y="0"/>
                  </a:moveTo>
                  <a:cubicBezTo>
                    <a:pt x="291" y="0"/>
                    <a:pt x="239" y="85"/>
                    <a:pt x="158" y="176"/>
                  </a:cubicBezTo>
                  <a:cubicBezTo>
                    <a:pt x="79" y="272"/>
                    <a:pt x="1" y="337"/>
                    <a:pt x="10" y="351"/>
                  </a:cubicBezTo>
                  <a:cubicBezTo>
                    <a:pt x="11" y="351"/>
                    <a:pt x="12" y="352"/>
                    <a:pt x="13" y="352"/>
                  </a:cubicBezTo>
                  <a:cubicBezTo>
                    <a:pt x="31" y="352"/>
                    <a:pt x="116" y="300"/>
                    <a:pt x="194" y="206"/>
                  </a:cubicBezTo>
                  <a:cubicBezTo>
                    <a:pt x="281" y="105"/>
                    <a:pt x="320" y="5"/>
                    <a:pt x="307" y="0"/>
                  </a:cubicBezTo>
                  <a:cubicBezTo>
                    <a:pt x="307" y="0"/>
                    <a:pt x="306" y="0"/>
                    <a:pt x="3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336;p48">
              <a:extLst>
                <a:ext uri="{FF2B5EF4-FFF2-40B4-BE49-F238E27FC236}">
                  <a16:creationId xmlns:a16="http://schemas.microsoft.com/office/drawing/2014/main" id="{4D9B8344-0482-4F20-B9BB-6E0A120C566B}"/>
                </a:ext>
              </a:extLst>
            </p:cNvPr>
            <p:cNvSpPr/>
            <p:nvPr/>
          </p:nvSpPr>
          <p:spPr>
            <a:xfrm>
              <a:off x="8088781" y="4399222"/>
              <a:ext cx="35495" cy="20845"/>
            </a:xfrm>
            <a:custGeom>
              <a:avLst/>
              <a:gdLst/>
              <a:ahLst/>
              <a:cxnLst/>
              <a:rect l="l" t="t" r="r" b="b"/>
              <a:pathLst>
                <a:path w="722" h="424" extrusionOk="0">
                  <a:moveTo>
                    <a:pt x="447" y="37"/>
                  </a:moveTo>
                  <a:cubicBezTo>
                    <a:pt x="462" y="37"/>
                    <a:pt x="476" y="38"/>
                    <a:pt x="490" y="40"/>
                  </a:cubicBezTo>
                  <a:cubicBezTo>
                    <a:pt x="556" y="44"/>
                    <a:pt x="607" y="58"/>
                    <a:pt x="645" y="73"/>
                  </a:cubicBezTo>
                  <a:lnTo>
                    <a:pt x="645" y="73"/>
                  </a:lnTo>
                  <a:cubicBezTo>
                    <a:pt x="612" y="100"/>
                    <a:pt x="564" y="138"/>
                    <a:pt x="504" y="179"/>
                  </a:cubicBezTo>
                  <a:cubicBezTo>
                    <a:pt x="442" y="223"/>
                    <a:pt x="367" y="272"/>
                    <a:pt x="276" y="315"/>
                  </a:cubicBezTo>
                  <a:cubicBezTo>
                    <a:pt x="232" y="337"/>
                    <a:pt x="184" y="363"/>
                    <a:pt x="137" y="371"/>
                  </a:cubicBezTo>
                  <a:cubicBezTo>
                    <a:pt x="127" y="374"/>
                    <a:pt x="118" y="375"/>
                    <a:pt x="109" y="375"/>
                  </a:cubicBezTo>
                  <a:cubicBezTo>
                    <a:pt x="73" y="375"/>
                    <a:pt x="46" y="353"/>
                    <a:pt x="53" y="315"/>
                  </a:cubicBezTo>
                  <a:cubicBezTo>
                    <a:pt x="75" y="219"/>
                    <a:pt x="167" y="135"/>
                    <a:pt x="246" y="92"/>
                  </a:cubicBezTo>
                  <a:cubicBezTo>
                    <a:pt x="312" y="54"/>
                    <a:pt x="384" y="37"/>
                    <a:pt x="447" y="37"/>
                  </a:cubicBezTo>
                  <a:close/>
                  <a:moveTo>
                    <a:pt x="444" y="1"/>
                  </a:moveTo>
                  <a:cubicBezTo>
                    <a:pt x="293" y="1"/>
                    <a:pt x="76" y="84"/>
                    <a:pt x="5" y="311"/>
                  </a:cubicBezTo>
                  <a:cubicBezTo>
                    <a:pt x="0" y="345"/>
                    <a:pt x="14" y="389"/>
                    <a:pt x="48" y="407"/>
                  </a:cubicBezTo>
                  <a:cubicBezTo>
                    <a:pt x="69" y="420"/>
                    <a:pt x="89" y="423"/>
                    <a:pt x="108" y="423"/>
                  </a:cubicBezTo>
                  <a:cubicBezTo>
                    <a:pt x="123" y="423"/>
                    <a:pt x="136" y="421"/>
                    <a:pt x="149" y="420"/>
                  </a:cubicBezTo>
                  <a:cubicBezTo>
                    <a:pt x="206" y="403"/>
                    <a:pt x="250" y="377"/>
                    <a:pt x="298" y="355"/>
                  </a:cubicBezTo>
                  <a:cubicBezTo>
                    <a:pt x="389" y="306"/>
                    <a:pt x="464" y="254"/>
                    <a:pt x="525" y="210"/>
                  </a:cubicBezTo>
                  <a:cubicBezTo>
                    <a:pt x="588" y="159"/>
                    <a:pt x="635" y="113"/>
                    <a:pt x="664" y="81"/>
                  </a:cubicBezTo>
                  <a:lnTo>
                    <a:pt x="664" y="81"/>
                  </a:lnTo>
                  <a:cubicBezTo>
                    <a:pt x="695" y="94"/>
                    <a:pt x="714" y="106"/>
                    <a:pt x="720" y="106"/>
                  </a:cubicBezTo>
                  <a:cubicBezTo>
                    <a:pt x="721" y="106"/>
                    <a:pt x="721" y="106"/>
                    <a:pt x="722" y="105"/>
                  </a:cubicBezTo>
                  <a:cubicBezTo>
                    <a:pt x="722" y="105"/>
                    <a:pt x="706" y="90"/>
                    <a:pt x="674" y="69"/>
                  </a:cubicBezTo>
                  <a:lnTo>
                    <a:pt x="674" y="69"/>
                  </a:lnTo>
                  <a:cubicBezTo>
                    <a:pt x="693" y="48"/>
                    <a:pt x="701" y="36"/>
                    <a:pt x="700" y="36"/>
                  </a:cubicBezTo>
                  <a:cubicBezTo>
                    <a:pt x="699" y="35"/>
                    <a:pt x="699" y="35"/>
                    <a:pt x="698" y="35"/>
                  </a:cubicBezTo>
                  <a:cubicBezTo>
                    <a:pt x="694" y="35"/>
                    <a:pt x="681" y="45"/>
                    <a:pt x="661" y="61"/>
                  </a:cubicBezTo>
                  <a:lnTo>
                    <a:pt x="661" y="61"/>
                  </a:lnTo>
                  <a:cubicBezTo>
                    <a:pt x="625" y="40"/>
                    <a:pt x="567" y="13"/>
                    <a:pt x="494" y="4"/>
                  </a:cubicBezTo>
                  <a:cubicBezTo>
                    <a:pt x="478" y="2"/>
                    <a:pt x="462" y="1"/>
                    <a:pt x="4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337;p48">
              <a:extLst>
                <a:ext uri="{FF2B5EF4-FFF2-40B4-BE49-F238E27FC236}">
                  <a16:creationId xmlns:a16="http://schemas.microsoft.com/office/drawing/2014/main" id="{60DD5C07-0FAA-4955-8ADE-ED9C19E8363B}"/>
                </a:ext>
              </a:extLst>
            </p:cNvPr>
            <p:cNvSpPr/>
            <p:nvPr/>
          </p:nvSpPr>
          <p:spPr>
            <a:xfrm>
              <a:off x="8109184" y="4377590"/>
              <a:ext cx="14208" cy="26007"/>
            </a:xfrm>
            <a:custGeom>
              <a:avLst/>
              <a:gdLst/>
              <a:ahLst/>
              <a:cxnLst/>
              <a:rect l="l" t="t" r="r" b="b"/>
              <a:pathLst>
                <a:path w="289" h="529" extrusionOk="0">
                  <a:moveTo>
                    <a:pt x="131" y="0"/>
                  </a:moveTo>
                  <a:cubicBezTo>
                    <a:pt x="113" y="0"/>
                    <a:pt x="95" y="5"/>
                    <a:pt x="79" y="16"/>
                  </a:cubicBezTo>
                  <a:cubicBezTo>
                    <a:pt x="0" y="87"/>
                    <a:pt x="18" y="182"/>
                    <a:pt x="27" y="252"/>
                  </a:cubicBezTo>
                  <a:cubicBezTo>
                    <a:pt x="40" y="323"/>
                    <a:pt x="71" y="383"/>
                    <a:pt x="105" y="427"/>
                  </a:cubicBezTo>
                  <a:cubicBezTo>
                    <a:pt x="170" y="507"/>
                    <a:pt x="237" y="529"/>
                    <a:pt x="248" y="529"/>
                  </a:cubicBezTo>
                  <a:cubicBezTo>
                    <a:pt x="250" y="529"/>
                    <a:pt x="250" y="529"/>
                    <a:pt x="250" y="528"/>
                  </a:cubicBezTo>
                  <a:cubicBezTo>
                    <a:pt x="254" y="519"/>
                    <a:pt x="188" y="493"/>
                    <a:pt x="132" y="405"/>
                  </a:cubicBezTo>
                  <a:cubicBezTo>
                    <a:pt x="105" y="366"/>
                    <a:pt x="79" y="309"/>
                    <a:pt x="67" y="244"/>
                  </a:cubicBezTo>
                  <a:cubicBezTo>
                    <a:pt x="57" y="182"/>
                    <a:pt x="57" y="95"/>
                    <a:pt x="105" y="56"/>
                  </a:cubicBezTo>
                  <a:cubicBezTo>
                    <a:pt x="115" y="49"/>
                    <a:pt x="124" y="46"/>
                    <a:pt x="134" y="46"/>
                  </a:cubicBezTo>
                  <a:cubicBezTo>
                    <a:pt x="176" y="46"/>
                    <a:pt x="213" y="110"/>
                    <a:pt x="224" y="161"/>
                  </a:cubicBezTo>
                  <a:cubicBezTo>
                    <a:pt x="241" y="226"/>
                    <a:pt x="250" y="287"/>
                    <a:pt x="254" y="339"/>
                  </a:cubicBezTo>
                  <a:cubicBezTo>
                    <a:pt x="263" y="444"/>
                    <a:pt x="254" y="510"/>
                    <a:pt x="259" y="510"/>
                  </a:cubicBezTo>
                  <a:cubicBezTo>
                    <a:pt x="267" y="510"/>
                    <a:pt x="289" y="450"/>
                    <a:pt x="289" y="339"/>
                  </a:cubicBezTo>
                  <a:cubicBezTo>
                    <a:pt x="289" y="283"/>
                    <a:pt x="281" y="218"/>
                    <a:pt x="263" y="152"/>
                  </a:cubicBezTo>
                  <a:cubicBezTo>
                    <a:pt x="254" y="117"/>
                    <a:pt x="241" y="77"/>
                    <a:pt x="214" y="43"/>
                  </a:cubicBezTo>
                  <a:cubicBezTo>
                    <a:pt x="200" y="19"/>
                    <a:pt x="166" y="0"/>
                    <a:pt x="1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38;p48">
              <a:extLst>
                <a:ext uri="{FF2B5EF4-FFF2-40B4-BE49-F238E27FC236}">
                  <a16:creationId xmlns:a16="http://schemas.microsoft.com/office/drawing/2014/main" id="{403CE304-80DF-462F-8FBE-1F5C4688C9B4}"/>
                </a:ext>
              </a:extLst>
            </p:cNvPr>
            <p:cNvSpPr/>
            <p:nvPr/>
          </p:nvSpPr>
          <p:spPr>
            <a:xfrm>
              <a:off x="8230813" y="4248783"/>
              <a:ext cx="26056" cy="85592"/>
            </a:xfrm>
            <a:custGeom>
              <a:avLst/>
              <a:gdLst/>
              <a:ahLst/>
              <a:cxnLst/>
              <a:rect l="l" t="t" r="r" b="b"/>
              <a:pathLst>
                <a:path w="530" h="1741" extrusionOk="0">
                  <a:moveTo>
                    <a:pt x="524" y="1"/>
                  </a:moveTo>
                  <a:cubicBezTo>
                    <a:pt x="519" y="1"/>
                    <a:pt x="494" y="17"/>
                    <a:pt x="459" y="40"/>
                  </a:cubicBezTo>
                  <a:cubicBezTo>
                    <a:pt x="420" y="71"/>
                    <a:pt x="363" y="119"/>
                    <a:pt x="306" y="189"/>
                  </a:cubicBezTo>
                  <a:cubicBezTo>
                    <a:pt x="188" y="325"/>
                    <a:pt x="62" y="552"/>
                    <a:pt x="31" y="827"/>
                  </a:cubicBezTo>
                  <a:cubicBezTo>
                    <a:pt x="1" y="1103"/>
                    <a:pt x="79" y="1352"/>
                    <a:pt x="162" y="1509"/>
                  </a:cubicBezTo>
                  <a:cubicBezTo>
                    <a:pt x="205" y="1588"/>
                    <a:pt x="249" y="1648"/>
                    <a:pt x="280" y="1684"/>
                  </a:cubicBezTo>
                  <a:cubicBezTo>
                    <a:pt x="315" y="1723"/>
                    <a:pt x="336" y="1741"/>
                    <a:pt x="336" y="1741"/>
                  </a:cubicBezTo>
                  <a:cubicBezTo>
                    <a:pt x="346" y="1732"/>
                    <a:pt x="271" y="1654"/>
                    <a:pt x="193" y="1491"/>
                  </a:cubicBezTo>
                  <a:cubicBezTo>
                    <a:pt x="118" y="1339"/>
                    <a:pt x="48" y="1098"/>
                    <a:pt x="74" y="831"/>
                  </a:cubicBezTo>
                  <a:cubicBezTo>
                    <a:pt x="106" y="565"/>
                    <a:pt x="223" y="347"/>
                    <a:pt x="332" y="211"/>
                  </a:cubicBezTo>
                  <a:cubicBezTo>
                    <a:pt x="441" y="71"/>
                    <a:pt x="529" y="6"/>
                    <a:pt x="525" y="2"/>
                  </a:cubicBezTo>
                  <a:cubicBezTo>
                    <a:pt x="525" y="1"/>
                    <a:pt x="525" y="1"/>
                    <a:pt x="5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39;p48">
              <a:extLst>
                <a:ext uri="{FF2B5EF4-FFF2-40B4-BE49-F238E27FC236}">
                  <a16:creationId xmlns:a16="http://schemas.microsoft.com/office/drawing/2014/main" id="{A6D5FFE1-3056-4897-8C12-52E1929C210C}"/>
                </a:ext>
              </a:extLst>
            </p:cNvPr>
            <p:cNvSpPr/>
            <p:nvPr/>
          </p:nvSpPr>
          <p:spPr>
            <a:xfrm>
              <a:off x="8186321" y="4207289"/>
              <a:ext cx="56979" cy="54030"/>
            </a:xfrm>
            <a:custGeom>
              <a:avLst/>
              <a:gdLst/>
              <a:ahLst/>
              <a:cxnLst/>
              <a:rect l="l" t="t" r="r" b="b"/>
              <a:pathLst>
                <a:path w="1159" h="1099" extrusionOk="0">
                  <a:moveTo>
                    <a:pt x="10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11"/>
                    <a:pt x="250" y="264"/>
                    <a:pt x="565" y="566"/>
                  </a:cubicBezTo>
                  <a:cubicBezTo>
                    <a:pt x="873" y="866"/>
                    <a:pt x="1132" y="1099"/>
                    <a:pt x="1149" y="1099"/>
                  </a:cubicBezTo>
                  <a:cubicBezTo>
                    <a:pt x="1150" y="1099"/>
                    <a:pt x="1150" y="1099"/>
                    <a:pt x="1150" y="1098"/>
                  </a:cubicBezTo>
                  <a:cubicBezTo>
                    <a:pt x="1158" y="1090"/>
                    <a:pt x="910" y="836"/>
                    <a:pt x="595" y="535"/>
                  </a:cubicBezTo>
                  <a:cubicBezTo>
                    <a:pt x="288" y="237"/>
                    <a:pt x="32" y="1"/>
                    <a:pt x="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340;p48">
              <a:extLst>
                <a:ext uri="{FF2B5EF4-FFF2-40B4-BE49-F238E27FC236}">
                  <a16:creationId xmlns:a16="http://schemas.microsoft.com/office/drawing/2014/main" id="{6E6A9702-BEAF-4C26-95EB-B5D3C4BF149F}"/>
                </a:ext>
              </a:extLst>
            </p:cNvPr>
            <p:cNvSpPr/>
            <p:nvPr/>
          </p:nvSpPr>
          <p:spPr>
            <a:xfrm>
              <a:off x="8178995" y="4339243"/>
              <a:ext cx="39625" cy="39625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795" y="1"/>
                  </a:moveTo>
                  <a:cubicBezTo>
                    <a:pt x="775" y="1"/>
                    <a:pt x="616" y="190"/>
                    <a:pt x="403" y="407"/>
                  </a:cubicBezTo>
                  <a:cubicBezTo>
                    <a:pt x="189" y="631"/>
                    <a:pt x="1" y="796"/>
                    <a:pt x="10" y="805"/>
                  </a:cubicBezTo>
                  <a:cubicBezTo>
                    <a:pt x="10" y="805"/>
                    <a:pt x="11" y="806"/>
                    <a:pt x="12" y="806"/>
                  </a:cubicBezTo>
                  <a:cubicBezTo>
                    <a:pt x="35" y="806"/>
                    <a:pt x="229" y="652"/>
                    <a:pt x="438" y="438"/>
                  </a:cubicBezTo>
                  <a:cubicBezTo>
                    <a:pt x="656" y="215"/>
                    <a:pt x="805" y="6"/>
                    <a:pt x="797" y="1"/>
                  </a:cubicBezTo>
                  <a:cubicBezTo>
                    <a:pt x="796" y="1"/>
                    <a:pt x="796" y="1"/>
                    <a:pt x="79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341;p48">
              <a:extLst>
                <a:ext uri="{FF2B5EF4-FFF2-40B4-BE49-F238E27FC236}">
                  <a16:creationId xmlns:a16="http://schemas.microsoft.com/office/drawing/2014/main" id="{D7042017-6A90-4946-B8E3-C5E09E67B6AA}"/>
                </a:ext>
              </a:extLst>
            </p:cNvPr>
            <p:cNvSpPr/>
            <p:nvPr/>
          </p:nvSpPr>
          <p:spPr>
            <a:xfrm>
              <a:off x="8243104" y="4312843"/>
              <a:ext cx="5801" cy="11062"/>
            </a:xfrm>
            <a:custGeom>
              <a:avLst/>
              <a:gdLst/>
              <a:ahLst/>
              <a:cxnLst/>
              <a:rect l="l" t="t" r="r" b="b"/>
              <a:pathLst>
                <a:path w="118" h="225" extrusionOk="0">
                  <a:moveTo>
                    <a:pt x="20" y="0"/>
                  </a:moveTo>
                  <a:lnTo>
                    <a:pt x="20" y="0"/>
                  </a:lnTo>
                  <a:cubicBezTo>
                    <a:pt x="7" y="0"/>
                    <a:pt x="0" y="59"/>
                    <a:pt x="25" y="127"/>
                  </a:cubicBezTo>
                  <a:cubicBezTo>
                    <a:pt x="49" y="187"/>
                    <a:pt x="91" y="225"/>
                    <a:pt x="105" y="225"/>
                  </a:cubicBezTo>
                  <a:cubicBezTo>
                    <a:pt x="106" y="225"/>
                    <a:pt x="108" y="224"/>
                    <a:pt x="108" y="224"/>
                  </a:cubicBezTo>
                  <a:cubicBezTo>
                    <a:pt x="118" y="214"/>
                    <a:pt x="92" y="171"/>
                    <a:pt x="70" y="109"/>
                  </a:cubicBezTo>
                  <a:cubicBezTo>
                    <a:pt x="43" y="49"/>
                    <a:pt x="34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342;p48">
              <a:extLst>
                <a:ext uri="{FF2B5EF4-FFF2-40B4-BE49-F238E27FC236}">
                  <a16:creationId xmlns:a16="http://schemas.microsoft.com/office/drawing/2014/main" id="{0620D524-1582-49B6-9A7A-9639C4BDBF8B}"/>
                </a:ext>
              </a:extLst>
            </p:cNvPr>
            <p:cNvSpPr/>
            <p:nvPr/>
          </p:nvSpPr>
          <p:spPr>
            <a:xfrm>
              <a:off x="8240449" y="4290522"/>
              <a:ext cx="2458" cy="10127"/>
            </a:xfrm>
            <a:custGeom>
              <a:avLst/>
              <a:gdLst/>
              <a:ahLst/>
              <a:cxnLst/>
              <a:rect l="l" t="t" r="r" b="b"/>
              <a:pathLst>
                <a:path w="50" h="206" extrusionOk="0">
                  <a:moveTo>
                    <a:pt x="23" y="0"/>
                  </a:moveTo>
                  <a:cubicBezTo>
                    <a:pt x="9" y="0"/>
                    <a:pt x="1" y="48"/>
                    <a:pt x="1" y="105"/>
                  </a:cubicBezTo>
                  <a:cubicBezTo>
                    <a:pt x="1" y="162"/>
                    <a:pt x="14" y="206"/>
                    <a:pt x="27" y="206"/>
                  </a:cubicBezTo>
                  <a:cubicBezTo>
                    <a:pt x="41" y="206"/>
                    <a:pt x="49" y="162"/>
                    <a:pt x="49" y="105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43;p48">
              <a:extLst>
                <a:ext uri="{FF2B5EF4-FFF2-40B4-BE49-F238E27FC236}">
                  <a16:creationId xmlns:a16="http://schemas.microsoft.com/office/drawing/2014/main" id="{8E2512F0-F1BB-466D-AA32-9D2A360A92D8}"/>
                </a:ext>
              </a:extLst>
            </p:cNvPr>
            <p:cNvSpPr/>
            <p:nvPr/>
          </p:nvSpPr>
          <p:spPr>
            <a:xfrm>
              <a:off x="8243792" y="4270562"/>
              <a:ext cx="6637" cy="10324"/>
            </a:xfrm>
            <a:custGeom>
              <a:avLst/>
              <a:gdLst/>
              <a:ahLst/>
              <a:cxnLst/>
              <a:rect l="l" t="t" r="r" b="b"/>
              <a:pathLst>
                <a:path w="135" h="210" extrusionOk="0">
                  <a:moveTo>
                    <a:pt x="121" y="1"/>
                  </a:moveTo>
                  <a:cubicBezTo>
                    <a:pt x="102" y="1"/>
                    <a:pt x="58" y="28"/>
                    <a:pt x="29" y="83"/>
                  </a:cubicBezTo>
                  <a:cubicBezTo>
                    <a:pt x="0" y="150"/>
                    <a:pt x="14" y="209"/>
                    <a:pt x="24" y="209"/>
                  </a:cubicBezTo>
                  <a:cubicBezTo>
                    <a:pt x="24" y="209"/>
                    <a:pt x="25" y="209"/>
                    <a:pt x="25" y="209"/>
                  </a:cubicBezTo>
                  <a:cubicBezTo>
                    <a:pt x="38" y="209"/>
                    <a:pt x="46" y="157"/>
                    <a:pt x="72" y="104"/>
                  </a:cubicBezTo>
                  <a:cubicBezTo>
                    <a:pt x="99" y="52"/>
                    <a:pt x="134" y="13"/>
                    <a:pt x="130" y="4"/>
                  </a:cubicBezTo>
                  <a:cubicBezTo>
                    <a:pt x="128" y="2"/>
                    <a:pt x="125" y="1"/>
                    <a:pt x="1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344;p48">
              <a:extLst>
                <a:ext uri="{FF2B5EF4-FFF2-40B4-BE49-F238E27FC236}">
                  <a16:creationId xmlns:a16="http://schemas.microsoft.com/office/drawing/2014/main" id="{A1BA99F0-FEBE-4D32-8532-1886BD3D6DF4}"/>
                </a:ext>
              </a:extLst>
            </p:cNvPr>
            <p:cNvSpPr/>
            <p:nvPr/>
          </p:nvSpPr>
          <p:spPr>
            <a:xfrm>
              <a:off x="8254460" y="4257829"/>
              <a:ext cx="3687" cy="5900"/>
            </a:xfrm>
            <a:custGeom>
              <a:avLst/>
              <a:gdLst/>
              <a:ahLst/>
              <a:cxnLst/>
              <a:rect l="l" t="t" r="r" b="b"/>
              <a:pathLst>
                <a:path w="75" h="120" extrusionOk="0">
                  <a:moveTo>
                    <a:pt x="57" y="0"/>
                  </a:moveTo>
                  <a:cubicBezTo>
                    <a:pt x="44" y="0"/>
                    <a:pt x="25" y="21"/>
                    <a:pt x="13" y="48"/>
                  </a:cubicBezTo>
                  <a:cubicBezTo>
                    <a:pt x="0" y="84"/>
                    <a:pt x="0" y="110"/>
                    <a:pt x="8" y="119"/>
                  </a:cubicBezTo>
                  <a:cubicBezTo>
                    <a:pt x="10" y="119"/>
                    <a:pt x="11" y="119"/>
                    <a:pt x="12" y="119"/>
                  </a:cubicBezTo>
                  <a:cubicBezTo>
                    <a:pt x="26" y="119"/>
                    <a:pt x="45" y="98"/>
                    <a:pt x="57" y="70"/>
                  </a:cubicBezTo>
                  <a:cubicBezTo>
                    <a:pt x="70" y="36"/>
                    <a:pt x="75" y="10"/>
                    <a:pt x="61" y="1"/>
                  </a:cubicBezTo>
                  <a:cubicBezTo>
                    <a:pt x="60" y="1"/>
                    <a:pt x="58" y="0"/>
                    <a:pt x="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345;p48">
              <a:extLst>
                <a:ext uri="{FF2B5EF4-FFF2-40B4-BE49-F238E27FC236}">
                  <a16:creationId xmlns:a16="http://schemas.microsoft.com/office/drawing/2014/main" id="{ED8E20B2-3BB3-4D2A-A674-491763ADAA92}"/>
                </a:ext>
              </a:extLst>
            </p:cNvPr>
            <p:cNvSpPr/>
            <p:nvPr/>
          </p:nvSpPr>
          <p:spPr>
            <a:xfrm>
              <a:off x="7422083" y="4407383"/>
              <a:ext cx="353478" cy="154370"/>
            </a:xfrm>
            <a:custGeom>
              <a:avLst/>
              <a:gdLst/>
              <a:ahLst/>
              <a:cxnLst/>
              <a:rect l="l" t="t" r="r" b="b"/>
              <a:pathLst>
                <a:path w="7190" h="3140" extrusionOk="0">
                  <a:moveTo>
                    <a:pt x="3340" y="1"/>
                  </a:moveTo>
                  <a:lnTo>
                    <a:pt x="3288" y="2054"/>
                  </a:lnTo>
                  <a:cubicBezTo>
                    <a:pt x="3288" y="2054"/>
                    <a:pt x="1" y="2736"/>
                    <a:pt x="787" y="2990"/>
                  </a:cubicBezTo>
                  <a:cubicBezTo>
                    <a:pt x="1150" y="3106"/>
                    <a:pt x="2468" y="3140"/>
                    <a:pt x="3810" y="3140"/>
                  </a:cubicBezTo>
                  <a:cubicBezTo>
                    <a:pt x="5090" y="3140"/>
                    <a:pt x="6392" y="3109"/>
                    <a:pt x="6911" y="3090"/>
                  </a:cubicBezTo>
                  <a:lnTo>
                    <a:pt x="7151" y="3077"/>
                  </a:lnTo>
                  <a:lnTo>
                    <a:pt x="7189" y="66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346;p48">
              <a:extLst>
                <a:ext uri="{FF2B5EF4-FFF2-40B4-BE49-F238E27FC236}">
                  <a16:creationId xmlns:a16="http://schemas.microsoft.com/office/drawing/2014/main" id="{FE5C5459-5D38-4BAF-858F-476089E4C735}"/>
                </a:ext>
              </a:extLst>
            </p:cNvPr>
            <p:cNvSpPr/>
            <p:nvPr/>
          </p:nvSpPr>
          <p:spPr>
            <a:xfrm>
              <a:off x="7704868" y="4502711"/>
              <a:ext cx="69663" cy="53390"/>
            </a:xfrm>
            <a:custGeom>
              <a:avLst/>
              <a:gdLst/>
              <a:ahLst/>
              <a:cxnLst/>
              <a:rect l="l" t="t" r="r" b="b"/>
              <a:pathLst>
                <a:path w="1417" h="1086" extrusionOk="0">
                  <a:moveTo>
                    <a:pt x="1300" y="1"/>
                  </a:moveTo>
                  <a:cubicBezTo>
                    <a:pt x="1013" y="1"/>
                    <a:pt x="738" y="99"/>
                    <a:pt x="507" y="273"/>
                  </a:cubicBezTo>
                  <a:cubicBezTo>
                    <a:pt x="249" y="465"/>
                    <a:pt x="61" y="763"/>
                    <a:pt x="1" y="1086"/>
                  </a:cubicBezTo>
                  <a:lnTo>
                    <a:pt x="1394" y="1086"/>
                  </a:lnTo>
                  <a:lnTo>
                    <a:pt x="1417" y="6"/>
                  </a:lnTo>
                  <a:cubicBezTo>
                    <a:pt x="1378" y="3"/>
                    <a:pt x="1339" y="1"/>
                    <a:pt x="1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347;p48">
              <a:extLst>
                <a:ext uri="{FF2B5EF4-FFF2-40B4-BE49-F238E27FC236}">
                  <a16:creationId xmlns:a16="http://schemas.microsoft.com/office/drawing/2014/main" id="{B017D876-3D50-4E74-B353-7B033E57F7CF}"/>
                </a:ext>
              </a:extLst>
            </p:cNvPr>
            <p:cNvSpPr/>
            <p:nvPr/>
          </p:nvSpPr>
          <p:spPr>
            <a:xfrm>
              <a:off x="7448091" y="4527489"/>
              <a:ext cx="325554" cy="34561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1150" y="1"/>
                  </a:moveTo>
                  <a:cubicBezTo>
                    <a:pt x="1150" y="1"/>
                    <a:pt x="0" y="311"/>
                    <a:pt x="141" y="503"/>
                  </a:cubicBezTo>
                  <a:cubicBezTo>
                    <a:pt x="229" y="628"/>
                    <a:pt x="2123" y="703"/>
                    <a:pt x="3971" y="703"/>
                  </a:cubicBezTo>
                  <a:cubicBezTo>
                    <a:pt x="4963" y="703"/>
                    <a:pt x="5942" y="681"/>
                    <a:pt x="6622" y="634"/>
                  </a:cubicBezTo>
                  <a:lnTo>
                    <a:pt x="6617" y="547"/>
                  </a:lnTo>
                  <a:lnTo>
                    <a:pt x="1482" y="503"/>
                  </a:lnTo>
                  <a:cubicBezTo>
                    <a:pt x="1482" y="503"/>
                    <a:pt x="1378" y="13"/>
                    <a:pt x="1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348;p48">
              <a:extLst>
                <a:ext uri="{FF2B5EF4-FFF2-40B4-BE49-F238E27FC236}">
                  <a16:creationId xmlns:a16="http://schemas.microsoft.com/office/drawing/2014/main" id="{700E705C-FAD6-4A97-8355-662493C384D3}"/>
                </a:ext>
              </a:extLst>
            </p:cNvPr>
            <p:cNvSpPr/>
            <p:nvPr/>
          </p:nvSpPr>
          <p:spPr>
            <a:xfrm>
              <a:off x="7502907" y="4525276"/>
              <a:ext cx="19321" cy="29940"/>
            </a:xfrm>
            <a:custGeom>
              <a:avLst/>
              <a:gdLst/>
              <a:ahLst/>
              <a:cxnLst/>
              <a:rect l="l" t="t" r="r" b="b"/>
              <a:pathLst>
                <a:path w="393" h="609" extrusionOk="0">
                  <a:moveTo>
                    <a:pt x="12" y="0"/>
                  </a:moveTo>
                  <a:cubicBezTo>
                    <a:pt x="10" y="0"/>
                    <a:pt x="9" y="1"/>
                    <a:pt x="9" y="2"/>
                  </a:cubicBezTo>
                  <a:cubicBezTo>
                    <a:pt x="0" y="10"/>
                    <a:pt x="144" y="102"/>
                    <a:pt x="245" y="272"/>
                  </a:cubicBezTo>
                  <a:cubicBezTo>
                    <a:pt x="345" y="443"/>
                    <a:pt x="354" y="609"/>
                    <a:pt x="367" y="609"/>
                  </a:cubicBezTo>
                  <a:cubicBezTo>
                    <a:pt x="368" y="609"/>
                    <a:pt x="368" y="609"/>
                    <a:pt x="368" y="609"/>
                  </a:cubicBezTo>
                  <a:cubicBezTo>
                    <a:pt x="380" y="609"/>
                    <a:pt x="392" y="427"/>
                    <a:pt x="285" y="251"/>
                  </a:cubicBezTo>
                  <a:cubicBezTo>
                    <a:pt x="183" y="76"/>
                    <a:pt x="36" y="0"/>
                    <a:pt x="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349;p48">
              <a:extLst>
                <a:ext uri="{FF2B5EF4-FFF2-40B4-BE49-F238E27FC236}">
                  <a16:creationId xmlns:a16="http://schemas.microsoft.com/office/drawing/2014/main" id="{25BDCF4C-A670-40AD-A934-D0B5E7A46CDE}"/>
                </a:ext>
              </a:extLst>
            </p:cNvPr>
            <p:cNvSpPr/>
            <p:nvPr/>
          </p:nvSpPr>
          <p:spPr>
            <a:xfrm>
              <a:off x="7567163" y="4511806"/>
              <a:ext cx="10767" cy="15978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14" y="0"/>
                  </a:moveTo>
                  <a:cubicBezTo>
                    <a:pt x="14" y="0"/>
                    <a:pt x="13" y="1"/>
                    <a:pt x="13" y="1"/>
                  </a:cubicBezTo>
                  <a:cubicBezTo>
                    <a:pt x="0" y="9"/>
                    <a:pt x="35" y="88"/>
                    <a:pt x="91" y="175"/>
                  </a:cubicBezTo>
                  <a:cubicBezTo>
                    <a:pt x="141" y="262"/>
                    <a:pt x="190" y="324"/>
                    <a:pt x="207" y="324"/>
                  </a:cubicBezTo>
                  <a:cubicBezTo>
                    <a:pt x="208" y="324"/>
                    <a:pt x="209" y="324"/>
                    <a:pt x="210" y="324"/>
                  </a:cubicBezTo>
                  <a:cubicBezTo>
                    <a:pt x="218" y="320"/>
                    <a:pt x="184" y="241"/>
                    <a:pt x="131" y="153"/>
                  </a:cubicBezTo>
                  <a:cubicBezTo>
                    <a:pt x="77" y="65"/>
                    <a:pt x="26" y="0"/>
                    <a:pt x="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350;p48">
              <a:extLst>
                <a:ext uri="{FF2B5EF4-FFF2-40B4-BE49-F238E27FC236}">
                  <a16:creationId xmlns:a16="http://schemas.microsoft.com/office/drawing/2014/main" id="{219F2893-AD73-40E5-9F22-0CE23956B3FD}"/>
                </a:ext>
              </a:extLst>
            </p:cNvPr>
            <p:cNvSpPr/>
            <p:nvPr/>
          </p:nvSpPr>
          <p:spPr>
            <a:xfrm>
              <a:off x="7580879" y="4509102"/>
              <a:ext cx="12487" cy="10963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15" y="1"/>
                  </a:moveTo>
                  <a:cubicBezTo>
                    <a:pt x="12" y="1"/>
                    <a:pt x="11" y="2"/>
                    <a:pt x="10" y="3"/>
                  </a:cubicBezTo>
                  <a:cubicBezTo>
                    <a:pt x="0" y="12"/>
                    <a:pt x="44" y="68"/>
                    <a:pt x="110" y="129"/>
                  </a:cubicBezTo>
                  <a:cubicBezTo>
                    <a:pt x="169" y="185"/>
                    <a:pt x="225" y="223"/>
                    <a:pt x="242" y="223"/>
                  </a:cubicBezTo>
                  <a:cubicBezTo>
                    <a:pt x="243" y="223"/>
                    <a:pt x="245" y="222"/>
                    <a:pt x="246" y="221"/>
                  </a:cubicBezTo>
                  <a:cubicBezTo>
                    <a:pt x="254" y="213"/>
                    <a:pt x="206" y="155"/>
                    <a:pt x="145" y="95"/>
                  </a:cubicBezTo>
                  <a:cubicBezTo>
                    <a:pt x="87" y="41"/>
                    <a:pt x="33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351;p48">
              <a:extLst>
                <a:ext uri="{FF2B5EF4-FFF2-40B4-BE49-F238E27FC236}">
                  <a16:creationId xmlns:a16="http://schemas.microsoft.com/office/drawing/2014/main" id="{935F2D5B-4D93-4438-A827-2D3309DA18D9}"/>
                </a:ext>
              </a:extLst>
            </p:cNvPr>
            <p:cNvSpPr/>
            <p:nvPr/>
          </p:nvSpPr>
          <p:spPr>
            <a:xfrm>
              <a:off x="7583043" y="4501039"/>
              <a:ext cx="20058" cy="2409"/>
            </a:xfrm>
            <a:custGeom>
              <a:avLst/>
              <a:gdLst/>
              <a:ahLst/>
              <a:cxnLst/>
              <a:rect l="l" t="t" r="r" b="b"/>
              <a:pathLst>
                <a:path w="408" h="49" extrusionOk="0">
                  <a:moveTo>
                    <a:pt x="202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0" y="36"/>
                    <a:pt x="93" y="45"/>
                    <a:pt x="202" y="49"/>
                  </a:cubicBezTo>
                  <a:cubicBezTo>
                    <a:pt x="315" y="49"/>
                    <a:pt x="407" y="36"/>
                    <a:pt x="407" y="23"/>
                  </a:cubicBezTo>
                  <a:cubicBezTo>
                    <a:pt x="407" y="14"/>
                    <a:pt x="315" y="1"/>
                    <a:pt x="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352;p48">
              <a:extLst>
                <a:ext uri="{FF2B5EF4-FFF2-40B4-BE49-F238E27FC236}">
                  <a16:creationId xmlns:a16="http://schemas.microsoft.com/office/drawing/2014/main" id="{240E4F35-2DB9-46A6-A40C-CCEC017923F7}"/>
                </a:ext>
              </a:extLst>
            </p:cNvPr>
            <p:cNvSpPr/>
            <p:nvPr/>
          </p:nvSpPr>
          <p:spPr>
            <a:xfrm>
              <a:off x="7583928" y="4489437"/>
              <a:ext cx="22762" cy="3392"/>
            </a:xfrm>
            <a:custGeom>
              <a:avLst/>
              <a:gdLst/>
              <a:ahLst/>
              <a:cxnLst/>
              <a:rect l="l" t="t" r="r" b="b"/>
              <a:pathLst>
                <a:path w="463" h="69" extrusionOk="0">
                  <a:moveTo>
                    <a:pt x="443" y="1"/>
                  </a:moveTo>
                  <a:cubicBezTo>
                    <a:pt x="409" y="1"/>
                    <a:pt x="327" y="15"/>
                    <a:pt x="232" y="18"/>
                  </a:cubicBezTo>
                  <a:cubicBezTo>
                    <a:pt x="105" y="27"/>
                    <a:pt x="4" y="18"/>
                    <a:pt x="4" y="31"/>
                  </a:cubicBezTo>
                  <a:cubicBezTo>
                    <a:pt x="1" y="43"/>
                    <a:pt x="78" y="68"/>
                    <a:pt x="187" y="68"/>
                  </a:cubicBezTo>
                  <a:cubicBezTo>
                    <a:pt x="201" y="68"/>
                    <a:pt x="216" y="68"/>
                    <a:pt x="232" y="67"/>
                  </a:cubicBezTo>
                  <a:cubicBezTo>
                    <a:pt x="363" y="57"/>
                    <a:pt x="463" y="18"/>
                    <a:pt x="458" y="5"/>
                  </a:cubicBezTo>
                  <a:cubicBezTo>
                    <a:pt x="457" y="2"/>
                    <a:pt x="452" y="1"/>
                    <a:pt x="4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353;p48">
              <a:extLst>
                <a:ext uri="{FF2B5EF4-FFF2-40B4-BE49-F238E27FC236}">
                  <a16:creationId xmlns:a16="http://schemas.microsoft.com/office/drawing/2014/main" id="{8425755C-0EA8-4F1B-9E5A-A2A7221864A0}"/>
                </a:ext>
              </a:extLst>
            </p:cNvPr>
            <p:cNvSpPr/>
            <p:nvPr/>
          </p:nvSpPr>
          <p:spPr>
            <a:xfrm>
              <a:off x="7535355" y="4493665"/>
              <a:ext cx="35938" cy="20796"/>
            </a:xfrm>
            <a:custGeom>
              <a:avLst/>
              <a:gdLst/>
              <a:ahLst/>
              <a:cxnLst/>
              <a:rect l="l" t="t" r="r" b="b"/>
              <a:pathLst>
                <a:path w="731" h="423" extrusionOk="0">
                  <a:moveTo>
                    <a:pt x="235" y="47"/>
                  </a:moveTo>
                  <a:cubicBezTo>
                    <a:pt x="285" y="47"/>
                    <a:pt x="335" y="55"/>
                    <a:pt x="376" y="68"/>
                  </a:cubicBezTo>
                  <a:cubicBezTo>
                    <a:pt x="468" y="98"/>
                    <a:pt x="538" y="155"/>
                    <a:pt x="585" y="207"/>
                  </a:cubicBezTo>
                  <a:cubicBezTo>
                    <a:pt x="626" y="259"/>
                    <a:pt x="650" y="307"/>
                    <a:pt x="665" y="345"/>
                  </a:cubicBezTo>
                  <a:lnTo>
                    <a:pt x="665" y="345"/>
                  </a:lnTo>
                  <a:cubicBezTo>
                    <a:pt x="624" y="340"/>
                    <a:pt x="564" y="332"/>
                    <a:pt x="490" y="317"/>
                  </a:cubicBezTo>
                  <a:cubicBezTo>
                    <a:pt x="415" y="304"/>
                    <a:pt x="328" y="282"/>
                    <a:pt x="236" y="247"/>
                  </a:cubicBezTo>
                  <a:cubicBezTo>
                    <a:pt x="188" y="229"/>
                    <a:pt x="135" y="212"/>
                    <a:pt x="97" y="186"/>
                  </a:cubicBezTo>
                  <a:cubicBezTo>
                    <a:pt x="52" y="160"/>
                    <a:pt x="40" y="112"/>
                    <a:pt x="79" y="85"/>
                  </a:cubicBezTo>
                  <a:cubicBezTo>
                    <a:pt x="123" y="58"/>
                    <a:pt x="179" y="47"/>
                    <a:pt x="235" y="47"/>
                  </a:cubicBezTo>
                  <a:close/>
                  <a:moveTo>
                    <a:pt x="241" y="1"/>
                  </a:moveTo>
                  <a:cubicBezTo>
                    <a:pt x="180" y="1"/>
                    <a:pt x="116" y="14"/>
                    <a:pt x="52" y="46"/>
                  </a:cubicBezTo>
                  <a:cubicBezTo>
                    <a:pt x="22" y="68"/>
                    <a:pt x="0" y="108"/>
                    <a:pt x="14" y="146"/>
                  </a:cubicBezTo>
                  <a:cubicBezTo>
                    <a:pt x="22" y="181"/>
                    <a:pt x="48" y="207"/>
                    <a:pt x="70" y="225"/>
                  </a:cubicBezTo>
                  <a:cubicBezTo>
                    <a:pt x="123" y="255"/>
                    <a:pt x="175" y="269"/>
                    <a:pt x="223" y="286"/>
                  </a:cubicBezTo>
                  <a:cubicBezTo>
                    <a:pt x="319" y="321"/>
                    <a:pt x="407" y="338"/>
                    <a:pt x="486" y="352"/>
                  </a:cubicBezTo>
                  <a:cubicBezTo>
                    <a:pt x="550" y="361"/>
                    <a:pt x="603" y="364"/>
                    <a:pt x="643" y="364"/>
                  </a:cubicBezTo>
                  <a:cubicBezTo>
                    <a:pt x="654" y="364"/>
                    <a:pt x="664" y="364"/>
                    <a:pt x="673" y="364"/>
                  </a:cubicBezTo>
                  <a:lnTo>
                    <a:pt x="673" y="364"/>
                  </a:lnTo>
                  <a:cubicBezTo>
                    <a:pt x="686" y="400"/>
                    <a:pt x="690" y="422"/>
                    <a:pt x="695" y="422"/>
                  </a:cubicBezTo>
                  <a:cubicBezTo>
                    <a:pt x="695" y="422"/>
                    <a:pt x="695" y="422"/>
                    <a:pt x="695" y="422"/>
                  </a:cubicBezTo>
                  <a:cubicBezTo>
                    <a:pt x="695" y="422"/>
                    <a:pt x="695" y="402"/>
                    <a:pt x="687" y="363"/>
                  </a:cubicBezTo>
                  <a:lnTo>
                    <a:pt x="687" y="363"/>
                  </a:lnTo>
                  <a:cubicBezTo>
                    <a:pt x="715" y="361"/>
                    <a:pt x="730" y="358"/>
                    <a:pt x="730" y="356"/>
                  </a:cubicBezTo>
                  <a:cubicBezTo>
                    <a:pt x="730" y="353"/>
                    <a:pt x="714" y="351"/>
                    <a:pt x="684" y="347"/>
                  </a:cubicBezTo>
                  <a:lnTo>
                    <a:pt x="684" y="347"/>
                  </a:lnTo>
                  <a:cubicBezTo>
                    <a:pt x="675" y="304"/>
                    <a:pt x="653" y="247"/>
                    <a:pt x="612" y="190"/>
                  </a:cubicBezTo>
                  <a:cubicBezTo>
                    <a:pt x="548" y="98"/>
                    <a:pt x="405" y="1"/>
                    <a:pt x="2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354;p48">
              <a:extLst>
                <a:ext uri="{FF2B5EF4-FFF2-40B4-BE49-F238E27FC236}">
                  <a16:creationId xmlns:a16="http://schemas.microsoft.com/office/drawing/2014/main" id="{FC6E2F7F-3226-4687-AD91-D287C2A70D63}"/>
                </a:ext>
              </a:extLst>
            </p:cNvPr>
            <p:cNvSpPr/>
            <p:nvPr/>
          </p:nvSpPr>
          <p:spPr>
            <a:xfrm>
              <a:off x="7566278" y="4488306"/>
              <a:ext cx="18485" cy="23549"/>
            </a:xfrm>
            <a:custGeom>
              <a:avLst/>
              <a:gdLst/>
              <a:ahLst/>
              <a:cxnLst/>
              <a:rect l="l" t="t" r="r" b="b"/>
              <a:pathLst>
                <a:path w="376" h="479" extrusionOk="0">
                  <a:moveTo>
                    <a:pt x="277" y="1"/>
                  </a:moveTo>
                  <a:cubicBezTo>
                    <a:pt x="178" y="1"/>
                    <a:pt x="125" y="74"/>
                    <a:pt x="83" y="124"/>
                  </a:cubicBezTo>
                  <a:cubicBezTo>
                    <a:pt x="40" y="185"/>
                    <a:pt x="18" y="251"/>
                    <a:pt x="14" y="304"/>
                  </a:cubicBezTo>
                  <a:cubicBezTo>
                    <a:pt x="0" y="417"/>
                    <a:pt x="35" y="479"/>
                    <a:pt x="40" y="479"/>
                  </a:cubicBezTo>
                  <a:cubicBezTo>
                    <a:pt x="44" y="473"/>
                    <a:pt x="22" y="408"/>
                    <a:pt x="44" y="308"/>
                  </a:cubicBezTo>
                  <a:cubicBezTo>
                    <a:pt x="57" y="260"/>
                    <a:pt x="79" y="203"/>
                    <a:pt x="119" y="150"/>
                  </a:cubicBezTo>
                  <a:cubicBezTo>
                    <a:pt x="156" y="104"/>
                    <a:pt x="215" y="45"/>
                    <a:pt x="278" y="45"/>
                  </a:cubicBezTo>
                  <a:cubicBezTo>
                    <a:pt x="280" y="45"/>
                    <a:pt x="282" y="45"/>
                    <a:pt x="285" y="46"/>
                  </a:cubicBezTo>
                  <a:cubicBezTo>
                    <a:pt x="345" y="59"/>
                    <a:pt x="319" y="155"/>
                    <a:pt x="285" y="203"/>
                  </a:cubicBezTo>
                  <a:cubicBezTo>
                    <a:pt x="250" y="264"/>
                    <a:pt x="214" y="312"/>
                    <a:pt x="180" y="352"/>
                  </a:cubicBezTo>
                  <a:cubicBezTo>
                    <a:pt x="109" y="430"/>
                    <a:pt x="53" y="465"/>
                    <a:pt x="57" y="473"/>
                  </a:cubicBezTo>
                  <a:cubicBezTo>
                    <a:pt x="57" y="474"/>
                    <a:pt x="58" y="474"/>
                    <a:pt x="59" y="474"/>
                  </a:cubicBezTo>
                  <a:cubicBezTo>
                    <a:pt x="70" y="474"/>
                    <a:pt x="129" y="442"/>
                    <a:pt x="202" y="374"/>
                  </a:cubicBezTo>
                  <a:cubicBezTo>
                    <a:pt x="241" y="338"/>
                    <a:pt x="285" y="290"/>
                    <a:pt x="323" y="229"/>
                  </a:cubicBezTo>
                  <a:cubicBezTo>
                    <a:pt x="341" y="199"/>
                    <a:pt x="359" y="159"/>
                    <a:pt x="367" y="116"/>
                  </a:cubicBezTo>
                  <a:cubicBezTo>
                    <a:pt x="376" y="76"/>
                    <a:pt x="350" y="11"/>
                    <a:pt x="293" y="2"/>
                  </a:cubicBezTo>
                  <a:cubicBezTo>
                    <a:pt x="288" y="1"/>
                    <a:pt x="282" y="1"/>
                    <a:pt x="2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355;p48">
              <a:extLst>
                <a:ext uri="{FF2B5EF4-FFF2-40B4-BE49-F238E27FC236}">
                  <a16:creationId xmlns:a16="http://schemas.microsoft.com/office/drawing/2014/main" id="{FC0B9294-7E1E-463F-801F-18485DF332B2}"/>
                </a:ext>
              </a:extLst>
            </p:cNvPr>
            <p:cNvSpPr/>
            <p:nvPr/>
          </p:nvSpPr>
          <p:spPr>
            <a:xfrm>
              <a:off x="7705065" y="4500941"/>
              <a:ext cx="68385" cy="54079"/>
            </a:xfrm>
            <a:custGeom>
              <a:avLst/>
              <a:gdLst/>
              <a:ahLst/>
              <a:cxnLst/>
              <a:rect l="l" t="t" r="r" b="b"/>
              <a:pathLst>
                <a:path w="1391" h="1100" extrusionOk="0">
                  <a:moveTo>
                    <a:pt x="1170" y="1"/>
                  </a:moveTo>
                  <a:cubicBezTo>
                    <a:pt x="1149" y="1"/>
                    <a:pt x="1126" y="1"/>
                    <a:pt x="1102" y="3"/>
                  </a:cubicBezTo>
                  <a:cubicBezTo>
                    <a:pt x="923" y="12"/>
                    <a:pt x="673" y="77"/>
                    <a:pt x="451" y="243"/>
                  </a:cubicBezTo>
                  <a:cubicBezTo>
                    <a:pt x="233" y="414"/>
                    <a:pt x="106" y="641"/>
                    <a:pt x="53" y="811"/>
                  </a:cubicBezTo>
                  <a:cubicBezTo>
                    <a:pt x="23" y="898"/>
                    <a:pt x="9" y="968"/>
                    <a:pt x="5" y="1021"/>
                  </a:cubicBezTo>
                  <a:cubicBezTo>
                    <a:pt x="1" y="1069"/>
                    <a:pt x="1" y="1095"/>
                    <a:pt x="5" y="1100"/>
                  </a:cubicBezTo>
                  <a:cubicBezTo>
                    <a:pt x="13" y="1100"/>
                    <a:pt x="23" y="986"/>
                    <a:pt x="84" y="825"/>
                  </a:cubicBezTo>
                  <a:cubicBezTo>
                    <a:pt x="140" y="662"/>
                    <a:pt x="267" y="444"/>
                    <a:pt x="481" y="283"/>
                  </a:cubicBezTo>
                  <a:cubicBezTo>
                    <a:pt x="691" y="121"/>
                    <a:pt x="931" y="51"/>
                    <a:pt x="1106" y="38"/>
                  </a:cubicBezTo>
                  <a:cubicBezTo>
                    <a:pt x="1160" y="33"/>
                    <a:pt x="1208" y="31"/>
                    <a:pt x="1249" y="31"/>
                  </a:cubicBezTo>
                  <a:cubicBezTo>
                    <a:pt x="1314" y="31"/>
                    <a:pt x="1359" y="35"/>
                    <a:pt x="1379" y="35"/>
                  </a:cubicBezTo>
                  <a:cubicBezTo>
                    <a:pt x="1386" y="35"/>
                    <a:pt x="1390" y="35"/>
                    <a:pt x="1390" y="33"/>
                  </a:cubicBezTo>
                  <a:cubicBezTo>
                    <a:pt x="1390" y="29"/>
                    <a:pt x="1364" y="20"/>
                    <a:pt x="1316" y="12"/>
                  </a:cubicBezTo>
                  <a:cubicBezTo>
                    <a:pt x="1277" y="5"/>
                    <a:pt x="1229" y="1"/>
                    <a:pt x="11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356;p48">
              <a:extLst>
                <a:ext uri="{FF2B5EF4-FFF2-40B4-BE49-F238E27FC236}">
                  <a16:creationId xmlns:a16="http://schemas.microsoft.com/office/drawing/2014/main" id="{BEE31A03-7F29-4857-ACD6-12262ADB3084}"/>
                </a:ext>
              </a:extLst>
            </p:cNvPr>
            <p:cNvSpPr/>
            <p:nvPr/>
          </p:nvSpPr>
          <p:spPr>
            <a:xfrm>
              <a:off x="7753589" y="4423263"/>
              <a:ext cx="2655" cy="77824"/>
            </a:xfrm>
            <a:custGeom>
              <a:avLst/>
              <a:gdLst/>
              <a:ahLst/>
              <a:cxnLst/>
              <a:rect l="l" t="t" r="r" b="b"/>
              <a:pathLst>
                <a:path w="54" h="1583" extrusionOk="0">
                  <a:moveTo>
                    <a:pt x="32" y="1"/>
                  </a:moveTo>
                  <a:cubicBezTo>
                    <a:pt x="19" y="1"/>
                    <a:pt x="6" y="354"/>
                    <a:pt x="6" y="792"/>
                  </a:cubicBezTo>
                  <a:cubicBezTo>
                    <a:pt x="1" y="1229"/>
                    <a:pt x="10" y="1583"/>
                    <a:pt x="23" y="1583"/>
                  </a:cubicBezTo>
                  <a:cubicBezTo>
                    <a:pt x="23" y="1583"/>
                    <a:pt x="23" y="1583"/>
                    <a:pt x="23" y="1583"/>
                  </a:cubicBezTo>
                  <a:cubicBezTo>
                    <a:pt x="37" y="1583"/>
                    <a:pt x="49" y="1227"/>
                    <a:pt x="49" y="792"/>
                  </a:cubicBezTo>
                  <a:cubicBezTo>
                    <a:pt x="53" y="354"/>
                    <a:pt x="45" y="1"/>
                    <a:pt x="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357;p48">
              <a:extLst>
                <a:ext uri="{FF2B5EF4-FFF2-40B4-BE49-F238E27FC236}">
                  <a16:creationId xmlns:a16="http://schemas.microsoft.com/office/drawing/2014/main" id="{F3B57901-3C21-4904-9D83-3F9C422B8EFA}"/>
                </a:ext>
              </a:extLst>
            </p:cNvPr>
            <p:cNvSpPr/>
            <p:nvPr/>
          </p:nvSpPr>
          <p:spPr>
            <a:xfrm>
              <a:off x="7625962" y="4536486"/>
              <a:ext cx="55504" cy="2901"/>
            </a:xfrm>
            <a:custGeom>
              <a:avLst/>
              <a:gdLst/>
              <a:ahLst/>
              <a:cxnLst/>
              <a:rect l="l" t="t" r="r" b="b"/>
              <a:pathLst>
                <a:path w="1129" h="59" extrusionOk="0">
                  <a:moveTo>
                    <a:pt x="54" y="0"/>
                  </a:moveTo>
                  <a:cubicBezTo>
                    <a:pt x="21" y="0"/>
                    <a:pt x="2" y="2"/>
                    <a:pt x="1" y="5"/>
                  </a:cubicBezTo>
                  <a:cubicBezTo>
                    <a:pt x="1" y="14"/>
                    <a:pt x="251" y="58"/>
                    <a:pt x="565" y="58"/>
                  </a:cubicBezTo>
                  <a:cubicBezTo>
                    <a:pt x="581" y="58"/>
                    <a:pt x="597" y="58"/>
                    <a:pt x="613" y="58"/>
                  </a:cubicBezTo>
                  <a:cubicBezTo>
                    <a:pt x="905" y="58"/>
                    <a:pt x="1128" y="23"/>
                    <a:pt x="1128" y="14"/>
                  </a:cubicBezTo>
                  <a:cubicBezTo>
                    <a:pt x="1128" y="10"/>
                    <a:pt x="1100" y="8"/>
                    <a:pt x="1051" y="8"/>
                  </a:cubicBezTo>
                  <a:cubicBezTo>
                    <a:pt x="953" y="8"/>
                    <a:pt x="772" y="14"/>
                    <a:pt x="565" y="14"/>
                  </a:cubicBezTo>
                  <a:cubicBezTo>
                    <a:pt x="338" y="11"/>
                    <a:pt x="144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358;p48">
              <a:extLst>
                <a:ext uri="{FF2B5EF4-FFF2-40B4-BE49-F238E27FC236}">
                  <a16:creationId xmlns:a16="http://schemas.microsoft.com/office/drawing/2014/main" id="{01131B7A-CE39-4379-8669-0D6101520661}"/>
                </a:ext>
              </a:extLst>
            </p:cNvPr>
            <p:cNvSpPr/>
            <p:nvPr/>
          </p:nvSpPr>
          <p:spPr>
            <a:xfrm>
              <a:off x="7712587" y="4537518"/>
              <a:ext cx="6539" cy="10865"/>
            </a:xfrm>
            <a:custGeom>
              <a:avLst/>
              <a:gdLst/>
              <a:ahLst/>
              <a:cxnLst/>
              <a:rect l="l" t="t" r="r" b="b"/>
              <a:pathLst>
                <a:path w="133" h="221" extrusionOk="0">
                  <a:moveTo>
                    <a:pt x="118" y="1"/>
                  </a:moveTo>
                  <a:cubicBezTo>
                    <a:pt x="103" y="1"/>
                    <a:pt x="59" y="35"/>
                    <a:pt x="31" y="93"/>
                  </a:cubicBezTo>
                  <a:cubicBezTo>
                    <a:pt x="1" y="159"/>
                    <a:pt x="5" y="220"/>
                    <a:pt x="18" y="220"/>
                  </a:cubicBezTo>
                  <a:cubicBezTo>
                    <a:pt x="31" y="220"/>
                    <a:pt x="44" y="172"/>
                    <a:pt x="74" y="115"/>
                  </a:cubicBezTo>
                  <a:cubicBezTo>
                    <a:pt x="101" y="59"/>
                    <a:pt x="132" y="15"/>
                    <a:pt x="123" y="2"/>
                  </a:cubicBezTo>
                  <a:cubicBezTo>
                    <a:pt x="122" y="1"/>
                    <a:pt x="120" y="1"/>
                    <a:pt x="1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359;p48">
              <a:extLst>
                <a:ext uri="{FF2B5EF4-FFF2-40B4-BE49-F238E27FC236}">
                  <a16:creationId xmlns:a16="http://schemas.microsoft.com/office/drawing/2014/main" id="{40650677-56D0-477B-BF89-B0ED84DECE0A}"/>
                </a:ext>
              </a:extLst>
            </p:cNvPr>
            <p:cNvSpPr/>
            <p:nvPr/>
          </p:nvSpPr>
          <p:spPr>
            <a:xfrm>
              <a:off x="7725222" y="4520311"/>
              <a:ext cx="8063" cy="7325"/>
            </a:xfrm>
            <a:custGeom>
              <a:avLst/>
              <a:gdLst/>
              <a:ahLst/>
              <a:cxnLst/>
              <a:rect l="l" t="t" r="r" b="b"/>
              <a:pathLst>
                <a:path w="164" h="149" extrusionOk="0">
                  <a:moveTo>
                    <a:pt x="149" y="0"/>
                  </a:moveTo>
                  <a:cubicBezTo>
                    <a:pt x="136" y="0"/>
                    <a:pt x="101" y="25"/>
                    <a:pt x="67" y="58"/>
                  </a:cubicBezTo>
                  <a:cubicBezTo>
                    <a:pt x="23" y="98"/>
                    <a:pt x="1" y="137"/>
                    <a:pt x="10" y="147"/>
                  </a:cubicBezTo>
                  <a:cubicBezTo>
                    <a:pt x="12" y="148"/>
                    <a:pt x="13" y="148"/>
                    <a:pt x="16" y="148"/>
                  </a:cubicBezTo>
                  <a:cubicBezTo>
                    <a:pt x="30" y="148"/>
                    <a:pt x="64" y="127"/>
                    <a:pt x="97" y="94"/>
                  </a:cubicBezTo>
                  <a:cubicBezTo>
                    <a:pt x="141" y="54"/>
                    <a:pt x="163" y="15"/>
                    <a:pt x="154" y="2"/>
                  </a:cubicBezTo>
                  <a:cubicBezTo>
                    <a:pt x="153" y="1"/>
                    <a:pt x="151" y="0"/>
                    <a:pt x="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360;p48">
              <a:extLst>
                <a:ext uri="{FF2B5EF4-FFF2-40B4-BE49-F238E27FC236}">
                  <a16:creationId xmlns:a16="http://schemas.microsoft.com/office/drawing/2014/main" id="{E7785249-CE16-4B85-8177-47E5BA4E45C0}"/>
                </a:ext>
              </a:extLst>
            </p:cNvPr>
            <p:cNvSpPr/>
            <p:nvPr/>
          </p:nvSpPr>
          <p:spPr>
            <a:xfrm>
              <a:off x="7741790" y="4511757"/>
              <a:ext cx="11406" cy="4670"/>
            </a:xfrm>
            <a:custGeom>
              <a:avLst/>
              <a:gdLst/>
              <a:ahLst/>
              <a:cxnLst/>
              <a:rect l="l" t="t" r="r" b="b"/>
              <a:pathLst>
                <a:path w="232" h="95" extrusionOk="0">
                  <a:moveTo>
                    <a:pt x="164" y="1"/>
                  </a:moveTo>
                  <a:cubicBezTo>
                    <a:pt x="145" y="1"/>
                    <a:pt x="124" y="3"/>
                    <a:pt x="101" y="10"/>
                  </a:cubicBezTo>
                  <a:cubicBezTo>
                    <a:pt x="31" y="32"/>
                    <a:pt x="1" y="85"/>
                    <a:pt x="10" y="93"/>
                  </a:cubicBezTo>
                  <a:cubicBezTo>
                    <a:pt x="11" y="94"/>
                    <a:pt x="12" y="94"/>
                    <a:pt x="14" y="94"/>
                  </a:cubicBezTo>
                  <a:cubicBezTo>
                    <a:pt x="29" y="94"/>
                    <a:pt x="69" y="69"/>
                    <a:pt x="119" y="54"/>
                  </a:cubicBezTo>
                  <a:cubicBezTo>
                    <a:pt x="176" y="36"/>
                    <a:pt x="224" y="36"/>
                    <a:pt x="228" y="23"/>
                  </a:cubicBezTo>
                  <a:cubicBezTo>
                    <a:pt x="231" y="14"/>
                    <a:pt x="205" y="1"/>
                    <a:pt x="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361;p48">
              <a:extLst>
                <a:ext uri="{FF2B5EF4-FFF2-40B4-BE49-F238E27FC236}">
                  <a16:creationId xmlns:a16="http://schemas.microsoft.com/office/drawing/2014/main" id="{C9BCE4D7-D023-42CA-A6B2-CC27F0AAEA5D}"/>
                </a:ext>
              </a:extLst>
            </p:cNvPr>
            <p:cNvSpPr/>
            <p:nvPr/>
          </p:nvSpPr>
          <p:spPr>
            <a:xfrm>
              <a:off x="7761356" y="4508954"/>
              <a:ext cx="6244" cy="2999"/>
            </a:xfrm>
            <a:custGeom>
              <a:avLst/>
              <a:gdLst/>
              <a:ahLst/>
              <a:cxnLst/>
              <a:rect l="l" t="t" r="r" b="b"/>
              <a:pathLst>
                <a:path w="127" h="61" extrusionOk="0">
                  <a:moveTo>
                    <a:pt x="100" y="0"/>
                  </a:moveTo>
                  <a:cubicBezTo>
                    <a:pt x="88" y="0"/>
                    <a:pt x="73" y="4"/>
                    <a:pt x="58" y="10"/>
                  </a:cubicBezTo>
                  <a:cubicBezTo>
                    <a:pt x="22" y="19"/>
                    <a:pt x="0" y="41"/>
                    <a:pt x="5" y="53"/>
                  </a:cubicBezTo>
                  <a:cubicBezTo>
                    <a:pt x="7" y="58"/>
                    <a:pt x="16" y="61"/>
                    <a:pt x="28" y="61"/>
                  </a:cubicBezTo>
                  <a:cubicBezTo>
                    <a:pt x="40" y="61"/>
                    <a:pt x="55" y="58"/>
                    <a:pt x="70" y="53"/>
                  </a:cubicBezTo>
                  <a:cubicBezTo>
                    <a:pt x="105" y="41"/>
                    <a:pt x="127" y="19"/>
                    <a:pt x="123" y="10"/>
                  </a:cubicBezTo>
                  <a:cubicBezTo>
                    <a:pt x="121" y="4"/>
                    <a:pt x="112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362;p48">
              <a:extLst>
                <a:ext uri="{FF2B5EF4-FFF2-40B4-BE49-F238E27FC236}">
                  <a16:creationId xmlns:a16="http://schemas.microsoft.com/office/drawing/2014/main" id="{17AA0ED9-7948-40B6-B697-9C33181BCE62}"/>
                </a:ext>
              </a:extLst>
            </p:cNvPr>
            <p:cNvSpPr/>
            <p:nvPr/>
          </p:nvSpPr>
          <p:spPr>
            <a:xfrm>
              <a:off x="7378279" y="2300349"/>
              <a:ext cx="514191" cy="879370"/>
            </a:xfrm>
            <a:custGeom>
              <a:avLst/>
              <a:gdLst/>
              <a:ahLst/>
              <a:cxnLst/>
              <a:rect l="l" t="t" r="r" b="b"/>
              <a:pathLst>
                <a:path w="10459" h="17887" extrusionOk="0">
                  <a:moveTo>
                    <a:pt x="10458" y="0"/>
                  </a:moveTo>
                  <a:lnTo>
                    <a:pt x="6245" y="827"/>
                  </a:lnTo>
                  <a:cubicBezTo>
                    <a:pt x="4817" y="5043"/>
                    <a:pt x="2243" y="12683"/>
                    <a:pt x="2243" y="12683"/>
                  </a:cubicBezTo>
                  <a:cubicBezTo>
                    <a:pt x="2059" y="12792"/>
                    <a:pt x="1382" y="13151"/>
                    <a:pt x="1176" y="13194"/>
                  </a:cubicBezTo>
                  <a:cubicBezTo>
                    <a:pt x="972" y="13236"/>
                    <a:pt x="714" y="13281"/>
                    <a:pt x="519" y="13281"/>
                  </a:cubicBezTo>
                  <a:cubicBezTo>
                    <a:pt x="471" y="13281"/>
                    <a:pt x="428" y="13278"/>
                    <a:pt x="389" y="13272"/>
                  </a:cubicBezTo>
                  <a:cubicBezTo>
                    <a:pt x="377" y="13271"/>
                    <a:pt x="365" y="13270"/>
                    <a:pt x="353" y="13270"/>
                  </a:cubicBezTo>
                  <a:cubicBezTo>
                    <a:pt x="134" y="13270"/>
                    <a:pt x="0" y="13525"/>
                    <a:pt x="149" y="13670"/>
                  </a:cubicBezTo>
                  <a:cubicBezTo>
                    <a:pt x="242" y="13760"/>
                    <a:pt x="510" y="13835"/>
                    <a:pt x="868" y="13835"/>
                  </a:cubicBezTo>
                  <a:cubicBezTo>
                    <a:pt x="1118" y="13835"/>
                    <a:pt x="1411" y="13798"/>
                    <a:pt x="1718" y="13705"/>
                  </a:cubicBezTo>
                  <a:cubicBezTo>
                    <a:pt x="1785" y="13686"/>
                    <a:pt x="1841" y="13677"/>
                    <a:pt x="1887" y="13677"/>
                  </a:cubicBezTo>
                  <a:cubicBezTo>
                    <a:pt x="2373" y="13677"/>
                    <a:pt x="1889" y="14652"/>
                    <a:pt x="1666" y="14994"/>
                  </a:cubicBezTo>
                  <a:cubicBezTo>
                    <a:pt x="1420" y="15370"/>
                    <a:pt x="722" y="16602"/>
                    <a:pt x="779" y="16769"/>
                  </a:cubicBezTo>
                  <a:cubicBezTo>
                    <a:pt x="809" y="16858"/>
                    <a:pt x="868" y="16902"/>
                    <a:pt x="942" y="16902"/>
                  </a:cubicBezTo>
                  <a:cubicBezTo>
                    <a:pt x="1071" y="16902"/>
                    <a:pt x="1246" y="16772"/>
                    <a:pt x="1399" y="16528"/>
                  </a:cubicBezTo>
                  <a:cubicBezTo>
                    <a:pt x="1629" y="16154"/>
                    <a:pt x="2310" y="15101"/>
                    <a:pt x="2439" y="15101"/>
                  </a:cubicBezTo>
                  <a:cubicBezTo>
                    <a:pt x="2442" y="15101"/>
                    <a:pt x="2446" y="15102"/>
                    <a:pt x="2448" y="15104"/>
                  </a:cubicBezTo>
                  <a:cubicBezTo>
                    <a:pt x="2653" y="15217"/>
                    <a:pt x="1426" y="17175"/>
                    <a:pt x="1426" y="17175"/>
                  </a:cubicBezTo>
                  <a:cubicBezTo>
                    <a:pt x="1426" y="17175"/>
                    <a:pt x="1141" y="17520"/>
                    <a:pt x="1360" y="17687"/>
                  </a:cubicBezTo>
                  <a:cubicBezTo>
                    <a:pt x="1386" y="17707"/>
                    <a:pt x="1416" y="17717"/>
                    <a:pt x="1448" y="17717"/>
                  </a:cubicBezTo>
                  <a:cubicBezTo>
                    <a:pt x="1905" y="17717"/>
                    <a:pt x="2958" y="15868"/>
                    <a:pt x="3060" y="15680"/>
                  </a:cubicBezTo>
                  <a:cubicBezTo>
                    <a:pt x="3085" y="15633"/>
                    <a:pt x="3113" y="15614"/>
                    <a:pt x="3137" y="15614"/>
                  </a:cubicBezTo>
                  <a:cubicBezTo>
                    <a:pt x="3184" y="15614"/>
                    <a:pt x="3210" y="15697"/>
                    <a:pt x="3151" y="15794"/>
                  </a:cubicBezTo>
                  <a:cubicBezTo>
                    <a:pt x="3056" y="15947"/>
                    <a:pt x="2011" y="17673"/>
                    <a:pt x="2326" y="17870"/>
                  </a:cubicBezTo>
                  <a:cubicBezTo>
                    <a:pt x="2343" y="17881"/>
                    <a:pt x="2362" y="17886"/>
                    <a:pt x="2383" y="17886"/>
                  </a:cubicBezTo>
                  <a:cubicBezTo>
                    <a:pt x="2732" y="17886"/>
                    <a:pt x="3403" y="16327"/>
                    <a:pt x="3689" y="16025"/>
                  </a:cubicBezTo>
                  <a:cubicBezTo>
                    <a:pt x="3720" y="15992"/>
                    <a:pt x="3740" y="15977"/>
                    <a:pt x="3750" y="15977"/>
                  </a:cubicBezTo>
                  <a:cubicBezTo>
                    <a:pt x="3853" y="15977"/>
                    <a:pt x="3026" y="17483"/>
                    <a:pt x="3300" y="17682"/>
                  </a:cubicBezTo>
                  <a:cubicBezTo>
                    <a:pt x="3326" y="17701"/>
                    <a:pt x="3352" y="17718"/>
                    <a:pt x="3383" y="17718"/>
                  </a:cubicBezTo>
                  <a:cubicBezTo>
                    <a:pt x="3481" y="17718"/>
                    <a:pt x="3631" y="17552"/>
                    <a:pt x="4022" y="16764"/>
                  </a:cubicBezTo>
                  <a:cubicBezTo>
                    <a:pt x="4349" y="16100"/>
                    <a:pt x="4847" y="14645"/>
                    <a:pt x="5175" y="13635"/>
                  </a:cubicBezTo>
                  <a:cubicBezTo>
                    <a:pt x="6271" y="11433"/>
                    <a:pt x="9418" y="4633"/>
                    <a:pt x="1045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363;p48">
              <a:extLst>
                <a:ext uri="{FF2B5EF4-FFF2-40B4-BE49-F238E27FC236}">
                  <a16:creationId xmlns:a16="http://schemas.microsoft.com/office/drawing/2014/main" id="{CED3C931-6295-4EDF-BAFC-8745C1A26226}"/>
                </a:ext>
              </a:extLst>
            </p:cNvPr>
            <p:cNvSpPr/>
            <p:nvPr/>
          </p:nvSpPr>
          <p:spPr>
            <a:xfrm>
              <a:off x="7515788" y="1831481"/>
              <a:ext cx="471862" cy="981087"/>
            </a:xfrm>
            <a:custGeom>
              <a:avLst/>
              <a:gdLst/>
              <a:ahLst/>
              <a:cxnLst/>
              <a:rect l="l" t="t" r="r" b="b"/>
              <a:pathLst>
                <a:path w="9598" h="19956" extrusionOk="0">
                  <a:moveTo>
                    <a:pt x="4783" y="0"/>
                  </a:moveTo>
                  <a:cubicBezTo>
                    <a:pt x="4435" y="0"/>
                    <a:pt x="4204" y="67"/>
                    <a:pt x="4204" y="67"/>
                  </a:cubicBezTo>
                  <a:cubicBezTo>
                    <a:pt x="1945" y="72"/>
                    <a:pt x="1644" y="102"/>
                    <a:pt x="1172" y="1532"/>
                  </a:cubicBezTo>
                  <a:cubicBezTo>
                    <a:pt x="682" y="3026"/>
                    <a:pt x="686" y="13930"/>
                    <a:pt x="346" y="18309"/>
                  </a:cubicBezTo>
                  <a:cubicBezTo>
                    <a:pt x="324" y="18614"/>
                    <a:pt x="1" y="18833"/>
                    <a:pt x="1" y="19322"/>
                  </a:cubicBezTo>
                  <a:cubicBezTo>
                    <a:pt x="5" y="19943"/>
                    <a:pt x="688" y="19955"/>
                    <a:pt x="744" y="19955"/>
                  </a:cubicBezTo>
                  <a:cubicBezTo>
                    <a:pt x="746" y="19955"/>
                    <a:pt x="747" y="19955"/>
                    <a:pt x="747" y="19955"/>
                  </a:cubicBezTo>
                  <a:lnTo>
                    <a:pt x="8740" y="19576"/>
                  </a:lnTo>
                  <a:cubicBezTo>
                    <a:pt x="8740" y="19576"/>
                    <a:pt x="8741" y="19576"/>
                    <a:pt x="8743" y="19576"/>
                  </a:cubicBezTo>
                  <a:cubicBezTo>
                    <a:pt x="8795" y="19576"/>
                    <a:pt x="9597" y="19564"/>
                    <a:pt x="9597" y="18837"/>
                  </a:cubicBezTo>
                  <a:cubicBezTo>
                    <a:pt x="9597" y="18601"/>
                    <a:pt x="9305" y="18335"/>
                    <a:pt x="9274" y="18007"/>
                  </a:cubicBezTo>
                  <a:cubicBezTo>
                    <a:pt x="9252" y="17722"/>
                    <a:pt x="9466" y="17853"/>
                    <a:pt x="9436" y="17513"/>
                  </a:cubicBezTo>
                  <a:cubicBezTo>
                    <a:pt x="9103" y="13872"/>
                    <a:pt x="8246" y="6792"/>
                    <a:pt x="7867" y="3861"/>
                  </a:cubicBezTo>
                  <a:cubicBezTo>
                    <a:pt x="7429" y="467"/>
                    <a:pt x="5701" y="0"/>
                    <a:pt x="4783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3364;p48">
              <a:extLst>
                <a:ext uri="{FF2B5EF4-FFF2-40B4-BE49-F238E27FC236}">
                  <a16:creationId xmlns:a16="http://schemas.microsoft.com/office/drawing/2014/main" id="{148221B2-35A6-47D9-ACF6-894BFF6FAC74}"/>
                </a:ext>
              </a:extLst>
            </p:cNvPr>
            <p:cNvSpPr/>
            <p:nvPr/>
          </p:nvSpPr>
          <p:spPr>
            <a:xfrm>
              <a:off x="7752114" y="1845689"/>
              <a:ext cx="58258" cy="71236"/>
            </a:xfrm>
            <a:custGeom>
              <a:avLst/>
              <a:gdLst/>
              <a:ahLst/>
              <a:cxnLst/>
              <a:rect l="l" t="t" r="r" b="b"/>
              <a:pathLst>
                <a:path w="1185" h="144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6"/>
                    <a:pt x="62" y="93"/>
                    <a:pt x="167" y="224"/>
                  </a:cubicBezTo>
                  <a:cubicBezTo>
                    <a:pt x="272" y="355"/>
                    <a:pt x="424" y="530"/>
                    <a:pt x="591" y="726"/>
                  </a:cubicBezTo>
                  <a:cubicBezTo>
                    <a:pt x="761" y="918"/>
                    <a:pt x="905" y="1102"/>
                    <a:pt x="1006" y="1233"/>
                  </a:cubicBezTo>
                  <a:cubicBezTo>
                    <a:pt x="1109" y="1366"/>
                    <a:pt x="1169" y="1448"/>
                    <a:pt x="1180" y="1448"/>
                  </a:cubicBezTo>
                  <a:cubicBezTo>
                    <a:pt x="1180" y="1448"/>
                    <a:pt x="1180" y="1448"/>
                    <a:pt x="1180" y="1448"/>
                  </a:cubicBezTo>
                  <a:cubicBezTo>
                    <a:pt x="1184" y="1443"/>
                    <a:pt x="1132" y="1356"/>
                    <a:pt x="1037" y="1216"/>
                  </a:cubicBezTo>
                  <a:cubicBezTo>
                    <a:pt x="936" y="1076"/>
                    <a:pt x="796" y="892"/>
                    <a:pt x="630" y="696"/>
                  </a:cubicBezTo>
                  <a:cubicBezTo>
                    <a:pt x="460" y="499"/>
                    <a:pt x="302" y="329"/>
                    <a:pt x="193" y="202"/>
                  </a:cubicBezTo>
                  <a:cubicBezTo>
                    <a:pt x="82" y="78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365;p48">
              <a:extLst>
                <a:ext uri="{FF2B5EF4-FFF2-40B4-BE49-F238E27FC236}">
                  <a16:creationId xmlns:a16="http://schemas.microsoft.com/office/drawing/2014/main" id="{BC5185CB-AA76-47CA-B473-621958AA0252}"/>
                </a:ext>
              </a:extLst>
            </p:cNvPr>
            <p:cNvSpPr/>
            <p:nvPr/>
          </p:nvSpPr>
          <p:spPr>
            <a:xfrm>
              <a:off x="7603839" y="1841805"/>
              <a:ext cx="165973" cy="57520"/>
            </a:xfrm>
            <a:custGeom>
              <a:avLst/>
              <a:gdLst/>
              <a:ahLst/>
              <a:cxnLst/>
              <a:rect l="l" t="t" r="r" b="b"/>
              <a:pathLst>
                <a:path w="3376" h="1170" extrusionOk="0">
                  <a:moveTo>
                    <a:pt x="3369" y="0"/>
                  </a:moveTo>
                  <a:cubicBezTo>
                    <a:pt x="3361" y="0"/>
                    <a:pt x="3315" y="18"/>
                    <a:pt x="3240" y="45"/>
                  </a:cubicBezTo>
                  <a:cubicBezTo>
                    <a:pt x="3125" y="85"/>
                    <a:pt x="3008" y="128"/>
                    <a:pt x="2881" y="176"/>
                  </a:cubicBezTo>
                  <a:cubicBezTo>
                    <a:pt x="2580" y="289"/>
                    <a:pt x="2160" y="443"/>
                    <a:pt x="1693" y="600"/>
                  </a:cubicBezTo>
                  <a:cubicBezTo>
                    <a:pt x="1229" y="761"/>
                    <a:pt x="805" y="902"/>
                    <a:pt x="499" y="1003"/>
                  </a:cubicBezTo>
                  <a:cubicBezTo>
                    <a:pt x="368" y="1046"/>
                    <a:pt x="246" y="1086"/>
                    <a:pt x="136" y="1120"/>
                  </a:cubicBezTo>
                  <a:cubicBezTo>
                    <a:pt x="49" y="1151"/>
                    <a:pt x="1" y="1168"/>
                    <a:pt x="1" y="1168"/>
                  </a:cubicBezTo>
                  <a:cubicBezTo>
                    <a:pt x="1" y="1169"/>
                    <a:pt x="3" y="1169"/>
                    <a:pt x="5" y="1169"/>
                  </a:cubicBezTo>
                  <a:cubicBezTo>
                    <a:pt x="18" y="1169"/>
                    <a:pt x="65" y="1157"/>
                    <a:pt x="141" y="1138"/>
                  </a:cubicBezTo>
                  <a:cubicBezTo>
                    <a:pt x="255" y="1108"/>
                    <a:pt x="377" y="1072"/>
                    <a:pt x="509" y="1033"/>
                  </a:cubicBezTo>
                  <a:cubicBezTo>
                    <a:pt x="818" y="941"/>
                    <a:pt x="1243" y="810"/>
                    <a:pt x="1709" y="648"/>
                  </a:cubicBezTo>
                  <a:cubicBezTo>
                    <a:pt x="2173" y="487"/>
                    <a:pt x="2593" y="325"/>
                    <a:pt x="2895" y="207"/>
                  </a:cubicBezTo>
                  <a:cubicBezTo>
                    <a:pt x="3021" y="154"/>
                    <a:pt x="3135" y="106"/>
                    <a:pt x="3244" y="63"/>
                  </a:cubicBezTo>
                  <a:cubicBezTo>
                    <a:pt x="3327" y="27"/>
                    <a:pt x="3375" y="6"/>
                    <a:pt x="3371" y="1"/>
                  </a:cubicBezTo>
                  <a:cubicBezTo>
                    <a:pt x="3371" y="1"/>
                    <a:pt x="3370" y="0"/>
                    <a:pt x="3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366;p48">
              <a:extLst>
                <a:ext uri="{FF2B5EF4-FFF2-40B4-BE49-F238E27FC236}">
                  <a16:creationId xmlns:a16="http://schemas.microsoft.com/office/drawing/2014/main" id="{36967C25-B7E8-4EE5-A372-F88572E14FA7}"/>
                </a:ext>
              </a:extLst>
            </p:cNvPr>
            <p:cNvSpPr/>
            <p:nvPr/>
          </p:nvSpPr>
          <p:spPr>
            <a:xfrm>
              <a:off x="7604330" y="1857095"/>
              <a:ext cx="2360" cy="41985"/>
            </a:xfrm>
            <a:custGeom>
              <a:avLst/>
              <a:gdLst/>
              <a:ahLst/>
              <a:cxnLst/>
              <a:rect l="l" t="t" r="r" b="b"/>
              <a:pathLst>
                <a:path w="48" h="854" extrusionOk="0">
                  <a:moveTo>
                    <a:pt x="27" y="0"/>
                  </a:moveTo>
                  <a:cubicBezTo>
                    <a:pt x="13" y="0"/>
                    <a:pt x="0" y="193"/>
                    <a:pt x="0" y="429"/>
                  </a:cubicBezTo>
                  <a:cubicBezTo>
                    <a:pt x="0" y="665"/>
                    <a:pt x="13" y="853"/>
                    <a:pt x="27" y="853"/>
                  </a:cubicBezTo>
                  <a:cubicBezTo>
                    <a:pt x="39" y="853"/>
                    <a:pt x="48" y="665"/>
                    <a:pt x="48" y="429"/>
                  </a:cubicBezTo>
                  <a:cubicBezTo>
                    <a:pt x="48" y="19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367;p48">
              <a:extLst>
                <a:ext uri="{FF2B5EF4-FFF2-40B4-BE49-F238E27FC236}">
                  <a16:creationId xmlns:a16="http://schemas.microsoft.com/office/drawing/2014/main" id="{1B07530D-6ED8-4CE0-8422-2406B602175D}"/>
                </a:ext>
              </a:extLst>
            </p:cNvPr>
            <p:cNvSpPr/>
            <p:nvPr/>
          </p:nvSpPr>
          <p:spPr>
            <a:xfrm>
              <a:off x="7576160" y="1915795"/>
              <a:ext cx="298466" cy="2163"/>
            </a:xfrm>
            <a:custGeom>
              <a:avLst/>
              <a:gdLst/>
              <a:ahLst/>
              <a:cxnLst/>
              <a:rect l="l" t="t" r="r" b="b"/>
              <a:pathLst>
                <a:path w="6071" h="44" extrusionOk="0">
                  <a:moveTo>
                    <a:pt x="3038" y="0"/>
                  </a:moveTo>
                  <a:cubicBezTo>
                    <a:pt x="1360" y="0"/>
                    <a:pt x="1" y="8"/>
                    <a:pt x="1" y="22"/>
                  </a:cubicBezTo>
                  <a:cubicBezTo>
                    <a:pt x="1" y="35"/>
                    <a:pt x="1360" y="43"/>
                    <a:pt x="3038" y="43"/>
                  </a:cubicBezTo>
                  <a:cubicBezTo>
                    <a:pt x="4711" y="43"/>
                    <a:pt x="6070" y="35"/>
                    <a:pt x="6070" y="22"/>
                  </a:cubicBezTo>
                  <a:cubicBezTo>
                    <a:pt x="6070" y="8"/>
                    <a:pt x="4711" y="0"/>
                    <a:pt x="3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368;p48">
              <a:extLst>
                <a:ext uri="{FF2B5EF4-FFF2-40B4-BE49-F238E27FC236}">
                  <a16:creationId xmlns:a16="http://schemas.microsoft.com/office/drawing/2014/main" id="{5BDDAC6D-A996-4600-B0AC-F91C871084F1}"/>
                </a:ext>
              </a:extLst>
            </p:cNvPr>
            <p:cNvSpPr/>
            <p:nvPr/>
          </p:nvSpPr>
          <p:spPr>
            <a:xfrm>
              <a:off x="7563279" y="1957043"/>
              <a:ext cx="330470" cy="9046"/>
            </a:xfrm>
            <a:custGeom>
              <a:avLst/>
              <a:gdLst/>
              <a:ahLst/>
              <a:cxnLst/>
              <a:rect l="l" t="t" r="r" b="b"/>
              <a:pathLst>
                <a:path w="6722" h="184" extrusionOk="0">
                  <a:moveTo>
                    <a:pt x="983" y="0"/>
                  </a:moveTo>
                  <a:cubicBezTo>
                    <a:pt x="699" y="4"/>
                    <a:pt x="459" y="4"/>
                    <a:pt x="263" y="4"/>
                  </a:cubicBezTo>
                  <a:cubicBezTo>
                    <a:pt x="192" y="9"/>
                    <a:pt x="127" y="9"/>
                    <a:pt x="70" y="9"/>
                  </a:cubicBezTo>
                  <a:cubicBezTo>
                    <a:pt x="23" y="13"/>
                    <a:pt x="1" y="13"/>
                    <a:pt x="1" y="13"/>
                  </a:cubicBezTo>
                  <a:cubicBezTo>
                    <a:pt x="1" y="17"/>
                    <a:pt x="23" y="17"/>
                    <a:pt x="70" y="17"/>
                  </a:cubicBezTo>
                  <a:cubicBezTo>
                    <a:pt x="127" y="22"/>
                    <a:pt x="192" y="22"/>
                    <a:pt x="263" y="22"/>
                  </a:cubicBezTo>
                  <a:cubicBezTo>
                    <a:pt x="459" y="26"/>
                    <a:pt x="699" y="31"/>
                    <a:pt x="983" y="35"/>
                  </a:cubicBezTo>
                  <a:cubicBezTo>
                    <a:pt x="1622" y="43"/>
                    <a:pt x="2447" y="61"/>
                    <a:pt x="3361" y="79"/>
                  </a:cubicBezTo>
                  <a:cubicBezTo>
                    <a:pt x="4279" y="105"/>
                    <a:pt x="5104" y="131"/>
                    <a:pt x="5739" y="153"/>
                  </a:cubicBezTo>
                  <a:cubicBezTo>
                    <a:pt x="6022" y="162"/>
                    <a:pt x="6263" y="170"/>
                    <a:pt x="6459" y="179"/>
                  </a:cubicBezTo>
                  <a:cubicBezTo>
                    <a:pt x="6534" y="179"/>
                    <a:pt x="6595" y="184"/>
                    <a:pt x="6656" y="184"/>
                  </a:cubicBezTo>
                  <a:lnTo>
                    <a:pt x="6721" y="184"/>
                  </a:lnTo>
                  <a:cubicBezTo>
                    <a:pt x="6721" y="179"/>
                    <a:pt x="6699" y="179"/>
                    <a:pt x="6656" y="174"/>
                  </a:cubicBezTo>
                  <a:cubicBezTo>
                    <a:pt x="6595" y="170"/>
                    <a:pt x="6534" y="166"/>
                    <a:pt x="6459" y="162"/>
                  </a:cubicBezTo>
                  <a:cubicBezTo>
                    <a:pt x="6267" y="148"/>
                    <a:pt x="6027" y="135"/>
                    <a:pt x="5739" y="118"/>
                  </a:cubicBezTo>
                  <a:cubicBezTo>
                    <a:pt x="5130" y="87"/>
                    <a:pt x="4291" y="53"/>
                    <a:pt x="3365" y="31"/>
                  </a:cubicBezTo>
                  <a:cubicBezTo>
                    <a:pt x="2435" y="9"/>
                    <a:pt x="1596" y="0"/>
                    <a:pt x="9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369;p48">
              <a:extLst>
                <a:ext uri="{FF2B5EF4-FFF2-40B4-BE49-F238E27FC236}">
                  <a16:creationId xmlns:a16="http://schemas.microsoft.com/office/drawing/2014/main" id="{86B530B8-BBCE-44E5-98AC-A8C39555F0A2}"/>
                </a:ext>
              </a:extLst>
            </p:cNvPr>
            <p:cNvSpPr/>
            <p:nvPr/>
          </p:nvSpPr>
          <p:spPr>
            <a:xfrm>
              <a:off x="7561313" y="2008124"/>
              <a:ext cx="337156" cy="2409"/>
            </a:xfrm>
            <a:custGeom>
              <a:avLst/>
              <a:gdLst/>
              <a:ahLst/>
              <a:cxnLst/>
              <a:rect l="l" t="t" r="r" b="b"/>
              <a:pathLst>
                <a:path w="6858" h="49" extrusionOk="0">
                  <a:moveTo>
                    <a:pt x="3431" y="1"/>
                  </a:moveTo>
                  <a:cubicBezTo>
                    <a:pt x="1535" y="1"/>
                    <a:pt x="1" y="10"/>
                    <a:pt x="1" y="23"/>
                  </a:cubicBezTo>
                  <a:cubicBezTo>
                    <a:pt x="1" y="36"/>
                    <a:pt x="1535" y="49"/>
                    <a:pt x="3431" y="49"/>
                  </a:cubicBezTo>
                  <a:cubicBezTo>
                    <a:pt x="5323" y="49"/>
                    <a:pt x="6858" y="36"/>
                    <a:pt x="6858" y="23"/>
                  </a:cubicBezTo>
                  <a:cubicBezTo>
                    <a:pt x="6858" y="10"/>
                    <a:pt x="5323" y="1"/>
                    <a:pt x="34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370;p48">
              <a:extLst>
                <a:ext uri="{FF2B5EF4-FFF2-40B4-BE49-F238E27FC236}">
                  <a16:creationId xmlns:a16="http://schemas.microsoft.com/office/drawing/2014/main" id="{A25F7021-2942-4F1C-B2B2-D31A4E398321}"/>
                </a:ext>
              </a:extLst>
            </p:cNvPr>
            <p:cNvSpPr/>
            <p:nvPr/>
          </p:nvSpPr>
          <p:spPr>
            <a:xfrm>
              <a:off x="7557675" y="2054976"/>
              <a:ext cx="349398" cy="2458"/>
            </a:xfrm>
            <a:custGeom>
              <a:avLst/>
              <a:gdLst/>
              <a:ahLst/>
              <a:cxnLst/>
              <a:rect l="l" t="t" r="r" b="b"/>
              <a:pathLst>
                <a:path w="7107" h="50" extrusionOk="0">
                  <a:moveTo>
                    <a:pt x="3554" y="1"/>
                  </a:moveTo>
                  <a:cubicBezTo>
                    <a:pt x="1591" y="1"/>
                    <a:pt x="0" y="13"/>
                    <a:pt x="0" y="27"/>
                  </a:cubicBezTo>
                  <a:cubicBezTo>
                    <a:pt x="0" y="40"/>
                    <a:pt x="1591" y="49"/>
                    <a:pt x="3554" y="49"/>
                  </a:cubicBezTo>
                  <a:cubicBezTo>
                    <a:pt x="5516" y="49"/>
                    <a:pt x="7106" y="40"/>
                    <a:pt x="7106" y="27"/>
                  </a:cubicBezTo>
                  <a:cubicBezTo>
                    <a:pt x="7106" y="13"/>
                    <a:pt x="5516" y="1"/>
                    <a:pt x="35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371;p48">
              <a:extLst>
                <a:ext uri="{FF2B5EF4-FFF2-40B4-BE49-F238E27FC236}">
                  <a16:creationId xmlns:a16="http://schemas.microsoft.com/office/drawing/2014/main" id="{5C91AFC4-AC96-4CE5-B30C-5513DFF508BB}"/>
                </a:ext>
              </a:extLst>
            </p:cNvPr>
            <p:cNvSpPr/>
            <p:nvPr/>
          </p:nvSpPr>
          <p:spPr>
            <a:xfrm>
              <a:off x="7557675" y="2106548"/>
              <a:ext cx="357362" cy="2409"/>
            </a:xfrm>
            <a:custGeom>
              <a:avLst/>
              <a:gdLst/>
              <a:ahLst/>
              <a:cxnLst/>
              <a:rect l="l" t="t" r="r" b="b"/>
              <a:pathLst>
                <a:path w="7269" h="49" extrusionOk="0">
                  <a:moveTo>
                    <a:pt x="3636" y="1"/>
                  </a:moveTo>
                  <a:cubicBezTo>
                    <a:pt x="1626" y="1"/>
                    <a:pt x="0" y="13"/>
                    <a:pt x="0" y="27"/>
                  </a:cubicBezTo>
                  <a:cubicBezTo>
                    <a:pt x="0" y="40"/>
                    <a:pt x="1626" y="49"/>
                    <a:pt x="3636" y="49"/>
                  </a:cubicBezTo>
                  <a:cubicBezTo>
                    <a:pt x="5643" y="49"/>
                    <a:pt x="7269" y="40"/>
                    <a:pt x="7269" y="27"/>
                  </a:cubicBezTo>
                  <a:cubicBezTo>
                    <a:pt x="7269" y="13"/>
                    <a:pt x="5643" y="1"/>
                    <a:pt x="363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372;p48">
              <a:extLst>
                <a:ext uri="{FF2B5EF4-FFF2-40B4-BE49-F238E27FC236}">
                  <a16:creationId xmlns:a16="http://schemas.microsoft.com/office/drawing/2014/main" id="{584A7B0A-2A31-44F2-830C-62A64FE7B0F0}"/>
                </a:ext>
              </a:extLst>
            </p:cNvPr>
            <p:cNvSpPr/>
            <p:nvPr/>
          </p:nvSpPr>
          <p:spPr>
            <a:xfrm>
              <a:off x="7557675" y="2158121"/>
              <a:ext cx="362278" cy="2409"/>
            </a:xfrm>
            <a:custGeom>
              <a:avLst/>
              <a:gdLst/>
              <a:ahLst/>
              <a:cxnLst/>
              <a:rect l="l" t="t" r="r" b="b"/>
              <a:pathLst>
                <a:path w="7369" h="49" extrusionOk="0">
                  <a:moveTo>
                    <a:pt x="3685" y="1"/>
                  </a:moveTo>
                  <a:cubicBezTo>
                    <a:pt x="1648" y="1"/>
                    <a:pt x="0" y="13"/>
                    <a:pt x="0" y="27"/>
                  </a:cubicBezTo>
                  <a:cubicBezTo>
                    <a:pt x="0" y="39"/>
                    <a:pt x="1648" y="49"/>
                    <a:pt x="3685" y="49"/>
                  </a:cubicBezTo>
                  <a:cubicBezTo>
                    <a:pt x="5716" y="49"/>
                    <a:pt x="7368" y="39"/>
                    <a:pt x="7368" y="27"/>
                  </a:cubicBezTo>
                  <a:cubicBezTo>
                    <a:pt x="7368" y="13"/>
                    <a:pt x="5716" y="1"/>
                    <a:pt x="36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373;p48">
              <a:extLst>
                <a:ext uri="{FF2B5EF4-FFF2-40B4-BE49-F238E27FC236}">
                  <a16:creationId xmlns:a16="http://schemas.microsoft.com/office/drawing/2014/main" id="{E0F01AA2-7226-4C97-8974-CFBDF8E7615F}"/>
                </a:ext>
              </a:extLst>
            </p:cNvPr>
            <p:cNvSpPr/>
            <p:nvPr/>
          </p:nvSpPr>
          <p:spPr>
            <a:xfrm>
              <a:off x="7557675" y="2213331"/>
              <a:ext cx="368522" cy="2409"/>
            </a:xfrm>
            <a:custGeom>
              <a:avLst/>
              <a:gdLst/>
              <a:ahLst/>
              <a:cxnLst/>
              <a:rect l="l" t="t" r="r" b="b"/>
              <a:pathLst>
                <a:path w="7496" h="49" extrusionOk="0">
                  <a:moveTo>
                    <a:pt x="3750" y="1"/>
                  </a:moveTo>
                  <a:cubicBezTo>
                    <a:pt x="1678" y="1"/>
                    <a:pt x="0" y="13"/>
                    <a:pt x="0" y="27"/>
                  </a:cubicBezTo>
                  <a:cubicBezTo>
                    <a:pt x="0" y="40"/>
                    <a:pt x="1678" y="48"/>
                    <a:pt x="3750" y="48"/>
                  </a:cubicBezTo>
                  <a:cubicBezTo>
                    <a:pt x="5817" y="48"/>
                    <a:pt x="7495" y="40"/>
                    <a:pt x="7495" y="27"/>
                  </a:cubicBezTo>
                  <a:cubicBezTo>
                    <a:pt x="7495" y="13"/>
                    <a:pt x="5817" y="1"/>
                    <a:pt x="37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374;p48">
              <a:extLst>
                <a:ext uri="{FF2B5EF4-FFF2-40B4-BE49-F238E27FC236}">
                  <a16:creationId xmlns:a16="http://schemas.microsoft.com/office/drawing/2014/main" id="{AD97DFBF-9689-4244-92E9-422596F5E2C7}"/>
                </a:ext>
              </a:extLst>
            </p:cNvPr>
            <p:cNvSpPr/>
            <p:nvPr/>
          </p:nvSpPr>
          <p:spPr>
            <a:xfrm>
              <a:off x="7557675" y="2261265"/>
              <a:ext cx="374766" cy="2409"/>
            </a:xfrm>
            <a:custGeom>
              <a:avLst/>
              <a:gdLst/>
              <a:ahLst/>
              <a:cxnLst/>
              <a:rect l="l" t="t" r="r" b="b"/>
              <a:pathLst>
                <a:path w="7623" h="49" extrusionOk="0">
                  <a:moveTo>
                    <a:pt x="3812" y="0"/>
                  </a:moveTo>
                  <a:cubicBezTo>
                    <a:pt x="1710" y="0"/>
                    <a:pt x="0" y="13"/>
                    <a:pt x="0" y="26"/>
                  </a:cubicBezTo>
                  <a:cubicBezTo>
                    <a:pt x="0" y="39"/>
                    <a:pt x="1710" y="48"/>
                    <a:pt x="3812" y="48"/>
                  </a:cubicBezTo>
                  <a:cubicBezTo>
                    <a:pt x="5913" y="48"/>
                    <a:pt x="7622" y="39"/>
                    <a:pt x="7622" y="26"/>
                  </a:cubicBezTo>
                  <a:cubicBezTo>
                    <a:pt x="7622" y="13"/>
                    <a:pt x="5913" y="0"/>
                    <a:pt x="38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375;p48">
              <a:extLst>
                <a:ext uri="{FF2B5EF4-FFF2-40B4-BE49-F238E27FC236}">
                  <a16:creationId xmlns:a16="http://schemas.microsoft.com/office/drawing/2014/main" id="{0213CBC5-1EA3-4F5A-8AD3-E5DCE25451E0}"/>
                </a:ext>
              </a:extLst>
            </p:cNvPr>
            <p:cNvSpPr/>
            <p:nvPr/>
          </p:nvSpPr>
          <p:spPr>
            <a:xfrm>
              <a:off x="7557675" y="2313918"/>
              <a:ext cx="382681" cy="2360"/>
            </a:xfrm>
            <a:custGeom>
              <a:avLst/>
              <a:gdLst/>
              <a:ahLst/>
              <a:cxnLst/>
              <a:rect l="l" t="t" r="r" b="b"/>
              <a:pathLst>
                <a:path w="7784" h="48" extrusionOk="0">
                  <a:moveTo>
                    <a:pt x="3894" y="0"/>
                  </a:moveTo>
                  <a:cubicBezTo>
                    <a:pt x="1744" y="0"/>
                    <a:pt x="0" y="9"/>
                    <a:pt x="0" y="21"/>
                  </a:cubicBezTo>
                  <a:cubicBezTo>
                    <a:pt x="0" y="35"/>
                    <a:pt x="1744" y="47"/>
                    <a:pt x="3894" y="47"/>
                  </a:cubicBezTo>
                  <a:cubicBezTo>
                    <a:pt x="6040" y="47"/>
                    <a:pt x="7784" y="35"/>
                    <a:pt x="7784" y="21"/>
                  </a:cubicBezTo>
                  <a:cubicBezTo>
                    <a:pt x="7784" y="9"/>
                    <a:pt x="6040" y="0"/>
                    <a:pt x="38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376;p48">
              <a:extLst>
                <a:ext uri="{FF2B5EF4-FFF2-40B4-BE49-F238E27FC236}">
                  <a16:creationId xmlns:a16="http://schemas.microsoft.com/office/drawing/2014/main" id="{2AC65CE5-A0B3-4C91-AA94-76A506321223}"/>
                </a:ext>
              </a:extLst>
            </p:cNvPr>
            <p:cNvSpPr/>
            <p:nvPr/>
          </p:nvSpPr>
          <p:spPr>
            <a:xfrm>
              <a:off x="7557675" y="2366474"/>
              <a:ext cx="387204" cy="2212"/>
            </a:xfrm>
            <a:custGeom>
              <a:avLst/>
              <a:gdLst/>
              <a:ahLst/>
              <a:cxnLst/>
              <a:rect l="l" t="t" r="r" b="b"/>
              <a:pathLst>
                <a:path w="7876" h="45" extrusionOk="0">
                  <a:moveTo>
                    <a:pt x="3939" y="1"/>
                  </a:moveTo>
                  <a:cubicBezTo>
                    <a:pt x="1762" y="1"/>
                    <a:pt x="0" y="10"/>
                    <a:pt x="0" y="23"/>
                  </a:cubicBezTo>
                  <a:cubicBezTo>
                    <a:pt x="0" y="37"/>
                    <a:pt x="1762" y="45"/>
                    <a:pt x="3939" y="45"/>
                  </a:cubicBezTo>
                  <a:cubicBezTo>
                    <a:pt x="6110" y="45"/>
                    <a:pt x="7876" y="37"/>
                    <a:pt x="7876" y="23"/>
                  </a:cubicBezTo>
                  <a:cubicBezTo>
                    <a:pt x="7876" y="10"/>
                    <a:pt x="6110" y="1"/>
                    <a:pt x="39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377;p48">
              <a:extLst>
                <a:ext uri="{FF2B5EF4-FFF2-40B4-BE49-F238E27FC236}">
                  <a16:creationId xmlns:a16="http://schemas.microsoft.com/office/drawing/2014/main" id="{97E9D12C-DAF9-4309-8057-3DF6296CD5C4}"/>
                </a:ext>
              </a:extLst>
            </p:cNvPr>
            <p:cNvSpPr/>
            <p:nvPr/>
          </p:nvSpPr>
          <p:spPr>
            <a:xfrm>
              <a:off x="7557675" y="2418931"/>
              <a:ext cx="393202" cy="2409"/>
            </a:xfrm>
            <a:custGeom>
              <a:avLst/>
              <a:gdLst/>
              <a:ahLst/>
              <a:cxnLst/>
              <a:rect l="l" t="t" r="r" b="b"/>
              <a:pathLst>
                <a:path w="7998" h="49" extrusionOk="0">
                  <a:moveTo>
                    <a:pt x="3999" y="1"/>
                  </a:moveTo>
                  <a:cubicBezTo>
                    <a:pt x="1793" y="1"/>
                    <a:pt x="0" y="14"/>
                    <a:pt x="0" y="27"/>
                  </a:cubicBezTo>
                  <a:cubicBezTo>
                    <a:pt x="0" y="35"/>
                    <a:pt x="1793" y="49"/>
                    <a:pt x="3999" y="49"/>
                  </a:cubicBezTo>
                  <a:cubicBezTo>
                    <a:pt x="6206" y="49"/>
                    <a:pt x="7998" y="35"/>
                    <a:pt x="7998" y="27"/>
                  </a:cubicBezTo>
                  <a:cubicBezTo>
                    <a:pt x="7998" y="14"/>
                    <a:pt x="6206" y="1"/>
                    <a:pt x="39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378;p48">
              <a:extLst>
                <a:ext uri="{FF2B5EF4-FFF2-40B4-BE49-F238E27FC236}">
                  <a16:creationId xmlns:a16="http://schemas.microsoft.com/office/drawing/2014/main" id="{D0A9D98F-B20A-4307-8CCF-B69CF2B1F675}"/>
                </a:ext>
              </a:extLst>
            </p:cNvPr>
            <p:cNvSpPr/>
            <p:nvPr/>
          </p:nvSpPr>
          <p:spPr>
            <a:xfrm>
              <a:off x="7557675" y="2471585"/>
              <a:ext cx="399052" cy="2409"/>
            </a:xfrm>
            <a:custGeom>
              <a:avLst/>
              <a:gdLst/>
              <a:ahLst/>
              <a:cxnLst/>
              <a:rect l="l" t="t" r="r" b="b"/>
              <a:pathLst>
                <a:path w="8117" h="49" extrusionOk="0">
                  <a:moveTo>
                    <a:pt x="4060" y="0"/>
                  </a:moveTo>
                  <a:cubicBezTo>
                    <a:pt x="1819" y="0"/>
                    <a:pt x="0" y="9"/>
                    <a:pt x="0" y="22"/>
                  </a:cubicBezTo>
                  <a:cubicBezTo>
                    <a:pt x="0" y="35"/>
                    <a:pt x="1819" y="49"/>
                    <a:pt x="4060" y="49"/>
                  </a:cubicBezTo>
                  <a:cubicBezTo>
                    <a:pt x="6303" y="49"/>
                    <a:pt x="8116" y="35"/>
                    <a:pt x="8116" y="22"/>
                  </a:cubicBezTo>
                  <a:cubicBezTo>
                    <a:pt x="8116" y="9"/>
                    <a:pt x="6303" y="0"/>
                    <a:pt x="406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379;p48">
              <a:extLst>
                <a:ext uri="{FF2B5EF4-FFF2-40B4-BE49-F238E27FC236}">
                  <a16:creationId xmlns:a16="http://schemas.microsoft.com/office/drawing/2014/main" id="{047C12B2-32C0-487B-96C9-D68825487DA8}"/>
                </a:ext>
              </a:extLst>
            </p:cNvPr>
            <p:cNvSpPr/>
            <p:nvPr/>
          </p:nvSpPr>
          <p:spPr>
            <a:xfrm>
              <a:off x="7548432" y="2524042"/>
              <a:ext cx="414047" cy="2360"/>
            </a:xfrm>
            <a:custGeom>
              <a:avLst/>
              <a:gdLst/>
              <a:ahLst/>
              <a:cxnLst/>
              <a:rect l="l" t="t" r="r" b="b"/>
              <a:pathLst>
                <a:path w="8422" h="48" extrusionOk="0">
                  <a:moveTo>
                    <a:pt x="4214" y="0"/>
                  </a:moveTo>
                  <a:cubicBezTo>
                    <a:pt x="1884" y="0"/>
                    <a:pt x="0" y="13"/>
                    <a:pt x="0" y="26"/>
                  </a:cubicBezTo>
                  <a:cubicBezTo>
                    <a:pt x="0" y="39"/>
                    <a:pt x="1884" y="47"/>
                    <a:pt x="4214" y="47"/>
                  </a:cubicBezTo>
                  <a:cubicBezTo>
                    <a:pt x="6539" y="47"/>
                    <a:pt x="8422" y="39"/>
                    <a:pt x="8422" y="26"/>
                  </a:cubicBezTo>
                  <a:cubicBezTo>
                    <a:pt x="8422" y="13"/>
                    <a:pt x="6539" y="0"/>
                    <a:pt x="42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380;p48">
              <a:extLst>
                <a:ext uri="{FF2B5EF4-FFF2-40B4-BE49-F238E27FC236}">
                  <a16:creationId xmlns:a16="http://schemas.microsoft.com/office/drawing/2014/main" id="{69B89E3F-3EEC-4BBF-B70F-89C73333385D}"/>
                </a:ext>
              </a:extLst>
            </p:cNvPr>
            <p:cNvSpPr/>
            <p:nvPr/>
          </p:nvSpPr>
          <p:spPr>
            <a:xfrm>
              <a:off x="7540713" y="2576597"/>
              <a:ext cx="427615" cy="2458"/>
            </a:xfrm>
            <a:custGeom>
              <a:avLst/>
              <a:gdLst/>
              <a:ahLst/>
              <a:cxnLst/>
              <a:rect l="l" t="t" r="r" b="b"/>
              <a:pathLst>
                <a:path w="8698" h="50" extrusionOk="0">
                  <a:moveTo>
                    <a:pt x="4349" y="1"/>
                  </a:moveTo>
                  <a:cubicBezTo>
                    <a:pt x="1950" y="1"/>
                    <a:pt x="0" y="15"/>
                    <a:pt x="0" y="23"/>
                  </a:cubicBezTo>
                  <a:cubicBezTo>
                    <a:pt x="0" y="37"/>
                    <a:pt x="1950" y="49"/>
                    <a:pt x="4349" y="49"/>
                  </a:cubicBezTo>
                  <a:cubicBezTo>
                    <a:pt x="6748" y="49"/>
                    <a:pt x="8697" y="37"/>
                    <a:pt x="8697" y="23"/>
                  </a:cubicBezTo>
                  <a:cubicBezTo>
                    <a:pt x="8697" y="15"/>
                    <a:pt x="6748" y="1"/>
                    <a:pt x="43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381;p48">
              <a:extLst>
                <a:ext uri="{FF2B5EF4-FFF2-40B4-BE49-F238E27FC236}">
                  <a16:creationId xmlns:a16="http://schemas.microsoft.com/office/drawing/2014/main" id="{88767FEE-D24B-45FB-9F65-5EA6C8F4F15C}"/>
                </a:ext>
              </a:extLst>
            </p:cNvPr>
            <p:cNvSpPr/>
            <p:nvPr/>
          </p:nvSpPr>
          <p:spPr>
            <a:xfrm>
              <a:off x="7539189" y="2629251"/>
              <a:ext cx="434498" cy="2212"/>
            </a:xfrm>
            <a:custGeom>
              <a:avLst/>
              <a:gdLst/>
              <a:ahLst/>
              <a:cxnLst/>
              <a:rect l="l" t="t" r="r" b="b"/>
              <a:pathLst>
                <a:path w="8838" h="45" extrusionOk="0">
                  <a:moveTo>
                    <a:pt x="4419" y="1"/>
                  </a:moveTo>
                  <a:cubicBezTo>
                    <a:pt x="1976" y="1"/>
                    <a:pt x="1" y="10"/>
                    <a:pt x="1" y="23"/>
                  </a:cubicBezTo>
                  <a:cubicBezTo>
                    <a:pt x="1" y="36"/>
                    <a:pt x="1976" y="45"/>
                    <a:pt x="4419" y="45"/>
                  </a:cubicBezTo>
                  <a:cubicBezTo>
                    <a:pt x="6858" y="45"/>
                    <a:pt x="8837" y="36"/>
                    <a:pt x="8837" y="23"/>
                  </a:cubicBezTo>
                  <a:cubicBezTo>
                    <a:pt x="8837" y="10"/>
                    <a:pt x="6858" y="1"/>
                    <a:pt x="44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382;p48">
              <a:extLst>
                <a:ext uri="{FF2B5EF4-FFF2-40B4-BE49-F238E27FC236}">
                  <a16:creationId xmlns:a16="http://schemas.microsoft.com/office/drawing/2014/main" id="{029E3307-61DB-426D-8BAA-E21EDAEC5FF1}"/>
                </a:ext>
              </a:extLst>
            </p:cNvPr>
            <p:cNvSpPr/>
            <p:nvPr/>
          </p:nvSpPr>
          <p:spPr>
            <a:xfrm>
              <a:off x="7539189" y="2681708"/>
              <a:ext cx="439611" cy="2409"/>
            </a:xfrm>
            <a:custGeom>
              <a:avLst/>
              <a:gdLst/>
              <a:ahLst/>
              <a:cxnLst/>
              <a:rect l="l" t="t" r="r" b="b"/>
              <a:pathLst>
                <a:path w="8942" h="49" extrusionOk="0">
                  <a:moveTo>
                    <a:pt x="4472" y="0"/>
                  </a:moveTo>
                  <a:cubicBezTo>
                    <a:pt x="2002" y="0"/>
                    <a:pt x="1" y="13"/>
                    <a:pt x="1" y="27"/>
                  </a:cubicBezTo>
                  <a:cubicBezTo>
                    <a:pt x="1" y="39"/>
                    <a:pt x="2002" y="49"/>
                    <a:pt x="4472" y="49"/>
                  </a:cubicBezTo>
                  <a:cubicBezTo>
                    <a:pt x="6941" y="49"/>
                    <a:pt x="8942" y="39"/>
                    <a:pt x="8942" y="27"/>
                  </a:cubicBezTo>
                  <a:cubicBezTo>
                    <a:pt x="8942" y="13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383;p48">
              <a:extLst>
                <a:ext uri="{FF2B5EF4-FFF2-40B4-BE49-F238E27FC236}">
                  <a16:creationId xmlns:a16="http://schemas.microsoft.com/office/drawing/2014/main" id="{916B4244-3721-4D2E-9009-2A0751B1B36D}"/>
                </a:ext>
              </a:extLst>
            </p:cNvPr>
            <p:cNvSpPr/>
            <p:nvPr/>
          </p:nvSpPr>
          <p:spPr>
            <a:xfrm>
              <a:off x="7532749" y="2731264"/>
              <a:ext cx="443102" cy="4572"/>
            </a:xfrm>
            <a:custGeom>
              <a:avLst/>
              <a:gdLst/>
              <a:ahLst/>
              <a:cxnLst/>
              <a:rect l="l" t="t" r="r" b="b"/>
              <a:pathLst>
                <a:path w="9013" h="93" extrusionOk="0">
                  <a:moveTo>
                    <a:pt x="606" y="0"/>
                  </a:moveTo>
                  <a:cubicBezTo>
                    <a:pt x="221" y="0"/>
                    <a:pt x="1" y="2"/>
                    <a:pt x="1" y="7"/>
                  </a:cubicBezTo>
                  <a:cubicBezTo>
                    <a:pt x="1" y="19"/>
                    <a:pt x="2020" y="45"/>
                    <a:pt x="4506" y="68"/>
                  </a:cubicBezTo>
                  <a:cubicBezTo>
                    <a:pt x="6110" y="84"/>
                    <a:pt x="7519" y="92"/>
                    <a:pt x="8317" y="92"/>
                  </a:cubicBezTo>
                  <a:cubicBezTo>
                    <a:pt x="8757" y="92"/>
                    <a:pt x="9012" y="90"/>
                    <a:pt x="9012" y="85"/>
                  </a:cubicBezTo>
                  <a:cubicBezTo>
                    <a:pt x="9012" y="72"/>
                    <a:pt x="6993" y="45"/>
                    <a:pt x="4506" y="23"/>
                  </a:cubicBezTo>
                  <a:cubicBezTo>
                    <a:pt x="2841" y="9"/>
                    <a:pt x="1385" y="0"/>
                    <a:pt x="6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384;p48">
              <a:extLst>
                <a:ext uri="{FF2B5EF4-FFF2-40B4-BE49-F238E27FC236}">
                  <a16:creationId xmlns:a16="http://schemas.microsoft.com/office/drawing/2014/main" id="{C9629D4D-EC14-42A4-A161-F2F90BD32D69}"/>
                </a:ext>
              </a:extLst>
            </p:cNvPr>
            <p:cNvSpPr/>
            <p:nvPr/>
          </p:nvSpPr>
          <p:spPr>
            <a:xfrm>
              <a:off x="7516673" y="2783672"/>
              <a:ext cx="459178" cy="5162"/>
            </a:xfrm>
            <a:custGeom>
              <a:avLst/>
              <a:gdLst/>
              <a:ahLst/>
              <a:cxnLst/>
              <a:rect l="l" t="t" r="r" b="b"/>
              <a:pathLst>
                <a:path w="9340" h="105" extrusionOk="0">
                  <a:moveTo>
                    <a:pt x="8794" y="1"/>
                  </a:moveTo>
                  <a:cubicBezTo>
                    <a:pt x="8010" y="1"/>
                    <a:pt x="6457" y="10"/>
                    <a:pt x="4668" y="28"/>
                  </a:cubicBezTo>
                  <a:cubicBezTo>
                    <a:pt x="2089" y="55"/>
                    <a:pt x="0" y="85"/>
                    <a:pt x="0" y="99"/>
                  </a:cubicBezTo>
                  <a:cubicBezTo>
                    <a:pt x="0" y="102"/>
                    <a:pt x="197" y="104"/>
                    <a:pt x="545" y="104"/>
                  </a:cubicBezTo>
                  <a:cubicBezTo>
                    <a:pt x="1330" y="104"/>
                    <a:pt x="2882" y="95"/>
                    <a:pt x="4672" y="77"/>
                  </a:cubicBezTo>
                  <a:cubicBezTo>
                    <a:pt x="7250" y="50"/>
                    <a:pt x="9339" y="20"/>
                    <a:pt x="9339" y="6"/>
                  </a:cubicBezTo>
                  <a:cubicBezTo>
                    <a:pt x="9339" y="2"/>
                    <a:pt x="9142" y="1"/>
                    <a:pt x="87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385;p48">
              <a:extLst>
                <a:ext uri="{FF2B5EF4-FFF2-40B4-BE49-F238E27FC236}">
                  <a16:creationId xmlns:a16="http://schemas.microsoft.com/office/drawing/2014/main" id="{7ADD0519-7515-4964-85E0-607D23427AD9}"/>
                </a:ext>
              </a:extLst>
            </p:cNvPr>
            <p:cNvSpPr/>
            <p:nvPr/>
          </p:nvSpPr>
          <p:spPr>
            <a:xfrm>
              <a:off x="7679500" y="2059499"/>
              <a:ext cx="215725" cy="479039"/>
            </a:xfrm>
            <a:custGeom>
              <a:avLst/>
              <a:gdLst/>
              <a:ahLst/>
              <a:cxnLst/>
              <a:rect l="l" t="t" r="r" b="b"/>
              <a:pathLst>
                <a:path w="4388" h="9744" extrusionOk="0">
                  <a:moveTo>
                    <a:pt x="4297" y="0"/>
                  </a:moveTo>
                  <a:cubicBezTo>
                    <a:pt x="4030" y="2033"/>
                    <a:pt x="3409" y="4240"/>
                    <a:pt x="2889" y="5476"/>
                  </a:cubicBezTo>
                  <a:cubicBezTo>
                    <a:pt x="2216" y="7067"/>
                    <a:pt x="1578" y="8217"/>
                    <a:pt x="451" y="9523"/>
                  </a:cubicBezTo>
                  <a:lnTo>
                    <a:pt x="1" y="9728"/>
                  </a:lnTo>
                  <a:cubicBezTo>
                    <a:pt x="83" y="9739"/>
                    <a:pt x="166" y="9744"/>
                    <a:pt x="248" y="9744"/>
                  </a:cubicBezTo>
                  <a:cubicBezTo>
                    <a:pt x="682" y="9744"/>
                    <a:pt x="1108" y="9601"/>
                    <a:pt x="1461" y="9348"/>
                  </a:cubicBezTo>
                  <a:cubicBezTo>
                    <a:pt x="1884" y="9042"/>
                    <a:pt x="2212" y="8627"/>
                    <a:pt x="2500" y="8195"/>
                  </a:cubicBezTo>
                  <a:cubicBezTo>
                    <a:pt x="3558" y="6630"/>
                    <a:pt x="4192" y="4782"/>
                    <a:pt x="4313" y="2898"/>
                  </a:cubicBezTo>
                  <a:cubicBezTo>
                    <a:pt x="4340" y="2474"/>
                    <a:pt x="4388" y="712"/>
                    <a:pt x="429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386;p48">
              <a:extLst>
                <a:ext uri="{FF2B5EF4-FFF2-40B4-BE49-F238E27FC236}">
                  <a16:creationId xmlns:a16="http://schemas.microsoft.com/office/drawing/2014/main" id="{6104DA43-B58B-46B7-A865-AC0FA71EC300}"/>
                </a:ext>
              </a:extLst>
            </p:cNvPr>
            <p:cNvSpPr/>
            <p:nvPr/>
          </p:nvSpPr>
          <p:spPr>
            <a:xfrm>
              <a:off x="7601282" y="2585397"/>
              <a:ext cx="325997" cy="154567"/>
            </a:xfrm>
            <a:custGeom>
              <a:avLst/>
              <a:gdLst/>
              <a:ahLst/>
              <a:cxnLst/>
              <a:rect l="l" t="t" r="r" b="b"/>
              <a:pathLst>
                <a:path w="6631" h="3144" extrusionOk="0">
                  <a:moveTo>
                    <a:pt x="6630" y="1"/>
                  </a:moveTo>
                  <a:cubicBezTo>
                    <a:pt x="6627" y="1"/>
                    <a:pt x="6609" y="18"/>
                    <a:pt x="6574" y="50"/>
                  </a:cubicBezTo>
                  <a:cubicBezTo>
                    <a:pt x="6529" y="94"/>
                    <a:pt x="6477" y="142"/>
                    <a:pt x="6416" y="198"/>
                  </a:cubicBezTo>
                  <a:cubicBezTo>
                    <a:pt x="6281" y="334"/>
                    <a:pt x="6075" y="513"/>
                    <a:pt x="5813" y="731"/>
                  </a:cubicBezTo>
                  <a:cubicBezTo>
                    <a:pt x="5555" y="945"/>
                    <a:pt x="5228" y="1185"/>
                    <a:pt x="4856" y="1431"/>
                  </a:cubicBezTo>
                  <a:cubicBezTo>
                    <a:pt x="4480" y="1671"/>
                    <a:pt x="4052" y="1920"/>
                    <a:pt x="3584" y="2143"/>
                  </a:cubicBezTo>
                  <a:cubicBezTo>
                    <a:pt x="3117" y="2361"/>
                    <a:pt x="2658" y="2536"/>
                    <a:pt x="2233" y="2676"/>
                  </a:cubicBezTo>
                  <a:cubicBezTo>
                    <a:pt x="1806" y="2807"/>
                    <a:pt x="1412" y="2908"/>
                    <a:pt x="1080" y="2974"/>
                  </a:cubicBezTo>
                  <a:cubicBezTo>
                    <a:pt x="748" y="3039"/>
                    <a:pt x="477" y="3083"/>
                    <a:pt x="289" y="3105"/>
                  </a:cubicBezTo>
                  <a:cubicBezTo>
                    <a:pt x="210" y="3113"/>
                    <a:pt x="136" y="3122"/>
                    <a:pt x="75" y="3131"/>
                  </a:cubicBezTo>
                  <a:cubicBezTo>
                    <a:pt x="23" y="3139"/>
                    <a:pt x="0" y="3144"/>
                    <a:pt x="0" y="3144"/>
                  </a:cubicBezTo>
                  <a:cubicBezTo>
                    <a:pt x="0" y="3144"/>
                    <a:pt x="420" y="3131"/>
                    <a:pt x="1089" y="3004"/>
                  </a:cubicBezTo>
                  <a:cubicBezTo>
                    <a:pt x="1421" y="2942"/>
                    <a:pt x="1814" y="2847"/>
                    <a:pt x="2247" y="2716"/>
                  </a:cubicBezTo>
                  <a:cubicBezTo>
                    <a:pt x="2671" y="2580"/>
                    <a:pt x="3134" y="2405"/>
                    <a:pt x="3606" y="2182"/>
                  </a:cubicBezTo>
                  <a:cubicBezTo>
                    <a:pt x="4074" y="1959"/>
                    <a:pt x="4502" y="1710"/>
                    <a:pt x="4878" y="1465"/>
                  </a:cubicBezTo>
                  <a:cubicBezTo>
                    <a:pt x="5254" y="1217"/>
                    <a:pt x="5577" y="976"/>
                    <a:pt x="5835" y="753"/>
                  </a:cubicBezTo>
                  <a:cubicBezTo>
                    <a:pt x="6355" y="316"/>
                    <a:pt x="6630" y="1"/>
                    <a:pt x="6630" y="1"/>
                  </a:cubicBezTo>
                  <a:cubicBezTo>
                    <a:pt x="6630" y="1"/>
                    <a:pt x="6630" y="1"/>
                    <a:pt x="66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387;p48">
              <a:extLst>
                <a:ext uri="{FF2B5EF4-FFF2-40B4-BE49-F238E27FC236}">
                  <a16:creationId xmlns:a16="http://schemas.microsoft.com/office/drawing/2014/main" id="{AB498E71-0365-4930-BCAE-BFEAA40E4838}"/>
                </a:ext>
              </a:extLst>
            </p:cNvPr>
            <p:cNvSpPr/>
            <p:nvPr/>
          </p:nvSpPr>
          <p:spPr>
            <a:xfrm>
              <a:off x="7608214" y="2265050"/>
              <a:ext cx="211153" cy="71826"/>
            </a:xfrm>
            <a:custGeom>
              <a:avLst/>
              <a:gdLst/>
              <a:ahLst/>
              <a:cxnLst/>
              <a:rect l="l" t="t" r="r" b="b"/>
              <a:pathLst>
                <a:path w="4295" h="1461" extrusionOk="0">
                  <a:moveTo>
                    <a:pt x="3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3" y="6"/>
                    <a:pt x="43" y="14"/>
                  </a:cubicBezTo>
                  <a:cubicBezTo>
                    <a:pt x="83" y="28"/>
                    <a:pt x="126" y="41"/>
                    <a:pt x="170" y="54"/>
                  </a:cubicBezTo>
                  <a:cubicBezTo>
                    <a:pt x="305" y="89"/>
                    <a:pt x="463" y="133"/>
                    <a:pt x="638" y="185"/>
                  </a:cubicBezTo>
                  <a:cubicBezTo>
                    <a:pt x="1031" y="299"/>
                    <a:pt x="1573" y="470"/>
                    <a:pt x="2159" y="688"/>
                  </a:cubicBezTo>
                  <a:cubicBezTo>
                    <a:pt x="2731" y="902"/>
                    <a:pt x="3246" y="1090"/>
                    <a:pt x="3666" y="1247"/>
                  </a:cubicBezTo>
                  <a:cubicBezTo>
                    <a:pt x="3837" y="1309"/>
                    <a:pt x="3990" y="1361"/>
                    <a:pt x="4125" y="1408"/>
                  </a:cubicBezTo>
                  <a:cubicBezTo>
                    <a:pt x="4169" y="1422"/>
                    <a:pt x="4212" y="1435"/>
                    <a:pt x="4252" y="1448"/>
                  </a:cubicBezTo>
                  <a:cubicBezTo>
                    <a:pt x="4282" y="1457"/>
                    <a:pt x="4295" y="1461"/>
                    <a:pt x="4295" y="1461"/>
                  </a:cubicBezTo>
                  <a:cubicBezTo>
                    <a:pt x="4295" y="1457"/>
                    <a:pt x="4282" y="1452"/>
                    <a:pt x="4256" y="1440"/>
                  </a:cubicBezTo>
                  <a:cubicBezTo>
                    <a:pt x="4216" y="1422"/>
                    <a:pt x="4173" y="1408"/>
                    <a:pt x="4133" y="1392"/>
                  </a:cubicBezTo>
                  <a:cubicBezTo>
                    <a:pt x="3998" y="1339"/>
                    <a:pt x="3849" y="1283"/>
                    <a:pt x="3679" y="1216"/>
                  </a:cubicBezTo>
                  <a:cubicBezTo>
                    <a:pt x="3294" y="1073"/>
                    <a:pt x="2766" y="863"/>
                    <a:pt x="2176" y="644"/>
                  </a:cubicBezTo>
                  <a:cubicBezTo>
                    <a:pt x="1586" y="426"/>
                    <a:pt x="1044" y="260"/>
                    <a:pt x="646" y="150"/>
                  </a:cubicBezTo>
                  <a:cubicBezTo>
                    <a:pt x="446" y="97"/>
                    <a:pt x="288" y="59"/>
                    <a:pt x="174" y="32"/>
                  </a:cubicBezTo>
                  <a:cubicBezTo>
                    <a:pt x="126" y="24"/>
                    <a:pt x="87" y="14"/>
                    <a:pt x="43" y="6"/>
                  </a:cubicBezTo>
                  <a:cubicBezTo>
                    <a:pt x="22" y="3"/>
                    <a:pt x="9" y="0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388;p48">
              <a:extLst>
                <a:ext uri="{FF2B5EF4-FFF2-40B4-BE49-F238E27FC236}">
                  <a16:creationId xmlns:a16="http://schemas.microsoft.com/office/drawing/2014/main" id="{27D1EC43-A77A-4F13-B52F-7D3B5D234B86}"/>
                </a:ext>
              </a:extLst>
            </p:cNvPr>
            <p:cNvSpPr/>
            <p:nvPr/>
          </p:nvSpPr>
          <p:spPr>
            <a:xfrm>
              <a:off x="7609689" y="1915746"/>
              <a:ext cx="284749" cy="421126"/>
            </a:xfrm>
            <a:custGeom>
              <a:avLst/>
              <a:gdLst/>
              <a:ahLst/>
              <a:cxnLst/>
              <a:rect l="l" t="t" r="r" b="b"/>
              <a:pathLst>
                <a:path w="5792" h="8566" extrusionOk="0">
                  <a:moveTo>
                    <a:pt x="3818" y="1"/>
                  </a:moveTo>
                  <a:cubicBezTo>
                    <a:pt x="3707" y="1"/>
                    <a:pt x="3598" y="12"/>
                    <a:pt x="3492" y="31"/>
                  </a:cubicBezTo>
                  <a:cubicBezTo>
                    <a:pt x="3186" y="80"/>
                    <a:pt x="2902" y="207"/>
                    <a:pt x="2653" y="377"/>
                  </a:cubicBezTo>
                  <a:cubicBezTo>
                    <a:pt x="2403" y="542"/>
                    <a:pt x="2199" y="766"/>
                    <a:pt x="2058" y="1019"/>
                  </a:cubicBezTo>
                  <a:cubicBezTo>
                    <a:pt x="1915" y="1268"/>
                    <a:pt x="1814" y="1530"/>
                    <a:pt x="1727" y="1788"/>
                  </a:cubicBezTo>
                  <a:cubicBezTo>
                    <a:pt x="1386" y="2819"/>
                    <a:pt x="1080" y="3751"/>
                    <a:pt x="822" y="4537"/>
                  </a:cubicBezTo>
                  <a:cubicBezTo>
                    <a:pt x="568" y="5310"/>
                    <a:pt x="363" y="5944"/>
                    <a:pt x="214" y="6390"/>
                  </a:cubicBezTo>
                  <a:cubicBezTo>
                    <a:pt x="148" y="6605"/>
                    <a:pt x="96" y="6770"/>
                    <a:pt x="53" y="6897"/>
                  </a:cubicBezTo>
                  <a:cubicBezTo>
                    <a:pt x="17" y="7010"/>
                    <a:pt x="0" y="7071"/>
                    <a:pt x="0" y="7071"/>
                  </a:cubicBezTo>
                  <a:cubicBezTo>
                    <a:pt x="0" y="7071"/>
                    <a:pt x="22" y="7015"/>
                    <a:pt x="61" y="6901"/>
                  </a:cubicBezTo>
                  <a:cubicBezTo>
                    <a:pt x="105" y="6774"/>
                    <a:pt x="162" y="6609"/>
                    <a:pt x="232" y="6399"/>
                  </a:cubicBezTo>
                  <a:cubicBezTo>
                    <a:pt x="384" y="5949"/>
                    <a:pt x="594" y="5320"/>
                    <a:pt x="852" y="4546"/>
                  </a:cubicBezTo>
                  <a:cubicBezTo>
                    <a:pt x="1114" y="3763"/>
                    <a:pt x="1425" y="2833"/>
                    <a:pt x="1766" y="1801"/>
                  </a:cubicBezTo>
                  <a:cubicBezTo>
                    <a:pt x="1941" y="1294"/>
                    <a:pt x="2173" y="735"/>
                    <a:pt x="2679" y="411"/>
                  </a:cubicBezTo>
                  <a:cubicBezTo>
                    <a:pt x="2919" y="250"/>
                    <a:pt x="3199" y="128"/>
                    <a:pt x="3500" y="76"/>
                  </a:cubicBezTo>
                  <a:cubicBezTo>
                    <a:pt x="3601" y="57"/>
                    <a:pt x="3705" y="48"/>
                    <a:pt x="3810" y="48"/>
                  </a:cubicBezTo>
                  <a:cubicBezTo>
                    <a:pt x="4011" y="48"/>
                    <a:pt x="4213" y="83"/>
                    <a:pt x="4396" y="167"/>
                  </a:cubicBezTo>
                  <a:cubicBezTo>
                    <a:pt x="4541" y="228"/>
                    <a:pt x="4664" y="320"/>
                    <a:pt x="4777" y="425"/>
                  </a:cubicBezTo>
                  <a:cubicBezTo>
                    <a:pt x="4894" y="525"/>
                    <a:pt x="5004" y="635"/>
                    <a:pt x="5104" y="748"/>
                  </a:cubicBezTo>
                  <a:cubicBezTo>
                    <a:pt x="5305" y="975"/>
                    <a:pt x="5459" y="1238"/>
                    <a:pt x="5555" y="1512"/>
                  </a:cubicBezTo>
                  <a:cubicBezTo>
                    <a:pt x="5743" y="2073"/>
                    <a:pt x="5707" y="2658"/>
                    <a:pt x="5624" y="3191"/>
                  </a:cubicBezTo>
                  <a:cubicBezTo>
                    <a:pt x="5471" y="4271"/>
                    <a:pt x="5319" y="5241"/>
                    <a:pt x="5104" y="6036"/>
                  </a:cubicBezTo>
                  <a:cubicBezTo>
                    <a:pt x="4890" y="6831"/>
                    <a:pt x="4664" y="7456"/>
                    <a:pt x="4510" y="7894"/>
                  </a:cubicBezTo>
                  <a:cubicBezTo>
                    <a:pt x="4436" y="8099"/>
                    <a:pt x="4375" y="8265"/>
                    <a:pt x="4327" y="8392"/>
                  </a:cubicBezTo>
                  <a:cubicBezTo>
                    <a:pt x="4287" y="8505"/>
                    <a:pt x="4265" y="8566"/>
                    <a:pt x="4265" y="8566"/>
                  </a:cubicBezTo>
                  <a:cubicBezTo>
                    <a:pt x="4265" y="8566"/>
                    <a:pt x="4366" y="8330"/>
                    <a:pt x="4527" y="7898"/>
                  </a:cubicBezTo>
                  <a:cubicBezTo>
                    <a:pt x="4685" y="7465"/>
                    <a:pt x="4916" y="6841"/>
                    <a:pt x="5136" y="6044"/>
                  </a:cubicBezTo>
                  <a:cubicBezTo>
                    <a:pt x="5354" y="5245"/>
                    <a:pt x="5511" y="4275"/>
                    <a:pt x="5668" y="3200"/>
                  </a:cubicBezTo>
                  <a:cubicBezTo>
                    <a:pt x="5751" y="2662"/>
                    <a:pt x="5791" y="2073"/>
                    <a:pt x="5598" y="1500"/>
                  </a:cubicBezTo>
                  <a:cubicBezTo>
                    <a:pt x="5497" y="1216"/>
                    <a:pt x="5345" y="949"/>
                    <a:pt x="5140" y="717"/>
                  </a:cubicBezTo>
                  <a:cubicBezTo>
                    <a:pt x="5039" y="600"/>
                    <a:pt x="4926" y="490"/>
                    <a:pt x="4807" y="390"/>
                  </a:cubicBezTo>
                  <a:cubicBezTo>
                    <a:pt x="4694" y="285"/>
                    <a:pt x="4563" y="189"/>
                    <a:pt x="4418" y="123"/>
                  </a:cubicBezTo>
                  <a:cubicBezTo>
                    <a:pt x="4228" y="38"/>
                    <a:pt x="4022" y="1"/>
                    <a:pt x="38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389;p48">
              <a:extLst>
                <a:ext uri="{FF2B5EF4-FFF2-40B4-BE49-F238E27FC236}">
                  <a16:creationId xmlns:a16="http://schemas.microsoft.com/office/drawing/2014/main" id="{329854F7-C3C3-4A52-A75B-E574E89EAB36}"/>
                </a:ext>
              </a:extLst>
            </p:cNvPr>
            <p:cNvSpPr/>
            <p:nvPr/>
          </p:nvSpPr>
          <p:spPr>
            <a:xfrm>
              <a:off x="7724632" y="2967690"/>
              <a:ext cx="512421" cy="1414553"/>
            </a:xfrm>
            <a:custGeom>
              <a:avLst/>
              <a:gdLst/>
              <a:ahLst/>
              <a:cxnLst/>
              <a:rect l="l" t="t" r="r" b="b"/>
              <a:pathLst>
                <a:path w="10423" h="28773" extrusionOk="0">
                  <a:moveTo>
                    <a:pt x="3824" y="0"/>
                  </a:moveTo>
                  <a:lnTo>
                    <a:pt x="218" y="1267"/>
                  </a:lnTo>
                  <a:cubicBezTo>
                    <a:pt x="218" y="1267"/>
                    <a:pt x="0" y="16113"/>
                    <a:pt x="218" y="18595"/>
                  </a:cubicBezTo>
                  <a:cubicBezTo>
                    <a:pt x="647" y="23481"/>
                    <a:pt x="7290" y="28773"/>
                    <a:pt x="7290" y="28773"/>
                  </a:cubicBezTo>
                  <a:lnTo>
                    <a:pt x="10423" y="25110"/>
                  </a:lnTo>
                  <a:cubicBezTo>
                    <a:pt x="10423" y="25110"/>
                    <a:pt x="6699" y="20937"/>
                    <a:pt x="5642" y="19460"/>
                  </a:cubicBezTo>
                  <a:cubicBezTo>
                    <a:pt x="4948" y="18486"/>
                    <a:pt x="4523" y="16921"/>
                    <a:pt x="4283" y="15715"/>
                  </a:cubicBezTo>
                  <a:cubicBezTo>
                    <a:pt x="4103" y="14832"/>
                    <a:pt x="4012" y="13936"/>
                    <a:pt x="3998" y="13036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390;p48">
              <a:extLst>
                <a:ext uri="{FF2B5EF4-FFF2-40B4-BE49-F238E27FC236}">
                  <a16:creationId xmlns:a16="http://schemas.microsoft.com/office/drawing/2014/main" id="{FC6E9D28-C38F-45A8-BB35-61955D008085}"/>
                </a:ext>
              </a:extLst>
            </p:cNvPr>
            <p:cNvSpPr/>
            <p:nvPr/>
          </p:nvSpPr>
          <p:spPr>
            <a:xfrm>
              <a:off x="7548432" y="2793849"/>
              <a:ext cx="404804" cy="1676933"/>
            </a:xfrm>
            <a:custGeom>
              <a:avLst/>
              <a:gdLst/>
              <a:ahLst/>
              <a:cxnLst/>
              <a:rect l="l" t="t" r="r" b="b"/>
              <a:pathLst>
                <a:path w="8234" h="34110" extrusionOk="0">
                  <a:moveTo>
                    <a:pt x="8076" y="1"/>
                  </a:moveTo>
                  <a:lnTo>
                    <a:pt x="83" y="380"/>
                  </a:lnTo>
                  <a:lnTo>
                    <a:pt x="0" y="34110"/>
                  </a:lnTo>
                  <a:lnTo>
                    <a:pt x="5192" y="34110"/>
                  </a:lnTo>
                  <a:lnTo>
                    <a:pt x="6110" y="4764"/>
                  </a:lnTo>
                  <a:cubicBezTo>
                    <a:pt x="6110" y="4764"/>
                    <a:pt x="7614" y="3772"/>
                    <a:pt x="7876" y="2509"/>
                  </a:cubicBezTo>
                  <a:cubicBezTo>
                    <a:pt x="8234" y="796"/>
                    <a:pt x="8076" y="1"/>
                    <a:pt x="80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391;p48">
              <a:extLst>
                <a:ext uri="{FF2B5EF4-FFF2-40B4-BE49-F238E27FC236}">
                  <a16:creationId xmlns:a16="http://schemas.microsoft.com/office/drawing/2014/main" id="{814306F8-857F-48A8-A61A-1CB5AB5392DF}"/>
                </a:ext>
              </a:extLst>
            </p:cNvPr>
            <p:cNvSpPr/>
            <p:nvPr/>
          </p:nvSpPr>
          <p:spPr>
            <a:xfrm>
              <a:off x="7536830" y="4430834"/>
              <a:ext cx="277424" cy="39969"/>
            </a:xfrm>
            <a:custGeom>
              <a:avLst/>
              <a:gdLst/>
              <a:ahLst/>
              <a:cxnLst/>
              <a:rect l="l" t="t" r="r" b="b"/>
              <a:pathLst>
                <a:path w="5643" h="813" extrusionOk="0">
                  <a:moveTo>
                    <a:pt x="0" y="0"/>
                  </a:moveTo>
                  <a:lnTo>
                    <a:pt x="0" y="813"/>
                  </a:lnTo>
                  <a:lnTo>
                    <a:pt x="5642" y="813"/>
                  </a:lnTo>
                  <a:lnTo>
                    <a:pt x="564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392;p48">
              <a:extLst>
                <a:ext uri="{FF2B5EF4-FFF2-40B4-BE49-F238E27FC236}">
                  <a16:creationId xmlns:a16="http://schemas.microsoft.com/office/drawing/2014/main" id="{00EBEB6D-0C1F-4C34-92DB-CBF383A88FB4}"/>
                </a:ext>
              </a:extLst>
            </p:cNvPr>
            <p:cNvSpPr/>
            <p:nvPr/>
          </p:nvSpPr>
          <p:spPr>
            <a:xfrm>
              <a:off x="8041044" y="4165255"/>
              <a:ext cx="220101" cy="228851"/>
            </a:xfrm>
            <a:custGeom>
              <a:avLst/>
              <a:gdLst/>
              <a:ahLst/>
              <a:cxnLst/>
              <a:rect l="l" t="t" r="r" b="b"/>
              <a:pathLst>
                <a:path w="4477" h="4655" extrusionOk="0">
                  <a:moveTo>
                    <a:pt x="3887" y="1"/>
                  </a:moveTo>
                  <a:lnTo>
                    <a:pt x="1" y="4095"/>
                  </a:lnTo>
                  <a:lnTo>
                    <a:pt x="591" y="4654"/>
                  </a:lnTo>
                  <a:lnTo>
                    <a:pt x="4476" y="560"/>
                  </a:lnTo>
                  <a:lnTo>
                    <a:pt x="388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393;p48">
              <a:extLst>
                <a:ext uri="{FF2B5EF4-FFF2-40B4-BE49-F238E27FC236}">
                  <a16:creationId xmlns:a16="http://schemas.microsoft.com/office/drawing/2014/main" id="{1A8C7B76-25B8-4E87-9B72-6C7985E14ACA}"/>
                </a:ext>
              </a:extLst>
            </p:cNvPr>
            <p:cNvSpPr/>
            <p:nvPr/>
          </p:nvSpPr>
          <p:spPr>
            <a:xfrm>
              <a:off x="8052647" y="4179807"/>
              <a:ext cx="168529" cy="174330"/>
            </a:xfrm>
            <a:custGeom>
              <a:avLst/>
              <a:gdLst/>
              <a:ahLst/>
              <a:cxnLst/>
              <a:rect l="l" t="t" r="r" b="b"/>
              <a:pathLst>
                <a:path w="3428" h="3546" extrusionOk="0">
                  <a:moveTo>
                    <a:pt x="3427" y="1"/>
                  </a:moveTo>
                  <a:cubicBezTo>
                    <a:pt x="3424" y="1"/>
                    <a:pt x="3412" y="13"/>
                    <a:pt x="3389" y="32"/>
                  </a:cubicBezTo>
                  <a:cubicBezTo>
                    <a:pt x="3357" y="62"/>
                    <a:pt x="3323" y="98"/>
                    <a:pt x="3288" y="132"/>
                  </a:cubicBezTo>
                  <a:cubicBezTo>
                    <a:pt x="3196" y="219"/>
                    <a:pt x="3069" y="346"/>
                    <a:pt x="2917" y="508"/>
                  </a:cubicBezTo>
                  <a:cubicBezTo>
                    <a:pt x="2584" y="858"/>
                    <a:pt x="2173" y="1295"/>
                    <a:pt x="1719" y="1776"/>
                  </a:cubicBezTo>
                  <a:cubicBezTo>
                    <a:pt x="1255" y="2248"/>
                    <a:pt x="836" y="2676"/>
                    <a:pt x="499" y="3021"/>
                  </a:cubicBezTo>
                  <a:cubicBezTo>
                    <a:pt x="360" y="3166"/>
                    <a:pt x="242" y="3293"/>
                    <a:pt x="132" y="3402"/>
                  </a:cubicBezTo>
                  <a:cubicBezTo>
                    <a:pt x="97" y="3440"/>
                    <a:pt x="67" y="3471"/>
                    <a:pt x="37" y="3507"/>
                  </a:cubicBezTo>
                  <a:cubicBezTo>
                    <a:pt x="15" y="3533"/>
                    <a:pt x="1" y="3545"/>
                    <a:pt x="6" y="3545"/>
                  </a:cubicBezTo>
                  <a:cubicBezTo>
                    <a:pt x="6" y="3545"/>
                    <a:pt x="19" y="3537"/>
                    <a:pt x="45" y="3515"/>
                  </a:cubicBezTo>
                  <a:cubicBezTo>
                    <a:pt x="75" y="3480"/>
                    <a:pt x="111" y="3450"/>
                    <a:pt x="146" y="3414"/>
                  </a:cubicBezTo>
                  <a:cubicBezTo>
                    <a:pt x="255" y="3305"/>
                    <a:pt x="382" y="3182"/>
                    <a:pt x="525" y="3043"/>
                  </a:cubicBezTo>
                  <a:cubicBezTo>
                    <a:pt x="862" y="2702"/>
                    <a:pt x="1286" y="2278"/>
                    <a:pt x="1754" y="1806"/>
                  </a:cubicBezTo>
                  <a:cubicBezTo>
                    <a:pt x="2226" y="1317"/>
                    <a:pt x="2637" y="858"/>
                    <a:pt x="2938" y="530"/>
                  </a:cubicBezTo>
                  <a:cubicBezTo>
                    <a:pt x="3078" y="386"/>
                    <a:pt x="3196" y="255"/>
                    <a:pt x="3301" y="146"/>
                  </a:cubicBezTo>
                  <a:cubicBezTo>
                    <a:pt x="3336" y="106"/>
                    <a:pt x="3367" y="72"/>
                    <a:pt x="3397" y="41"/>
                  </a:cubicBezTo>
                  <a:cubicBezTo>
                    <a:pt x="3419" y="15"/>
                    <a:pt x="3428" y="1"/>
                    <a:pt x="3428" y="1"/>
                  </a:cubicBezTo>
                  <a:cubicBezTo>
                    <a:pt x="3428" y="1"/>
                    <a:pt x="3427" y="1"/>
                    <a:pt x="34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394;p48">
              <a:extLst>
                <a:ext uri="{FF2B5EF4-FFF2-40B4-BE49-F238E27FC236}">
                  <a16:creationId xmlns:a16="http://schemas.microsoft.com/office/drawing/2014/main" id="{69A8475F-CD2B-4904-AB73-9A1900D03684}"/>
                </a:ext>
              </a:extLst>
            </p:cNvPr>
            <p:cNvSpPr/>
            <p:nvPr/>
          </p:nvSpPr>
          <p:spPr>
            <a:xfrm>
              <a:off x="7646414" y="2803977"/>
              <a:ext cx="100586" cy="1629835"/>
            </a:xfrm>
            <a:custGeom>
              <a:avLst/>
              <a:gdLst/>
              <a:ahLst/>
              <a:cxnLst/>
              <a:rect l="l" t="t" r="r" b="b"/>
              <a:pathLst>
                <a:path w="2046" h="33152" extrusionOk="0">
                  <a:moveTo>
                    <a:pt x="2045" y="0"/>
                  </a:moveTo>
                  <a:cubicBezTo>
                    <a:pt x="2045" y="0"/>
                    <a:pt x="2037" y="27"/>
                    <a:pt x="2023" y="83"/>
                  </a:cubicBezTo>
                  <a:cubicBezTo>
                    <a:pt x="2011" y="136"/>
                    <a:pt x="1985" y="218"/>
                    <a:pt x="1941" y="323"/>
                  </a:cubicBezTo>
                  <a:cubicBezTo>
                    <a:pt x="1898" y="424"/>
                    <a:pt x="1823" y="541"/>
                    <a:pt x="1718" y="668"/>
                  </a:cubicBezTo>
                  <a:cubicBezTo>
                    <a:pt x="1613" y="791"/>
                    <a:pt x="1473" y="922"/>
                    <a:pt x="1321" y="1066"/>
                  </a:cubicBezTo>
                  <a:cubicBezTo>
                    <a:pt x="1168" y="1215"/>
                    <a:pt x="992" y="1376"/>
                    <a:pt x="839" y="1590"/>
                  </a:cubicBezTo>
                  <a:cubicBezTo>
                    <a:pt x="682" y="1809"/>
                    <a:pt x="696" y="2115"/>
                    <a:pt x="678" y="2408"/>
                  </a:cubicBezTo>
                  <a:cubicBezTo>
                    <a:pt x="656" y="3016"/>
                    <a:pt x="630" y="3702"/>
                    <a:pt x="603" y="4462"/>
                  </a:cubicBezTo>
                  <a:cubicBezTo>
                    <a:pt x="573" y="5222"/>
                    <a:pt x="547" y="6053"/>
                    <a:pt x="512" y="6949"/>
                  </a:cubicBezTo>
                  <a:cubicBezTo>
                    <a:pt x="486" y="7840"/>
                    <a:pt x="460" y="8797"/>
                    <a:pt x="429" y="9803"/>
                  </a:cubicBezTo>
                  <a:cubicBezTo>
                    <a:pt x="377" y="11812"/>
                    <a:pt x="298" y="14024"/>
                    <a:pt x="250" y="16344"/>
                  </a:cubicBezTo>
                  <a:cubicBezTo>
                    <a:pt x="175" y="20981"/>
                    <a:pt x="109" y="25181"/>
                    <a:pt x="66" y="28231"/>
                  </a:cubicBezTo>
                  <a:cubicBezTo>
                    <a:pt x="44" y="29747"/>
                    <a:pt x="26" y="30976"/>
                    <a:pt x="14" y="31832"/>
                  </a:cubicBezTo>
                  <a:cubicBezTo>
                    <a:pt x="10" y="32252"/>
                    <a:pt x="4" y="32579"/>
                    <a:pt x="0" y="32811"/>
                  </a:cubicBezTo>
                  <a:lnTo>
                    <a:pt x="0" y="33152"/>
                  </a:lnTo>
                  <a:cubicBezTo>
                    <a:pt x="10" y="32837"/>
                    <a:pt x="40" y="31199"/>
                    <a:pt x="97" y="28231"/>
                  </a:cubicBezTo>
                  <a:cubicBezTo>
                    <a:pt x="149" y="25185"/>
                    <a:pt x="219" y="20985"/>
                    <a:pt x="298" y="16344"/>
                  </a:cubicBezTo>
                  <a:cubicBezTo>
                    <a:pt x="341" y="14024"/>
                    <a:pt x="420" y="11812"/>
                    <a:pt x="472" y="9803"/>
                  </a:cubicBezTo>
                  <a:cubicBezTo>
                    <a:pt x="498" y="8797"/>
                    <a:pt x="525" y="7844"/>
                    <a:pt x="551" y="6949"/>
                  </a:cubicBezTo>
                  <a:cubicBezTo>
                    <a:pt x="581" y="6057"/>
                    <a:pt x="607" y="5222"/>
                    <a:pt x="634" y="4462"/>
                  </a:cubicBezTo>
                  <a:cubicBezTo>
                    <a:pt x="660" y="3702"/>
                    <a:pt x="682" y="3016"/>
                    <a:pt x="704" y="2413"/>
                  </a:cubicBezTo>
                  <a:cubicBezTo>
                    <a:pt x="722" y="2115"/>
                    <a:pt x="708" y="1818"/>
                    <a:pt x="857" y="1600"/>
                  </a:cubicBezTo>
                  <a:cubicBezTo>
                    <a:pt x="1006" y="1394"/>
                    <a:pt x="1180" y="1228"/>
                    <a:pt x="1333" y="1079"/>
                  </a:cubicBezTo>
                  <a:cubicBezTo>
                    <a:pt x="1486" y="931"/>
                    <a:pt x="1626" y="804"/>
                    <a:pt x="1731" y="678"/>
                  </a:cubicBezTo>
                  <a:cubicBezTo>
                    <a:pt x="1836" y="551"/>
                    <a:pt x="1906" y="428"/>
                    <a:pt x="1950" y="323"/>
                  </a:cubicBezTo>
                  <a:cubicBezTo>
                    <a:pt x="1993" y="223"/>
                    <a:pt x="2015" y="140"/>
                    <a:pt x="2029" y="83"/>
                  </a:cubicBezTo>
                  <a:cubicBezTo>
                    <a:pt x="2041" y="27"/>
                    <a:pt x="2045" y="0"/>
                    <a:pt x="20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395;p48">
              <a:extLst>
                <a:ext uri="{FF2B5EF4-FFF2-40B4-BE49-F238E27FC236}">
                  <a16:creationId xmlns:a16="http://schemas.microsoft.com/office/drawing/2014/main" id="{4F5985D9-0697-45A1-856F-CE1E13631923}"/>
                </a:ext>
              </a:extLst>
            </p:cNvPr>
            <p:cNvSpPr/>
            <p:nvPr/>
          </p:nvSpPr>
          <p:spPr>
            <a:xfrm>
              <a:off x="7588598" y="2814055"/>
              <a:ext cx="6293" cy="9783"/>
            </a:xfrm>
            <a:custGeom>
              <a:avLst/>
              <a:gdLst/>
              <a:ahLst/>
              <a:cxnLst/>
              <a:rect l="l" t="t" r="r" b="b"/>
              <a:pathLst>
                <a:path w="128" h="199" extrusionOk="0">
                  <a:moveTo>
                    <a:pt x="16" y="0"/>
                  </a:moveTo>
                  <a:cubicBezTo>
                    <a:pt x="15" y="0"/>
                    <a:pt x="15" y="1"/>
                    <a:pt x="14" y="1"/>
                  </a:cubicBezTo>
                  <a:cubicBezTo>
                    <a:pt x="0" y="5"/>
                    <a:pt x="14" y="57"/>
                    <a:pt x="45" y="110"/>
                  </a:cubicBezTo>
                  <a:cubicBezTo>
                    <a:pt x="72" y="161"/>
                    <a:pt x="100" y="198"/>
                    <a:pt x="115" y="198"/>
                  </a:cubicBezTo>
                  <a:cubicBezTo>
                    <a:pt x="116" y="198"/>
                    <a:pt x="118" y="198"/>
                    <a:pt x="119" y="197"/>
                  </a:cubicBezTo>
                  <a:cubicBezTo>
                    <a:pt x="127" y="193"/>
                    <a:pt x="115" y="140"/>
                    <a:pt x="84" y="88"/>
                  </a:cubicBezTo>
                  <a:cubicBezTo>
                    <a:pt x="60" y="39"/>
                    <a:pt x="27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396;p48">
              <a:extLst>
                <a:ext uri="{FF2B5EF4-FFF2-40B4-BE49-F238E27FC236}">
                  <a16:creationId xmlns:a16="http://schemas.microsoft.com/office/drawing/2014/main" id="{6F1C6C04-A6A8-48FB-8623-9C0C80A85A11}"/>
                </a:ext>
              </a:extLst>
            </p:cNvPr>
            <p:cNvSpPr/>
            <p:nvPr/>
          </p:nvSpPr>
          <p:spPr>
            <a:xfrm>
              <a:off x="7600643" y="2832442"/>
              <a:ext cx="8898" cy="7964"/>
            </a:xfrm>
            <a:custGeom>
              <a:avLst/>
              <a:gdLst/>
              <a:ahLst/>
              <a:cxnLst/>
              <a:rect l="l" t="t" r="r" b="b"/>
              <a:pathLst>
                <a:path w="181" h="162" extrusionOk="0">
                  <a:moveTo>
                    <a:pt x="14" y="1"/>
                  </a:moveTo>
                  <a:cubicBezTo>
                    <a:pt x="12" y="1"/>
                    <a:pt x="10" y="1"/>
                    <a:pt x="9" y="2"/>
                  </a:cubicBezTo>
                  <a:cubicBezTo>
                    <a:pt x="1" y="11"/>
                    <a:pt x="27" y="55"/>
                    <a:pt x="75" y="99"/>
                  </a:cubicBezTo>
                  <a:cubicBezTo>
                    <a:pt x="113" y="136"/>
                    <a:pt x="151" y="161"/>
                    <a:pt x="166" y="161"/>
                  </a:cubicBezTo>
                  <a:cubicBezTo>
                    <a:pt x="168" y="161"/>
                    <a:pt x="170" y="161"/>
                    <a:pt x="171" y="160"/>
                  </a:cubicBezTo>
                  <a:cubicBezTo>
                    <a:pt x="180" y="146"/>
                    <a:pt x="149" y="107"/>
                    <a:pt x="106" y="63"/>
                  </a:cubicBezTo>
                  <a:cubicBezTo>
                    <a:pt x="67" y="26"/>
                    <a:pt x="29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397;p48">
              <a:extLst>
                <a:ext uri="{FF2B5EF4-FFF2-40B4-BE49-F238E27FC236}">
                  <a16:creationId xmlns:a16="http://schemas.microsoft.com/office/drawing/2014/main" id="{59B3E289-154B-4332-B36E-8E2094FDD7D4}"/>
                </a:ext>
              </a:extLst>
            </p:cNvPr>
            <p:cNvSpPr/>
            <p:nvPr/>
          </p:nvSpPr>
          <p:spPr>
            <a:xfrm>
              <a:off x="7617604" y="2846503"/>
              <a:ext cx="10373" cy="5654"/>
            </a:xfrm>
            <a:custGeom>
              <a:avLst/>
              <a:gdLst/>
              <a:ahLst/>
              <a:cxnLst/>
              <a:rect l="l" t="t" r="r" b="b"/>
              <a:pathLst>
                <a:path w="211" h="115" extrusionOk="0">
                  <a:moveTo>
                    <a:pt x="17" y="0"/>
                  </a:moveTo>
                  <a:cubicBezTo>
                    <a:pt x="11" y="0"/>
                    <a:pt x="7" y="1"/>
                    <a:pt x="5" y="5"/>
                  </a:cubicBezTo>
                  <a:cubicBezTo>
                    <a:pt x="1" y="13"/>
                    <a:pt x="40" y="49"/>
                    <a:pt x="97" y="79"/>
                  </a:cubicBezTo>
                  <a:cubicBezTo>
                    <a:pt x="136" y="102"/>
                    <a:pt x="175" y="114"/>
                    <a:pt x="194" y="114"/>
                  </a:cubicBezTo>
                  <a:cubicBezTo>
                    <a:pt x="201" y="114"/>
                    <a:pt x="205" y="113"/>
                    <a:pt x="207" y="110"/>
                  </a:cubicBezTo>
                  <a:cubicBezTo>
                    <a:pt x="211" y="96"/>
                    <a:pt x="171" y="66"/>
                    <a:pt x="118" y="35"/>
                  </a:cubicBezTo>
                  <a:cubicBezTo>
                    <a:pt x="75" y="15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398;p48">
              <a:extLst>
                <a:ext uri="{FF2B5EF4-FFF2-40B4-BE49-F238E27FC236}">
                  <a16:creationId xmlns:a16="http://schemas.microsoft.com/office/drawing/2014/main" id="{AEAF2066-DF52-4292-A4D6-F55BE0F6A787}"/>
                </a:ext>
              </a:extLst>
            </p:cNvPr>
            <p:cNvSpPr/>
            <p:nvPr/>
          </p:nvSpPr>
          <p:spPr>
            <a:xfrm>
              <a:off x="7637859" y="2855205"/>
              <a:ext cx="11160" cy="3196"/>
            </a:xfrm>
            <a:custGeom>
              <a:avLst/>
              <a:gdLst/>
              <a:ahLst/>
              <a:cxnLst/>
              <a:rect l="l" t="t" r="r" b="b"/>
              <a:pathLst>
                <a:path w="227" h="65" extrusionOk="0">
                  <a:moveTo>
                    <a:pt x="41" y="0"/>
                  </a:moveTo>
                  <a:cubicBezTo>
                    <a:pt x="21" y="0"/>
                    <a:pt x="6" y="2"/>
                    <a:pt x="4" y="7"/>
                  </a:cubicBezTo>
                  <a:cubicBezTo>
                    <a:pt x="0" y="20"/>
                    <a:pt x="47" y="42"/>
                    <a:pt x="109" y="55"/>
                  </a:cubicBezTo>
                  <a:cubicBezTo>
                    <a:pt x="140" y="62"/>
                    <a:pt x="168" y="65"/>
                    <a:pt x="189" y="65"/>
                  </a:cubicBezTo>
                  <a:cubicBezTo>
                    <a:pt x="209" y="65"/>
                    <a:pt x="222" y="62"/>
                    <a:pt x="222" y="55"/>
                  </a:cubicBezTo>
                  <a:cubicBezTo>
                    <a:pt x="227" y="42"/>
                    <a:pt x="178" y="20"/>
                    <a:pt x="118" y="7"/>
                  </a:cubicBezTo>
                  <a:cubicBezTo>
                    <a:pt x="89" y="2"/>
                    <a:pt x="62" y="0"/>
                    <a:pt x="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399;p48">
              <a:extLst>
                <a:ext uri="{FF2B5EF4-FFF2-40B4-BE49-F238E27FC236}">
                  <a16:creationId xmlns:a16="http://schemas.microsoft.com/office/drawing/2014/main" id="{61F400C0-A262-45A0-9FD5-CF0482C94973}"/>
                </a:ext>
              </a:extLst>
            </p:cNvPr>
            <p:cNvSpPr/>
            <p:nvPr/>
          </p:nvSpPr>
          <p:spPr>
            <a:xfrm>
              <a:off x="7659983" y="2856385"/>
              <a:ext cx="10963" cy="2802"/>
            </a:xfrm>
            <a:custGeom>
              <a:avLst/>
              <a:gdLst/>
              <a:ahLst/>
              <a:cxnLst/>
              <a:rect l="l" t="t" r="r" b="b"/>
              <a:pathLst>
                <a:path w="223" h="57" extrusionOk="0">
                  <a:moveTo>
                    <a:pt x="167" y="0"/>
                  </a:moveTo>
                  <a:cubicBezTo>
                    <a:pt x="148" y="0"/>
                    <a:pt x="127" y="2"/>
                    <a:pt x="105" y="5"/>
                  </a:cubicBezTo>
                  <a:cubicBezTo>
                    <a:pt x="48" y="13"/>
                    <a:pt x="0" y="26"/>
                    <a:pt x="0" y="40"/>
                  </a:cubicBezTo>
                  <a:cubicBezTo>
                    <a:pt x="0" y="49"/>
                    <a:pt x="25" y="56"/>
                    <a:pt x="63" y="56"/>
                  </a:cubicBezTo>
                  <a:cubicBezTo>
                    <a:pt x="78" y="56"/>
                    <a:pt x="95" y="55"/>
                    <a:pt x="113" y="52"/>
                  </a:cubicBezTo>
                  <a:cubicBezTo>
                    <a:pt x="174" y="44"/>
                    <a:pt x="222" y="26"/>
                    <a:pt x="222" y="13"/>
                  </a:cubicBezTo>
                  <a:cubicBezTo>
                    <a:pt x="220" y="5"/>
                    <a:pt x="198" y="0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400;p48">
              <a:extLst>
                <a:ext uri="{FF2B5EF4-FFF2-40B4-BE49-F238E27FC236}">
                  <a16:creationId xmlns:a16="http://schemas.microsoft.com/office/drawing/2014/main" id="{0B31972C-F13C-4DB3-8DA4-A4DF4856076F}"/>
                </a:ext>
              </a:extLst>
            </p:cNvPr>
            <p:cNvSpPr/>
            <p:nvPr/>
          </p:nvSpPr>
          <p:spPr>
            <a:xfrm>
              <a:off x="7681221" y="2849256"/>
              <a:ext cx="10570" cy="5064"/>
            </a:xfrm>
            <a:custGeom>
              <a:avLst/>
              <a:gdLst/>
              <a:ahLst/>
              <a:cxnLst/>
              <a:rect l="l" t="t" r="r" b="b"/>
              <a:pathLst>
                <a:path w="215" h="103" extrusionOk="0">
                  <a:moveTo>
                    <a:pt x="195" y="0"/>
                  </a:moveTo>
                  <a:cubicBezTo>
                    <a:pt x="175" y="0"/>
                    <a:pt x="138" y="12"/>
                    <a:pt x="97" y="32"/>
                  </a:cubicBezTo>
                  <a:cubicBezTo>
                    <a:pt x="40" y="54"/>
                    <a:pt x="0" y="84"/>
                    <a:pt x="4" y="98"/>
                  </a:cubicBezTo>
                  <a:cubicBezTo>
                    <a:pt x="6" y="101"/>
                    <a:pt x="10" y="103"/>
                    <a:pt x="17" y="103"/>
                  </a:cubicBezTo>
                  <a:cubicBezTo>
                    <a:pt x="36" y="103"/>
                    <a:pt x="72" y="91"/>
                    <a:pt x="115" y="71"/>
                  </a:cubicBezTo>
                  <a:cubicBezTo>
                    <a:pt x="175" y="45"/>
                    <a:pt x="214" y="14"/>
                    <a:pt x="210" y="5"/>
                  </a:cubicBezTo>
                  <a:cubicBezTo>
                    <a:pt x="208" y="2"/>
                    <a:pt x="203" y="0"/>
                    <a:pt x="1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401;p48">
              <a:extLst>
                <a:ext uri="{FF2B5EF4-FFF2-40B4-BE49-F238E27FC236}">
                  <a16:creationId xmlns:a16="http://schemas.microsoft.com/office/drawing/2014/main" id="{AD7681D6-B304-4E45-8E04-CB76100C51CE}"/>
                </a:ext>
              </a:extLst>
            </p:cNvPr>
            <p:cNvSpPr/>
            <p:nvPr/>
          </p:nvSpPr>
          <p:spPr>
            <a:xfrm>
              <a:off x="7700345" y="2836326"/>
              <a:ext cx="9292" cy="7374"/>
            </a:xfrm>
            <a:custGeom>
              <a:avLst/>
              <a:gdLst/>
              <a:ahLst/>
              <a:cxnLst/>
              <a:rect l="l" t="t" r="r" b="b"/>
              <a:pathLst>
                <a:path w="189" h="150" extrusionOk="0">
                  <a:moveTo>
                    <a:pt x="174" y="0"/>
                  </a:moveTo>
                  <a:cubicBezTo>
                    <a:pt x="158" y="0"/>
                    <a:pt x="120" y="20"/>
                    <a:pt x="79" y="54"/>
                  </a:cubicBezTo>
                  <a:cubicBezTo>
                    <a:pt x="31" y="98"/>
                    <a:pt x="0" y="137"/>
                    <a:pt x="9" y="146"/>
                  </a:cubicBezTo>
                  <a:cubicBezTo>
                    <a:pt x="10" y="148"/>
                    <a:pt x="13" y="149"/>
                    <a:pt x="17" y="149"/>
                  </a:cubicBezTo>
                  <a:cubicBezTo>
                    <a:pt x="34" y="149"/>
                    <a:pt x="70" y="126"/>
                    <a:pt x="109" y="93"/>
                  </a:cubicBezTo>
                  <a:cubicBezTo>
                    <a:pt x="158" y="50"/>
                    <a:pt x="188" y="10"/>
                    <a:pt x="180" y="2"/>
                  </a:cubicBezTo>
                  <a:cubicBezTo>
                    <a:pt x="178" y="1"/>
                    <a:pt x="176" y="0"/>
                    <a:pt x="1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402;p48">
              <a:extLst>
                <a:ext uri="{FF2B5EF4-FFF2-40B4-BE49-F238E27FC236}">
                  <a16:creationId xmlns:a16="http://schemas.microsoft.com/office/drawing/2014/main" id="{F72DE1E4-8F2D-4878-9C10-117A6039532E}"/>
                </a:ext>
              </a:extLst>
            </p:cNvPr>
            <p:cNvSpPr/>
            <p:nvPr/>
          </p:nvSpPr>
          <p:spPr>
            <a:xfrm>
              <a:off x="7715782" y="2818726"/>
              <a:ext cx="7178" cy="9390"/>
            </a:xfrm>
            <a:custGeom>
              <a:avLst/>
              <a:gdLst/>
              <a:ahLst/>
              <a:cxnLst/>
              <a:rect l="l" t="t" r="r" b="b"/>
              <a:pathLst>
                <a:path w="146" h="191" extrusionOk="0">
                  <a:moveTo>
                    <a:pt x="134" y="1"/>
                  </a:moveTo>
                  <a:cubicBezTo>
                    <a:pt x="120" y="1"/>
                    <a:pt x="86" y="35"/>
                    <a:pt x="53" y="84"/>
                  </a:cubicBezTo>
                  <a:cubicBezTo>
                    <a:pt x="23" y="137"/>
                    <a:pt x="1" y="181"/>
                    <a:pt x="15" y="189"/>
                  </a:cubicBezTo>
                  <a:cubicBezTo>
                    <a:pt x="15" y="190"/>
                    <a:pt x="17" y="191"/>
                    <a:pt x="18" y="191"/>
                  </a:cubicBezTo>
                  <a:cubicBezTo>
                    <a:pt x="30" y="191"/>
                    <a:pt x="61" y="157"/>
                    <a:pt x="93" y="110"/>
                  </a:cubicBezTo>
                  <a:cubicBezTo>
                    <a:pt x="128" y="58"/>
                    <a:pt x="146" y="11"/>
                    <a:pt x="136" y="1"/>
                  </a:cubicBez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403;p48">
              <a:extLst>
                <a:ext uri="{FF2B5EF4-FFF2-40B4-BE49-F238E27FC236}">
                  <a16:creationId xmlns:a16="http://schemas.microsoft.com/office/drawing/2014/main" id="{2FA45F46-5589-4617-99EF-1AA0141E77B1}"/>
                </a:ext>
              </a:extLst>
            </p:cNvPr>
            <p:cNvSpPr/>
            <p:nvPr/>
          </p:nvSpPr>
          <p:spPr>
            <a:xfrm>
              <a:off x="7726107" y="2805009"/>
              <a:ext cx="2851" cy="3736"/>
            </a:xfrm>
            <a:custGeom>
              <a:avLst/>
              <a:gdLst/>
              <a:ahLst/>
              <a:cxnLst/>
              <a:rect l="l" t="t" r="r" b="b"/>
              <a:pathLst>
                <a:path w="58" h="76" extrusionOk="0">
                  <a:moveTo>
                    <a:pt x="36" y="0"/>
                  </a:moveTo>
                  <a:cubicBezTo>
                    <a:pt x="26" y="0"/>
                    <a:pt x="13" y="13"/>
                    <a:pt x="5" y="32"/>
                  </a:cubicBezTo>
                  <a:cubicBezTo>
                    <a:pt x="1" y="54"/>
                    <a:pt x="5" y="70"/>
                    <a:pt x="19" y="75"/>
                  </a:cubicBezTo>
                  <a:cubicBezTo>
                    <a:pt x="20" y="75"/>
                    <a:pt x="22" y="76"/>
                    <a:pt x="24" y="76"/>
                  </a:cubicBezTo>
                  <a:cubicBezTo>
                    <a:pt x="35" y="76"/>
                    <a:pt x="46" y="63"/>
                    <a:pt x="53" y="44"/>
                  </a:cubicBezTo>
                  <a:cubicBezTo>
                    <a:pt x="57" y="27"/>
                    <a:pt x="53" y="5"/>
                    <a:pt x="41" y="1"/>
                  </a:cubicBezTo>
                  <a:cubicBezTo>
                    <a:pt x="39" y="1"/>
                    <a:pt x="38" y="0"/>
                    <a:pt x="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404;p48">
              <a:extLst>
                <a:ext uri="{FF2B5EF4-FFF2-40B4-BE49-F238E27FC236}">
                  <a16:creationId xmlns:a16="http://schemas.microsoft.com/office/drawing/2014/main" id="{6BD4316E-82C5-4C08-90B3-FBC53F71DE3B}"/>
                </a:ext>
              </a:extLst>
            </p:cNvPr>
            <p:cNvSpPr/>
            <p:nvPr/>
          </p:nvSpPr>
          <p:spPr>
            <a:xfrm>
              <a:off x="7659294" y="2889275"/>
              <a:ext cx="2606" cy="10963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31" y="0"/>
                  </a:moveTo>
                  <a:cubicBezTo>
                    <a:pt x="18" y="0"/>
                    <a:pt x="5" y="48"/>
                    <a:pt x="0" y="109"/>
                  </a:cubicBezTo>
                  <a:cubicBezTo>
                    <a:pt x="0" y="170"/>
                    <a:pt x="10" y="222"/>
                    <a:pt x="22" y="222"/>
                  </a:cubicBezTo>
                  <a:cubicBezTo>
                    <a:pt x="36" y="222"/>
                    <a:pt x="49" y="175"/>
                    <a:pt x="49" y="109"/>
                  </a:cubicBezTo>
                  <a:cubicBezTo>
                    <a:pt x="53" y="48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405;p48">
              <a:extLst>
                <a:ext uri="{FF2B5EF4-FFF2-40B4-BE49-F238E27FC236}">
                  <a16:creationId xmlns:a16="http://schemas.microsoft.com/office/drawing/2014/main" id="{C8C85B57-79C8-4DEB-982D-495A3FBD15CC}"/>
                </a:ext>
              </a:extLst>
            </p:cNvPr>
            <p:cNvSpPr/>
            <p:nvPr/>
          </p:nvSpPr>
          <p:spPr>
            <a:xfrm>
              <a:off x="7658655" y="2911152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6"/>
                    <a:pt x="9" y="223"/>
                    <a:pt x="18" y="223"/>
                  </a:cubicBezTo>
                  <a:cubicBezTo>
                    <a:pt x="18" y="223"/>
                    <a:pt x="19" y="223"/>
                    <a:pt x="20" y="223"/>
                  </a:cubicBezTo>
                  <a:cubicBezTo>
                    <a:pt x="32" y="223"/>
                    <a:pt x="44" y="173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406;p48">
              <a:extLst>
                <a:ext uri="{FF2B5EF4-FFF2-40B4-BE49-F238E27FC236}">
                  <a16:creationId xmlns:a16="http://schemas.microsoft.com/office/drawing/2014/main" id="{9AEF8845-3FC6-4F40-AE30-124DB04D54AE}"/>
                </a:ext>
              </a:extLst>
            </p:cNvPr>
            <p:cNvSpPr/>
            <p:nvPr/>
          </p:nvSpPr>
          <p:spPr>
            <a:xfrm>
              <a:off x="7657819" y="2933276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30" y="1"/>
                  </a:moveTo>
                  <a:cubicBezTo>
                    <a:pt x="18" y="1"/>
                    <a:pt x="4" y="49"/>
                    <a:pt x="4" y="110"/>
                  </a:cubicBezTo>
                  <a:cubicBezTo>
                    <a:pt x="0" y="172"/>
                    <a:pt x="8" y="224"/>
                    <a:pt x="22" y="224"/>
                  </a:cubicBezTo>
                  <a:cubicBezTo>
                    <a:pt x="35" y="224"/>
                    <a:pt x="48" y="176"/>
                    <a:pt x="48" y="114"/>
                  </a:cubicBezTo>
                  <a:cubicBezTo>
                    <a:pt x="52" y="49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407;p48">
              <a:extLst>
                <a:ext uri="{FF2B5EF4-FFF2-40B4-BE49-F238E27FC236}">
                  <a16:creationId xmlns:a16="http://schemas.microsoft.com/office/drawing/2014/main" id="{9FDE4A02-B661-4C8B-8882-1EBC02977DB4}"/>
                </a:ext>
              </a:extLst>
            </p:cNvPr>
            <p:cNvSpPr/>
            <p:nvPr/>
          </p:nvSpPr>
          <p:spPr>
            <a:xfrm>
              <a:off x="7657180" y="2955202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7" y="0"/>
                  </a:moveTo>
                  <a:cubicBezTo>
                    <a:pt x="17" y="0"/>
                    <a:pt x="5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8" y="176"/>
                    <a:pt x="48" y="114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408;p48">
              <a:extLst>
                <a:ext uri="{FF2B5EF4-FFF2-40B4-BE49-F238E27FC236}">
                  <a16:creationId xmlns:a16="http://schemas.microsoft.com/office/drawing/2014/main" id="{DADAC1C1-F32A-49FF-9CFB-8FD26528AB6B}"/>
                </a:ext>
              </a:extLst>
            </p:cNvPr>
            <p:cNvSpPr/>
            <p:nvPr/>
          </p:nvSpPr>
          <p:spPr>
            <a:xfrm>
              <a:off x="7656492" y="2977326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4" y="0"/>
                    <a:pt x="5" y="49"/>
                    <a:pt x="1" y="110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35" y="224"/>
                    <a:pt x="45" y="176"/>
                    <a:pt x="49" y="115"/>
                  </a:cubicBezTo>
                  <a:cubicBezTo>
                    <a:pt x="49" y="53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409;p48">
              <a:extLst>
                <a:ext uri="{FF2B5EF4-FFF2-40B4-BE49-F238E27FC236}">
                  <a16:creationId xmlns:a16="http://schemas.microsoft.com/office/drawing/2014/main" id="{4AA79D35-6CAA-4DC2-98DA-B96E317C7161}"/>
                </a:ext>
              </a:extLst>
            </p:cNvPr>
            <p:cNvSpPr/>
            <p:nvPr/>
          </p:nvSpPr>
          <p:spPr>
            <a:xfrm>
              <a:off x="7655902" y="2999449"/>
              <a:ext cx="2360" cy="11012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25" y="0"/>
                  </a:moveTo>
                  <a:cubicBezTo>
                    <a:pt x="12" y="0"/>
                    <a:pt x="0" y="51"/>
                    <a:pt x="0" y="111"/>
                  </a:cubicBezTo>
                  <a:cubicBezTo>
                    <a:pt x="0" y="171"/>
                    <a:pt x="9" y="224"/>
                    <a:pt x="21" y="224"/>
                  </a:cubicBezTo>
                  <a:cubicBezTo>
                    <a:pt x="31" y="224"/>
                    <a:pt x="43" y="176"/>
                    <a:pt x="47" y="111"/>
                  </a:cubicBezTo>
                  <a:cubicBezTo>
                    <a:pt x="47" y="49"/>
                    <a:pt x="39" y="0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410;p48">
              <a:extLst>
                <a:ext uri="{FF2B5EF4-FFF2-40B4-BE49-F238E27FC236}">
                  <a16:creationId xmlns:a16="http://schemas.microsoft.com/office/drawing/2014/main" id="{C8C2BF58-D94D-4C4F-8035-01BF407AAAD8}"/>
                </a:ext>
              </a:extLst>
            </p:cNvPr>
            <p:cNvSpPr/>
            <p:nvPr/>
          </p:nvSpPr>
          <p:spPr>
            <a:xfrm>
              <a:off x="7655017" y="3021376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0"/>
                  </a:moveTo>
                  <a:cubicBezTo>
                    <a:pt x="18" y="0"/>
                    <a:pt x="5" y="48"/>
                    <a:pt x="5" y="114"/>
                  </a:cubicBezTo>
                  <a:cubicBezTo>
                    <a:pt x="0" y="175"/>
                    <a:pt x="13" y="224"/>
                    <a:pt x="22" y="224"/>
                  </a:cubicBezTo>
                  <a:cubicBezTo>
                    <a:pt x="23" y="224"/>
                    <a:pt x="23" y="224"/>
                    <a:pt x="24" y="224"/>
                  </a:cubicBezTo>
                  <a:cubicBezTo>
                    <a:pt x="36" y="224"/>
                    <a:pt x="49" y="173"/>
                    <a:pt x="53" y="114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411;p48">
              <a:extLst>
                <a:ext uri="{FF2B5EF4-FFF2-40B4-BE49-F238E27FC236}">
                  <a16:creationId xmlns:a16="http://schemas.microsoft.com/office/drawing/2014/main" id="{E8897888-318D-4DA5-A969-BBDE877A659B}"/>
                </a:ext>
              </a:extLst>
            </p:cNvPr>
            <p:cNvSpPr/>
            <p:nvPr/>
          </p:nvSpPr>
          <p:spPr>
            <a:xfrm>
              <a:off x="7654329" y="3043549"/>
              <a:ext cx="2655" cy="10963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32" y="0"/>
                  </a:moveTo>
                  <a:cubicBezTo>
                    <a:pt x="19" y="0"/>
                    <a:pt x="6" y="47"/>
                    <a:pt x="6" y="109"/>
                  </a:cubicBezTo>
                  <a:cubicBezTo>
                    <a:pt x="1" y="170"/>
                    <a:pt x="14" y="222"/>
                    <a:pt x="23" y="222"/>
                  </a:cubicBezTo>
                  <a:cubicBezTo>
                    <a:pt x="36" y="222"/>
                    <a:pt x="49" y="174"/>
                    <a:pt x="53" y="113"/>
                  </a:cubicBezTo>
                  <a:cubicBezTo>
                    <a:pt x="53" y="47"/>
                    <a:pt x="45" y="0"/>
                    <a:pt x="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412;p48">
              <a:extLst>
                <a:ext uri="{FF2B5EF4-FFF2-40B4-BE49-F238E27FC236}">
                  <a16:creationId xmlns:a16="http://schemas.microsoft.com/office/drawing/2014/main" id="{44148A76-ABEC-4085-92B3-0A68A0A7FA13}"/>
                </a:ext>
              </a:extLst>
            </p:cNvPr>
            <p:cNvSpPr/>
            <p:nvPr/>
          </p:nvSpPr>
          <p:spPr>
            <a:xfrm>
              <a:off x="7653936" y="3065426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4" y="1"/>
                    <a:pt x="0" y="53"/>
                    <a:pt x="0" y="114"/>
                  </a:cubicBezTo>
                  <a:cubicBezTo>
                    <a:pt x="0" y="175"/>
                    <a:pt x="9" y="227"/>
                    <a:pt x="22" y="227"/>
                  </a:cubicBezTo>
                  <a:cubicBezTo>
                    <a:pt x="35" y="227"/>
                    <a:pt x="44" y="175"/>
                    <a:pt x="49" y="114"/>
                  </a:cubicBezTo>
                  <a:cubicBezTo>
                    <a:pt x="49" y="53"/>
                    <a:pt x="40" y="5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413;p48">
              <a:extLst>
                <a:ext uri="{FF2B5EF4-FFF2-40B4-BE49-F238E27FC236}">
                  <a16:creationId xmlns:a16="http://schemas.microsoft.com/office/drawing/2014/main" id="{E5713977-3B4D-4FE5-9C84-518B3ECF7394}"/>
                </a:ext>
              </a:extLst>
            </p:cNvPr>
            <p:cNvSpPr/>
            <p:nvPr/>
          </p:nvSpPr>
          <p:spPr>
            <a:xfrm>
              <a:off x="7653296" y="3087550"/>
              <a:ext cx="2360" cy="11209"/>
            </a:xfrm>
            <a:custGeom>
              <a:avLst/>
              <a:gdLst/>
              <a:ahLst/>
              <a:cxnLst/>
              <a:rect l="l" t="t" r="r" b="b"/>
              <a:pathLst>
                <a:path w="48" h="228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5"/>
                    <a:pt x="9" y="223"/>
                    <a:pt x="22" y="227"/>
                  </a:cubicBezTo>
                  <a:cubicBezTo>
                    <a:pt x="35" y="227"/>
                    <a:pt x="44" y="175"/>
                    <a:pt x="48" y="114"/>
                  </a:cubicBezTo>
                  <a:cubicBezTo>
                    <a:pt x="48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414;p48">
              <a:extLst>
                <a:ext uri="{FF2B5EF4-FFF2-40B4-BE49-F238E27FC236}">
                  <a16:creationId xmlns:a16="http://schemas.microsoft.com/office/drawing/2014/main" id="{53BA9131-7F1D-481D-8E61-676DB1732D30}"/>
                </a:ext>
              </a:extLst>
            </p:cNvPr>
            <p:cNvSpPr/>
            <p:nvPr/>
          </p:nvSpPr>
          <p:spPr>
            <a:xfrm>
              <a:off x="7652657" y="3109673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6" y="1"/>
                  </a:moveTo>
                  <a:cubicBezTo>
                    <a:pt x="14" y="1"/>
                    <a:pt x="4" y="49"/>
                    <a:pt x="0" y="110"/>
                  </a:cubicBezTo>
                  <a:cubicBezTo>
                    <a:pt x="0" y="176"/>
                    <a:pt x="9" y="223"/>
                    <a:pt x="22" y="223"/>
                  </a:cubicBezTo>
                  <a:cubicBezTo>
                    <a:pt x="35" y="223"/>
                    <a:pt x="48" y="176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415;p48">
              <a:extLst>
                <a:ext uri="{FF2B5EF4-FFF2-40B4-BE49-F238E27FC236}">
                  <a16:creationId xmlns:a16="http://schemas.microsoft.com/office/drawing/2014/main" id="{DA45576C-7CEB-411E-88D0-38B79430529C}"/>
                </a:ext>
              </a:extLst>
            </p:cNvPr>
            <p:cNvSpPr/>
            <p:nvPr/>
          </p:nvSpPr>
          <p:spPr>
            <a:xfrm>
              <a:off x="7652018" y="3131796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31" y="1"/>
                  </a:moveTo>
                  <a:cubicBezTo>
                    <a:pt x="17" y="1"/>
                    <a:pt x="5" y="49"/>
                    <a:pt x="5" y="110"/>
                  </a:cubicBezTo>
                  <a:cubicBezTo>
                    <a:pt x="1" y="172"/>
                    <a:pt x="9" y="224"/>
                    <a:pt x="22" y="224"/>
                  </a:cubicBezTo>
                  <a:cubicBezTo>
                    <a:pt x="35" y="224"/>
                    <a:pt x="48" y="176"/>
                    <a:pt x="48" y="110"/>
                  </a:cubicBezTo>
                  <a:cubicBezTo>
                    <a:pt x="53" y="49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416;p48">
              <a:extLst>
                <a:ext uri="{FF2B5EF4-FFF2-40B4-BE49-F238E27FC236}">
                  <a16:creationId xmlns:a16="http://schemas.microsoft.com/office/drawing/2014/main" id="{8E04ACD2-245D-48DC-AC8E-03F51416107B}"/>
                </a:ext>
              </a:extLst>
            </p:cNvPr>
            <p:cNvSpPr/>
            <p:nvPr/>
          </p:nvSpPr>
          <p:spPr>
            <a:xfrm>
              <a:off x="7651330" y="3153723"/>
              <a:ext cx="2655" cy="11258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31" y="0"/>
                  </a:moveTo>
                  <a:cubicBezTo>
                    <a:pt x="19" y="0"/>
                    <a:pt x="5" y="53"/>
                    <a:pt x="5" y="114"/>
                  </a:cubicBezTo>
                  <a:cubicBezTo>
                    <a:pt x="1" y="176"/>
                    <a:pt x="15" y="228"/>
                    <a:pt x="27" y="228"/>
                  </a:cubicBezTo>
                  <a:cubicBezTo>
                    <a:pt x="36" y="228"/>
                    <a:pt x="49" y="176"/>
                    <a:pt x="53" y="114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417;p48">
              <a:extLst>
                <a:ext uri="{FF2B5EF4-FFF2-40B4-BE49-F238E27FC236}">
                  <a16:creationId xmlns:a16="http://schemas.microsoft.com/office/drawing/2014/main" id="{35A04FE0-389E-48CC-A7D2-CABE0097E25E}"/>
                </a:ext>
              </a:extLst>
            </p:cNvPr>
            <p:cNvSpPr/>
            <p:nvPr/>
          </p:nvSpPr>
          <p:spPr>
            <a:xfrm>
              <a:off x="7650937" y="3175847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7" y="0"/>
                  </a:moveTo>
                  <a:cubicBezTo>
                    <a:pt x="13" y="0"/>
                    <a:pt x="5" y="49"/>
                    <a:pt x="1" y="115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23" y="224"/>
                    <a:pt x="23" y="224"/>
                    <a:pt x="24" y="224"/>
                  </a:cubicBezTo>
                  <a:cubicBezTo>
                    <a:pt x="36" y="224"/>
                    <a:pt x="49" y="173"/>
                    <a:pt x="49" y="115"/>
                  </a:cubicBezTo>
                  <a:cubicBezTo>
                    <a:pt x="49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418;p48">
              <a:extLst>
                <a:ext uri="{FF2B5EF4-FFF2-40B4-BE49-F238E27FC236}">
                  <a16:creationId xmlns:a16="http://schemas.microsoft.com/office/drawing/2014/main" id="{D3F36A94-BE67-496F-8666-036A5C4C004B}"/>
                </a:ext>
              </a:extLst>
            </p:cNvPr>
            <p:cNvSpPr/>
            <p:nvPr/>
          </p:nvSpPr>
          <p:spPr>
            <a:xfrm>
              <a:off x="7650248" y="3197970"/>
              <a:ext cx="2655" cy="11012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31" y="0"/>
                  </a:moveTo>
                  <a:cubicBezTo>
                    <a:pt x="19" y="0"/>
                    <a:pt x="5" y="49"/>
                    <a:pt x="5" y="111"/>
                  </a:cubicBezTo>
                  <a:cubicBezTo>
                    <a:pt x="1" y="176"/>
                    <a:pt x="10" y="224"/>
                    <a:pt x="23" y="224"/>
                  </a:cubicBezTo>
                  <a:cubicBezTo>
                    <a:pt x="37" y="224"/>
                    <a:pt x="49" y="176"/>
                    <a:pt x="49" y="115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419;p48">
              <a:extLst>
                <a:ext uri="{FF2B5EF4-FFF2-40B4-BE49-F238E27FC236}">
                  <a16:creationId xmlns:a16="http://schemas.microsoft.com/office/drawing/2014/main" id="{2680678F-2D4A-4BD0-9491-64342C09C561}"/>
                </a:ext>
              </a:extLst>
            </p:cNvPr>
            <p:cNvSpPr/>
            <p:nvPr/>
          </p:nvSpPr>
          <p:spPr>
            <a:xfrm>
              <a:off x="7649855" y="322014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3" y="0"/>
                    <a:pt x="0" y="48"/>
                    <a:pt x="0" y="109"/>
                  </a:cubicBezTo>
                  <a:cubicBezTo>
                    <a:pt x="0" y="170"/>
                    <a:pt x="9" y="223"/>
                    <a:pt x="23" y="223"/>
                  </a:cubicBezTo>
                  <a:cubicBezTo>
                    <a:pt x="35" y="223"/>
                    <a:pt x="45" y="175"/>
                    <a:pt x="49" y="109"/>
                  </a:cubicBezTo>
                  <a:cubicBezTo>
                    <a:pt x="49" y="48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420;p48">
              <a:extLst>
                <a:ext uri="{FF2B5EF4-FFF2-40B4-BE49-F238E27FC236}">
                  <a16:creationId xmlns:a16="http://schemas.microsoft.com/office/drawing/2014/main" id="{D46325F4-9A3E-4848-AD94-CD02B7333549}"/>
                </a:ext>
              </a:extLst>
            </p:cNvPr>
            <p:cNvSpPr/>
            <p:nvPr/>
          </p:nvSpPr>
          <p:spPr>
            <a:xfrm>
              <a:off x="7649167" y="3242069"/>
              <a:ext cx="2655" cy="11160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32" y="0"/>
                  </a:moveTo>
                  <a:cubicBezTo>
                    <a:pt x="19" y="0"/>
                    <a:pt x="6" y="53"/>
                    <a:pt x="6" y="113"/>
                  </a:cubicBezTo>
                  <a:cubicBezTo>
                    <a:pt x="1" y="174"/>
                    <a:pt x="10" y="227"/>
                    <a:pt x="23" y="227"/>
                  </a:cubicBezTo>
                  <a:cubicBezTo>
                    <a:pt x="37" y="227"/>
                    <a:pt x="49" y="174"/>
                    <a:pt x="49" y="113"/>
                  </a:cubicBezTo>
                  <a:cubicBezTo>
                    <a:pt x="53" y="53"/>
                    <a:pt x="45" y="4"/>
                    <a:pt x="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421;p48">
              <a:extLst>
                <a:ext uri="{FF2B5EF4-FFF2-40B4-BE49-F238E27FC236}">
                  <a16:creationId xmlns:a16="http://schemas.microsoft.com/office/drawing/2014/main" id="{630DB095-5F12-4DEB-B6E0-15F25EB27303}"/>
                </a:ext>
              </a:extLst>
            </p:cNvPr>
            <p:cNvSpPr/>
            <p:nvPr/>
          </p:nvSpPr>
          <p:spPr>
            <a:xfrm>
              <a:off x="7648773" y="3264193"/>
              <a:ext cx="2409" cy="11160"/>
            </a:xfrm>
            <a:custGeom>
              <a:avLst/>
              <a:gdLst/>
              <a:ahLst/>
              <a:cxnLst/>
              <a:rect l="l" t="t" r="r" b="b"/>
              <a:pathLst>
                <a:path w="49" h="227" extrusionOk="0">
                  <a:moveTo>
                    <a:pt x="27" y="0"/>
                  </a:moveTo>
                  <a:cubicBezTo>
                    <a:pt x="14" y="0"/>
                    <a:pt x="5" y="53"/>
                    <a:pt x="0" y="113"/>
                  </a:cubicBezTo>
                  <a:cubicBezTo>
                    <a:pt x="0" y="174"/>
                    <a:pt x="9" y="227"/>
                    <a:pt x="22" y="227"/>
                  </a:cubicBezTo>
                  <a:cubicBezTo>
                    <a:pt x="35" y="227"/>
                    <a:pt x="49" y="174"/>
                    <a:pt x="49" y="113"/>
                  </a:cubicBezTo>
                  <a:cubicBezTo>
                    <a:pt x="49" y="53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422;p48">
              <a:extLst>
                <a:ext uri="{FF2B5EF4-FFF2-40B4-BE49-F238E27FC236}">
                  <a16:creationId xmlns:a16="http://schemas.microsoft.com/office/drawing/2014/main" id="{219591E6-9BDC-4BBB-8616-30F5980E7428}"/>
                </a:ext>
              </a:extLst>
            </p:cNvPr>
            <p:cNvSpPr/>
            <p:nvPr/>
          </p:nvSpPr>
          <p:spPr>
            <a:xfrm>
              <a:off x="7648134" y="3286316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31" y="0"/>
                  </a:moveTo>
                  <a:cubicBezTo>
                    <a:pt x="18" y="0"/>
                    <a:pt x="5" y="48"/>
                    <a:pt x="5" y="113"/>
                  </a:cubicBezTo>
                  <a:cubicBezTo>
                    <a:pt x="1" y="175"/>
                    <a:pt x="13" y="222"/>
                    <a:pt x="27" y="228"/>
                  </a:cubicBezTo>
                  <a:cubicBezTo>
                    <a:pt x="40" y="228"/>
                    <a:pt x="48" y="175"/>
                    <a:pt x="53" y="113"/>
                  </a:cubicBezTo>
                  <a:cubicBezTo>
                    <a:pt x="53" y="52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423;p48">
              <a:extLst>
                <a:ext uri="{FF2B5EF4-FFF2-40B4-BE49-F238E27FC236}">
                  <a16:creationId xmlns:a16="http://schemas.microsoft.com/office/drawing/2014/main" id="{5ABE83FB-39CA-4F07-A601-6BF5EE503D06}"/>
                </a:ext>
              </a:extLst>
            </p:cNvPr>
            <p:cNvSpPr/>
            <p:nvPr/>
          </p:nvSpPr>
          <p:spPr>
            <a:xfrm>
              <a:off x="7647692" y="3308440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0"/>
                  </a:moveTo>
                  <a:cubicBezTo>
                    <a:pt x="14" y="0"/>
                    <a:pt x="5" y="48"/>
                    <a:pt x="0" y="113"/>
                  </a:cubicBezTo>
                  <a:cubicBezTo>
                    <a:pt x="0" y="175"/>
                    <a:pt x="10" y="223"/>
                    <a:pt x="22" y="223"/>
                  </a:cubicBezTo>
                  <a:cubicBezTo>
                    <a:pt x="36" y="223"/>
                    <a:pt x="49" y="175"/>
                    <a:pt x="49" y="113"/>
                  </a:cubicBezTo>
                  <a:cubicBezTo>
                    <a:pt x="49" y="52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424;p48">
              <a:extLst>
                <a:ext uri="{FF2B5EF4-FFF2-40B4-BE49-F238E27FC236}">
                  <a16:creationId xmlns:a16="http://schemas.microsoft.com/office/drawing/2014/main" id="{FF079DF6-1795-41AB-96F7-A9019E7E54FA}"/>
                </a:ext>
              </a:extLst>
            </p:cNvPr>
            <p:cNvSpPr/>
            <p:nvPr/>
          </p:nvSpPr>
          <p:spPr>
            <a:xfrm>
              <a:off x="7647299" y="3330514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6" y="1"/>
                  </a:moveTo>
                  <a:cubicBezTo>
                    <a:pt x="13" y="1"/>
                    <a:pt x="0" y="49"/>
                    <a:pt x="0" y="110"/>
                  </a:cubicBezTo>
                  <a:cubicBezTo>
                    <a:pt x="0" y="176"/>
                    <a:pt x="8" y="224"/>
                    <a:pt x="22" y="224"/>
                  </a:cubicBezTo>
                  <a:cubicBezTo>
                    <a:pt x="35" y="224"/>
                    <a:pt x="48" y="176"/>
                    <a:pt x="48" y="115"/>
                  </a:cubicBezTo>
                  <a:cubicBezTo>
                    <a:pt x="48" y="4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425;p48">
              <a:extLst>
                <a:ext uri="{FF2B5EF4-FFF2-40B4-BE49-F238E27FC236}">
                  <a16:creationId xmlns:a16="http://schemas.microsoft.com/office/drawing/2014/main" id="{EED553B1-E107-44AD-9103-6BAD0B81C2C9}"/>
                </a:ext>
              </a:extLst>
            </p:cNvPr>
            <p:cNvSpPr/>
            <p:nvPr/>
          </p:nvSpPr>
          <p:spPr>
            <a:xfrm>
              <a:off x="7646856" y="3352637"/>
              <a:ext cx="2360" cy="11062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27" y="1"/>
                  </a:moveTo>
                  <a:cubicBezTo>
                    <a:pt x="13" y="1"/>
                    <a:pt x="1" y="49"/>
                    <a:pt x="1" y="111"/>
                  </a:cubicBezTo>
                  <a:cubicBezTo>
                    <a:pt x="1" y="172"/>
                    <a:pt x="9" y="224"/>
                    <a:pt x="22" y="224"/>
                  </a:cubicBezTo>
                  <a:cubicBezTo>
                    <a:pt x="35" y="224"/>
                    <a:pt x="44" y="176"/>
                    <a:pt x="48" y="111"/>
                  </a:cubicBezTo>
                  <a:cubicBezTo>
                    <a:pt x="48" y="49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426;p48">
              <a:extLst>
                <a:ext uri="{FF2B5EF4-FFF2-40B4-BE49-F238E27FC236}">
                  <a16:creationId xmlns:a16="http://schemas.microsoft.com/office/drawing/2014/main" id="{905E7288-3206-4156-83BF-405CC04F62EE}"/>
                </a:ext>
              </a:extLst>
            </p:cNvPr>
            <p:cNvSpPr/>
            <p:nvPr/>
          </p:nvSpPr>
          <p:spPr>
            <a:xfrm>
              <a:off x="7646217" y="337481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9" y="1"/>
                  </a:moveTo>
                  <a:cubicBezTo>
                    <a:pt x="17" y="1"/>
                    <a:pt x="4" y="51"/>
                    <a:pt x="4" y="110"/>
                  </a:cubicBezTo>
                  <a:cubicBezTo>
                    <a:pt x="0" y="171"/>
                    <a:pt x="14" y="223"/>
                    <a:pt x="26" y="223"/>
                  </a:cubicBezTo>
                  <a:cubicBezTo>
                    <a:pt x="35" y="223"/>
                    <a:pt x="48" y="175"/>
                    <a:pt x="48" y="110"/>
                  </a:cubicBezTo>
                  <a:cubicBezTo>
                    <a:pt x="52" y="48"/>
                    <a:pt x="44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427;p48">
              <a:extLst>
                <a:ext uri="{FF2B5EF4-FFF2-40B4-BE49-F238E27FC236}">
                  <a16:creationId xmlns:a16="http://schemas.microsoft.com/office/drawing/2014/main" id="{B5D29FA4-8972-4D77-BA07-86BB0A5C5852}"/>
                </a:ext>
              </a:extLst>
            </p:cNvPr>
            <p:cNvSpPr/>
            <p:nvPr/>
          </p:nvSpPr>
          <p:spPr>
            <a:xfrm>
              <a:off x="7645775" y="339673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7" y="1"/>
                  </a:moveTo>
                  <a:cubicBezTo>
                    <a:pt x="13" y="1"/>
                    <a:pt x="5" y="53"/>
                    <a:pt x="5" y="114"/>
                  </a:cubicBezTo>
                  <a:cubicBezTo>
                    <a:pt x="1" y="175"/>
                    <a:pt x="9" y="227"/>
                    <a:pt x="23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53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428;p48">
              <a:extLst>
                <a:ext uri="{FF2B5EF4-FFF2-40B4-BE49-F238E27FC236}">
                  <a16:creationId xmlns:a16="http://schemas.microsoft.com/office/drawing/2014/main" id="{36E13F9F-7614-4CE7-B488-25D75FAF393D}"/>
                </a:ext>
              </a:extLst>
            </p:cNvPr>
            <p:cNvSpPr/>
            <p:nvPr/>
          </p:nvSpPr>
          <p:spPr>
            <a:xfrm>
              <a:off x="7645332" y="3418860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6" y="1"/>
                  </a:moveTo>
                  <a:cubicBezTo>
                    <a:pt x="14" y="1"/>
                    <a:pt x="5" y="53"/>
                    <a:pt x="0" y="114"/>
                  </a:cubicBezTo>
                  <a:cubicBezTo>
                    <a:pt x="0" y="175"/>
                    <a:pt x="10" y="227"/>
                    <a:pt x="22" y="227"/>
                  </a:cubicBezTo>
                  <a:cubicBezTo>
                    <a:pt x="36" y="227"/>
                    <a:pt x="48" y="175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429;p48">
              <a:extLst>
                <a:ext uri="{FF2B5EF4-FFF2-40B4-BE49-F238E27FC236}">
                  <a16:creationId xmlns:a16="http://schemas.microsoft.com/office/drawing/2014/main" id="{E82DC521-EC8D-41EE-B812-7308202CBA1A}"/>
                </a:ext>
              </a:extLst>
            </p:cNvPr>
            <p:cNvSpPr/>
            <p:nvPr/>
          </p:nvSpPr>
          <p:spPr>
            <a:xfrm>
              <a:off x="7644890" y="3440983"/>
              <a:ext cx="2458" cy="11258"/>
            </a:xfrm>
            <a:custGeom>
              <a:avLst/>
              <a:gdLst/>
              <a:ahLst/>
              <a:cxnLst/>
              <a:rect l="l" t="t" r="r" b="b"/>
              <a:pathLst>
                <a:path w="50" h="229" extrusionOk="0">
                  <a:moveTo>
                    <a:pt x="27" y="1"/>
                  </a:moveTo>
                  <a:cubicBezTo>
                    <a:pt x="14" y="1"/>
                    <a:pt x="5" y="53"/>
                    <a:pt x="1" y="114"/>
                  </a:cubicBezTo>
                  <a:cubicBezTo>
                    <a:pt x="1" y="176"/>
                    <a:pt x="9" y="228"/>
                    <a:pt x="23" y="228"/>
                  </a:cubicBezTo>
                  <a:cubicBezTo>
                    <a:pt x="35" y="228"/>
                    <a:pt x="49" y="176"/>
                    <a:pt x="49" y="114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430;p48">
              <a:extLst>
                <a:ext uri="{FF2B5EF4-FFF2-40B4-BE49-F238E27FC236}">
                  <a16:creationId xmlns:a16="http://schemas.microsoft.com/office/drawing/2014/main" id="{E725D431-5B81-4C92-90CB-1A6DB5EAC1F4}"/>
                </a:ext>
              </a:extLst>
            </p:cNvPr>
            <p:cNvSpPr/>
            <p:nvPr/>
          </p:nvSpPr>
          <p:spPr>
            <a:xfrm>
              <a:off x="7644496" y="3463107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0" y="49"/>
                    <a:pt x="0" y="114"/>
                  </a:cubicBezTo>
                  <a:cubicBezTo>
                    <a:pt x="0" y="176"/>
                    <a:pt x="9" y="224"/>
                    <a:pt x="22" y="228"/>
                  </a:cubicBezTo>
                  <a:cubicBezTo>
                    <a:pt x="35" y="228"/>
                    <a:pt x="49" y="176"/>
                    <a:pt x="49" y="114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431;p48">
              <a:extLst>
                <a:ext uri="{FF2B5EF4-FFF2-40B4-BE49-F238E27FC236}">
                  <a16:creationId xmlns:a16="http://schemas.microsoft.com/office/drawing/2014/main" id="{191CEC43-A473-4192-831B-5E610BF7FE24}"/>
                </a:ext>
              </a:extLst>
            </p:cNvPr>
            <p:cNvSpPr/>
            <p:nvPr/>
          </p:nvSpPr>
          <p:spPr>
            <a:xfrm>
              <a:off x="7644005" y="3485230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5" y="0"/>
                    <a:pt x="1" y="49"/>
                    <a:pt x="1" y="115"/>
                  </a:cubicBezTo>
                  <a:cubicBezTo>
                    <a:pt x="1" y="176"/>
                    <a:pt x="10" y="224"/>
                    <a:pt x="23" y="224"/>
                  </a:cubicBezTo>
                  <a:cubicBezTo>
                    <a:pt x="37" y="224"/>
                    <a:pt x="49" y="176"/>
                    <a:pt x="49" y="115"/>
                  </a:cubicBezTo>
                  <a:cubicBezTo>
                    <a:pt x="49" y="53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432;p48">
              <a:extLst>
                <a:ext uri="{FF2B5EF4-FFF2-40B4-BE49-F238E27FC236}">
                  <a16:creationId xmlns:a16="http://schemas.microsoft.com/office/drawing/2014/main" id="{9F9CB3C9-A9D7-46E8-9377-DD708ED6C256}"/>
                </a:ext>
              </a:extLst>
            </p:cNvPr>
            <p:cNvSpPr/>
            <p:nvPr/>
          </p:nvSpPr>
          <p:spPr>
            <a:xfrm>
              <a:off x="7643611" y="3507354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0"/>
                  </a:moveTo>
                  <a:cubicBezTo>
                    <a:pt x="14" y="0"/>
                    <a:pt x="1" y="49"/>
                    <a:pt x="1" y="115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35" y="224"/>
                    <a:pt x="49" y="176"/>
                    <a:pt x="49" y="115"/>
                  </a:cubicBezTo>
                  <a:cubicBezTo>
                    <a:pt x="49" y="53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433;p48">
              <a:extLst>
                <a:ext uri="{FF2B5EF4-FFF2-40B4-BE49-F238E27FC236}">
                  <a16:creationId xmlns:a16="http://schemas.microsoft.com/office/drawing/2014/main" id="{47D6D877-A116-46A6-BF9F-33BBE7E623EC}"/>
                </a:ext>
              </a:extLst>
            </p:cNvPr>
            <p:cNvSpPr/>
            <p:nvPr/>
          </p:nvSpPr>
          <p:spPr>
            <a:xfrm>
              <a:off x="7643218" y="3529526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6" y="0"/>
                  </a:moveTo>
                  <a:cubicBezTo>
                    <a:pt x="13" y="0"/>
                    <a:pt x="0" y="48"/>
                    <a:pt x="0" y="109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8" y="175"/>
                    <a:pt x="48" y="114"/>
                  </a:cubicBezTo>
                  <a:cubicBezTo>
                    <a:pt x="48" y="48"/>
                    <a:pt x="39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434;p48">
              <a:extLst>
                <a:ext uri="{FF2B5EF4-FFF2-40B4-BE49-F238E27FC236}">
                  <a16:creationId xmlns:a16="http://schemas.microsoft.com/office/drawing/2014/main" id="{41E2A6DF-8AE2-4151-B33C-0E469A06CD3B}"/>
                </a:ext>
              </a:extLst>
            </p:cNvPr>
            <p:cNvSpPr/>
            <p:nvPr/>
          </p:nvSpPr>
          <p:spPr>
            <a:xfrm>
              <a:off x="7642726" y="3551650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4" y="0"/>
                    <a:pt x="1" y="49"/>
                    <a:pt x="1" y="109"/>
                  </a:cubicBezTo>
                  <a:cubicBezTo>
                    <a:pt x="1" y="174"/>
                    <a:pt x="10" y="223"/>
                    <a:pt x="23" y="223"/>
                  </a:cubicBezTo>
                  <a:cubicBezTo>
                    <a:pt x="36" y="223"/>
                    <a:pt x="49" y="174"/>
                    <a:pt x="49" y="114"/>
                  </a:cubicBezTo>
                  <a:cubicBezTo>
                    <a:pt x="49" y="49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435;p48">
              <a:extLst>
                <a:ext uri="{FF2B5EF4-FFF2-40B4-BE49-F238E27FC236}">
                  <a16:creationId xmlns:a16="http://schemas.microsoft.com/office/drawing/2014/main" id="{B6B1CF37-9544-444A-9246-A0DFEB30E013}"/>
                </a:ext>
              </a:extLst>
            </p:cNvPr>
            <p:cNvSpPr/>
            <p:nvPr/>
          </p:nvSpPr>
          <p:spPr>
            <a:xfrm>
              <a:off x="7642333" y="357377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4" y="0"/>
                    <a:pt x="0" y="49"/>
                    <a:pt x="0" y="109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9" y="175"/>
                    <a:pt x="49" y="114"/>
                  </a:cubicBezTo>
                  <a:cubicBezTo>
                    <a:pt x="49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436;p48">
              <a:extLst>
                <a:ext uri="{FF2B5EF4-FFF2-40B4-BE49-F238E27FC236}">
                  <a16:creationId xmlns:a16="http://schemas.microsoft.com/office/drawing/2014/main" id="{E2B445F0-A780-4848-AB73-4FC6C9AE3788}"/>
                </a:ext>
              </a:extLst>
            </p:cNvPr>
            <p:cNvSpPr/>
            <p:nvPr/>
          </p:nvSpPr>
          <p:spPr>
            <a:xfrm>
              <a:off x="7641891" y="3595896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4" y="0"/>
                    <a:pt x="1" y="49"/>
                    <a:pt x="1" y="109"/>
                  </a:cubicBezTo>
                  <a:cubicBezTo>
                    <a:pt x="1" y="171"/>
                    <a:pt x="9" y="224"/>
                    <a:pt x="23" y="224"/>
                  </a:cubicBezTo>
                  <a:cubicBezTo>
                    <a:pt x="36" y="224"/>
                    <a:pt x="49" y="175"/>
                    <a:pt x="49" y="109"/>
                  </a:cubicBezTo>
                  <a:cubicBezTo>
                    <a:pt x="49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437;p48">
              <a:extLst>
                <a:ext uri="{FF2B5EF4-FFF2-40B4-BE49-F238E27FC236}">
                  <a16:creationId xmlns:a16="http://schemas.microsoft.com/office/drawing/2014/main" id="{8BDA1D81-8CF4-4DA9-93AB-D1B4898BB454}"/>
                </a:ext>
              </a:extLst>
            </p:cNvPr>
            <p:cNvSpPr/>
            <p:nvPr/>
          </p:nvSpPr>
          <p:spPr>
            <a:xfrm>
              <a:off x="7641448" y="3617971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5" y="1"/>
                  </a:moveTo>
                  <a:cubicBezTo>
                    <a:pt x="14" y="1"/>
                    <a:pt x="6" y="52"/>
                    <a:pt x="1" y="110"/>
                  </a:cubicBezTo>
                  <a:cubicBezTo>
                    <a:pt x="1" y="172"/>
                    <a:pt x="10" y="225"/>
                    <a:pt x="23" y="225"/>
                  </a:cubicBezTo>
                  <a:cubicBezTo>
                    <a:pt x="36" y="225"/>
                    <a:pt x="49" y="176"/>
                    <a:pt x="49" y="110"/>
                  </a:cubicBezTo>
                  <a:cubicBezTo>
                    <a:pt x="49" y="49"/>
                    <a:pt x="40" y="1"/>
                    <a:pt x="27" y="1"/>
                  </a:cubicBezTo>
                  <a:cubicBezTo>
                    <a:pt x="26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438;p48">
              <a:extLst>
                <a:ext uri="{FF2B5EF4-FFF2-40B4-BE49-F238E27FC236}">
                  <a16:creationId xmlns:a16="http://schemas.microsoft.com/office/drawing/2014/main" id="{0F5918C6-3792-44F6-9435-5CCE1F85C552}"/>
                </a:ext>
              </a:extLst>
            </p:cNvPr>
            <p:cNvSpPr/>
            <p:nvPr/>
          </p:nvSpPr>
          <p:spPr>
            <a:xfrm>
              <a:off x="7641055" y="3639898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6" y="1"/>
                  </a:moveTo>
                  <a:cubicBezTo>
                    <a:pt x="14" y="1"/>
                    <a:pt x="4" y="53"/>
                    <a:pt x="0" y="115"/>
                  </a:cubicBezTo>
                  <a:cubicBezTo>
                    <a:pt x="0" y="176"/>
                    <a:pt x="9" y="229"/>
                    <a:pt x="22" y="229"/>
                  </a:cubicBezTo>
                  <a:cubicBezTo>
                    <a:pt x="35" y="229"/>
                    <a:pt x="48" y="180"/>
                    <a:pt x="48" y="115"/>
                  </a:cubicBezTo>
                  <a:cubicBezTo>
                    <a:pt x="48" y="53"/>
                    <a:pt x="40" y="5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439;p48">
              <a:extLst>
                <a:ext uri="{FF2B5EF4-FFF2-40B4-BE49-F238E27FC236}">
                  <a16:creationId xmlns:a16="http://schemas.microsoft.com/office/drawing/2014/main" id="{8D347D8E-3239-47F3-A1CF-D45E658A7CBA}"/>
                </a:ext>
              </a:extLst>
            </p:cNvPr>
            <p:cNvSpPr/>
            <p:nvPr/>
          </p:nvSpPr>
          <p:spPr>
            <a:xfrm>
              <a:off x="7640612" y="3662021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5" y="53"/>
                    <a:pt x="1" y="115"/>
                  </a:cubicBezTo>
                  <a:cubicBezTo>
                    <a:pt x="1" y="176"/>
                    <a:pt x="9" y="229"/>
                    <a:pt x="23" y="229"/>
                  </a:cubicBezTo>
                  <a:cubicBezTo>
                    <a:pt x="35" y="229"/>
                    <a:pt x="49" y="176"/>
                    <a:pt x="49" y="115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440;p48">
              <a:extLst>
                <a:ext uri="{FF2B5EF4-FFF2-40B4-BE49-F238E27FC236}">
                  <a16:creationId xmlns:a16="http://schemas.microsoft.com/office/drawing/2014/main" id="{21F30BF7-6358-4345-8B82-45AD3B14B9A4}"/>
                </a:ext>
              </a:extLst>
            </p:cNvPr>
            <p:cNvSpPr/>
            <p:nvPr/>
          </p:nvSpPr>
          <p:spPr>
            <a:xfrm>
              <a:off x="7640170" y="3684193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4" y="1"/>
                    <a:pt x="6" y="53"/>
                    <a:pt x="6" y="114"/>
                  </a:cubicBezTo>
                  <a:cubicBezTo>
                    <a:pt x="0" y="175"/>
                    <a:pt x="10" y="227"/>
                    <a:pt x="22" y="227"/>
                  </a:cubicBezTo>
                  <a:cubicBezTo>
                    <a:pt x="36" y="227"/>
                    <a:pt x="49" y="175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441;p48">
              <a:extLst>
                <a:ext uri="{FF2B5EF4-FFF2-40B4-BE49-F238E27FC236}">
                  <a16:creationId xmlns:a16="http://schemas.microsoft.com/office/drawing/2014/main" id="{EB3EE319-63A9-4764-A27C-A94B8278026A}"/>
                </a:ext>
              </a:extLst>
            </p:cNvPr>
            <p:cNvSpPr/>
            <p:nvPr/>
          </p:nvSpPr>
          <p:spPr>
            <a:xfrm>
              <a:off x="7639727" y="370631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7" y="1"/>
                  </a:moveTo>
                  <a:cubicBezTo>
                    <a:pt x="19" y="1"/>
                    <a:pt x="5" y="53"/>
                    <a:pt x="5" y="114"/>
                  </a:cubicBezTo>
                  <a:cubicBezTo>
                    <a:pt x="1" y="175"/>
                    <a:pt x="15" y="227"/>
                    <a:pt x="27" y="227"/>
                  </a:cubicBezTo>
                  <a:cubicBezTo>
                    <a:pt x="36" y="227"/>
                    <a:pt x="49" y="175"/>
                    <a:pt x="49" y="114"/>
                  </a:cubicBezTo>
                  <a:cubicBezTo>
                    <a:pt x="53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442;p48">
              <a:extLst>
                <a:ext uri="{FF2B5EF4-FFF2-40B4-BE49-F238E27FC236}">
                  <a16:creationId xmlns:a16="http://schemas.microsoft.com/office/drawing/2014/main" id="{FC8B2FD7-797C-40F1-95E9-8730D980AB62}"/>
                </a:ext>
              </a:extLst>
            </p:cNvPr>
            <p:cNvSpPr/>
            <p:nvPr/>
          </p:nvSpPr>
          <p:spPr>
            <a:xfrm>
              <a:off x="7639531" y="3728440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6"/>
                    <a:pt x="9" y="228"/>
                    <a:pt x="23" y="228"/>
                  </a:cubicBezTo>
                  <a:cubicBezTo>
                    <a:pt x="35" y="228"/>
                    <a:pt x="45" y="176"/>
                    <a:pt x="45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443;p48">
              <a:extLst>
                <a:ext uri="{FF2B5EF4-FFF2-40B4-BE49-F238E27FC236}">
                  <a16:creationId xmlns:a16="http://schemas.microsoft.com/office/drawing/2014/main" id="{255BC120-694E-4DC1-8B07-1E22FA063D52}"/>
                </a:ext>
              </a:extLst>
            </p:cNvPr>
            <p:cNvSpPr/>
            <p:nvPr/>
          </p:nvSpPr>
          <p:spPr>
            <a:xfrm>
              <a:off x="7639138" y="3750564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7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3" y="176"/>
                    <a:pt x="48" y="114"/>
                  </a:cubicBezTo>
                  <a:cubicBezTo>
                    <a:pt x="48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444;p48">
              <a:extLst>
                <a:ext uri="{FF2B5EF4-FFF2-40B4-BE49-F238E27FC236}">
                  <a16:creationId xmlns:a16="http://schemas.microsoft.com/office/drawing/2014/main" id="{DDA6CDA2-F768-44EA-9400-46D756B991BA}"/>
                </a:ext>
              </a:extLst>
            </p:cNvPr>
            <p:cNvSpPr/>
            <p:nvPr/>
          </p:nvSpPr>
          <p:spPr>
            <a:xfrm>
              <a:off x="7638646" y="3772687"/>
              <a:ext cx="2458" cy="11258"/>
            </a:xfrm>
            <a:custGeom>
              <a:avLst/>
              <a:gdLst/>
              <a:ahLst/>
              <a:cxnLst/>
              <a:rect l="l" t="t" r="r" b="b"/>
              <a:pathLst>
                <a:path w="50" h="229" extrusionOk="0">
                  <a:moveTo>
                    <a:pt x="27" y="1"/>
                  </a:moveTo>
                  <a:cubicBezTo>
                    <a:pt x="15" y="1"/>
                    <a:pt x="1" y="53"/>
                    <a:pt x="1" y="115"/>
                  </a:cubicBezTo>
                  <a:cubicBezTo>
                    <a:pt x="1" y="176"/>
                    <a:pt x="10" y="228"/>
                    <a:pt x="23" y="228"/>
                  </a:cubicBezTo>
                  <a:cubicBezTo>
                    <a:pt x="37" y="228"/>
                    <a:pt x="45" y="176"/>
                    <a:pt x="49" y="115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445;p48">
              <a:extLst>
                <a:ext uri="{FF2B5EF4-FFF2-40B4-BE49-F238E27FC236}">
                  <a16:creationId xmlns:a16="http://schemas.microsoft.com/office/drawing/2014/main" id="{CBD55FDF-37B4-47D9-925F-B4F1B80E2795}"/>
                </a:ext>
              </a:extLst>
            </p:cNvPr>
            <p:cNvSpPr/>
            <p:nvPr/>
          </p:nvSpPr>
          <p:spPr>
            <a:xfrm>
              <a:off x="7638253" y="3794811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1" y="49"/>
                    <a:pt x="1" y="115"/>
                  </a:cubicBezTo>
                  <a:cubicBezTo>
                    <a:pt x="1" y="176"/>
                    <a:pt x="9" y="224"/>
                    <a:pt x="23" y="228"/>
                  </a:cubicBezTo>
                  <a:cubicBezTo>
                    <a:pt x="35" y="228"/>
                    <a:pt x="49" y="176"/>
                    <a:pt x="49" y="115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446;p48">
              <a:extLst>
                <a:ext uri="{FF2B5EF4-FFF2-40B4-BE49-F238E27FC236}">
                  <a16:creationId xmlns:a16="http://schemas.microsoft.com/office/drawing/2014/main" id="{AB7ED6AA-C94C-48BF-B83F-1D6DCB8F1DE7}"/>
                </a:ext>
              </a:extLst>
            </p:cNvPr>
            <p:cNvSpPr/>
            <p:nvPr/>
          </p:nvSpPr>
          <p:spPr>
            <a:xfrm>
              <a:off x="7637859" y="3816983"/>
              <a:ext cx="2360" cy="11012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26" y="1"/>
                  </a:moveTo>
                  <a:cubicBezTo>
                    <a:pt x="13" y="1"/>
                    <a:pt x="0" y="48"/>
                    <a:pt x="0" y="114"/>
                  </a:cubicBezTo>
                  <a:cubicBezTo>
                    <a:pt x="0" y="175"/>
                    <a:pt x="9" y="223"/>
                    <a:pt x="21" y="223"/>
                  </a:cubicBezTo>
                  <a:cubicBezTo>
                    <a:pt x="22" y="223"/>
                    <a:pt x="22" y="223"/>
                    <a:pt x="23" y="223"/>
                  </a:cubicBezTo>
                  <a:cubicBezTo>
                    <a:pt x="36" y="223"/>
                    <a:pt x="47" y="172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447;p48">
              <a:extLst>
                <a:ext uri="{FF2B5EF4-FFF2-40B4-BE49-F238E27FC236}">
                  <a16:creationId xmlns:a16="http://schemas.microsoft.com/office/drawing/2014/main" id="{1A6C4500-4977-45DE-95C0-CE30EE4E09DE}"/>
                </a:ext>
              </a:extLst>
            </p:cNvPr>
            <p:cNvSpPr/>
            <p:nvPr/>
          </p:nvSpPr>
          <p:spPr>
            <a:xfrm>
              <a:off x="7637368" y="3839107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4" y="1"/>
                    <a:pt x="5" y="49"/>
                    <a:pt x="1" y="114"/>
                  </a:cubicBezTo>
                  <a:cubicBezTo>
                    <a:pt x="1" y="175"/>
                    <a:pt x="10" y="223"/>
                    <a:pt x="23" y="223"/>
                  </a:cubicBezTo>
                  <a:cubicBezTo>
                    <a:pt x="36" y="223"/>
                    <a:pt x="49" y="175"/>
                    <a:pt x="49" y="114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448;p48">
              <a:extLst>
                <a:ext uri="{FF2B5EF4-FFF2-40B4-BE49-F238E27FC236}">
                  <a16:creationId xmlns:a16="http://schemas.microsoft.com/office/drawing/2014/main" id="{42D2DE11-525B-4353-B4D0-2977F2B1C9FA}"/>
                </a:ext>
              </a:extLst>
            </p:cNvPr>
            <p:cNvSpPr/>
            <p:nvPr/>
          </p:nvSpPr>
          <p:spPr>
            <a:xfrm>
              <a:off x="7636974" y="3861230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3" y="1"/>
                    <a:pt x="4" y="49"/>
                    <a:pt x="0" y="110"/>
                  </a:cubicBezTo>
                  <a:cubicBezTo>
                    <a:pt x="0" y="176"/>
                    <a:pt x="9" y="223"/>
                    <a:pt x="22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449;p48">
              <a:extLst>
                <a:ext uri="{FF2B5EF4-FFF2-40B4-BE49-F238E27FC236}">
                  <a16:creationId xmlns:a16="http://schemas.microsoft.com/office/drawing/2014/main" id="{D4A4BEA4-88E1-43F5-A076-AA9F52FD653D}"/>
                </a:ext>
              </a:extLst>
            </p:cNvPr>
            <p:cNvSpPr/>
            <p:nvPr/>
          </p:nvSpPr>
          <p:spPr>
            <a:xfrm>
              <a:off x="7636532" y="3883353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1"/>
                  </a:moveTo>
                  <a:cubicBezTo>
                    <a:pt x="13" y="1"/>
                    <a:pt x="5" y="49"/>
                    <a:pt x="5" y="110"/>
                  </a:cubicBezTo>
                  <a:cubicBezTo>
                    <a:pt x="1" y="176"/>
                    <a:pt x="9" y="224"/>
                    <a:pt x="22" y="224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8" y="49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450;p48">
              <a:extLst>
                <a:ext uri="{FF2B5EF4-FFF2-40B4-BE49-F238E27FC236}">
                  <a16:creationId xmlns:a16="http://schemas.microsoft.com/office/drawing/2014/main" id="{9D07B16D-7CB6-4D8F-BFC9-9C7862EDE571}"/>
                </a:ext>
              </a:extLst>
            </p:cNvPr>
            <p:cNvSpPr/>
            <p:nvPr/>
          </p:nvSpPr>
          <p:spPr>
            <a:xfrm>
              <a:off x="7636089" y="3905477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7" y="0"/>
                  </a:moveTo>
                  <a:cubicBezTo>
                    <a:pt x="14" y="0"/>
                    <a:pt x="5" y="49"/>
                    <a:pt x="5" y="110"/>
                  </a:cubicBezTo>
                  <a:cubicBezTo>
                    <a:pt x="0" y="176"/>
                    <a:pt x="14" y="224"/>
                    <a:pt x="22" y="224"/>
                  </a:cubicBezTo>
                  <a:cubicBezTo>
                    <a:pt x="36" y="224"/>
                    <a:pt x="49" y="176"/>
                    <a:pt x="49" y="110"/>
                  </a:cubicBezTo>
                  <a:cubicBezTo>
                    <a:pt x="53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451;p48">
              <a:extLst>
                <a:ext uri="{FF2B5EF4-FFF2-40B4-BE49-F238E27FC236}">
                  <a16:creationId xmlns:a16="http://schemas.microsoft.com/office/drawing/2014/main" id="{2273180F-294D-4840-8998-F8F341329E38}"/>
                </a:ext>
              </a:extLst>
            </p:cNvPr>
            <p:cNvSpPr/>
            <p:nvPr/>
          </p:nvSpPr>
          <p:spPr>
            <a:xfrm>
              <a:off x="7635696" y="392760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0" y="0"/>
                  </a:moveTo>
                  <a:cubicBezTo>
                    <a:pt x="18" y="0"/>
                    <a:pt x="4" y="49"/>
                    <a:pt x="4" y="111"/>
                  </a:cubicBezTo>
                  <a:cubicBezTo>
                    <a:pt x="0" y="171"/>
                    <a:pt x="13" y="224"/>
                    <a:pt x="26" y="224"/>
                  </a:cubicBezTo>
                  <a:cubicBezTo>
                    <a:pt x="35" y="224"/>
                    <a:pt x="48" y="176"/>
                    <a:pt x="48" y="111"/>
                  </a:cubicBezTo>
                  <a:cubicBezTo>
                    <a:pt x="53" y="49"/>
                    <a:pt x="39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452;p48">
              <a:extLst>
                <a:ext uri="{FF2B5EF4-FFF2-40B4-BE49-F238E27FC236}">
                  <a16:creationId xmlns:a16="http://schemas.microsoft.com/office/drawing/2014/main" id="{4F23E53D-560A-4674-953E-B4CBEB9E45B9}"/>
                </a:ext>
              </a:extLst>
            </p:cNvPr>
            <p:cNvSpPr/>
            <p:nvPr/>
          </p:nvSpPr>
          <p:spPr>
            <a:xfrm>
              <a:off x="7635254" y="394952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31" y="0"/>
                  </a:moveTo>
                  <a:cubicBezTo>
                    <a:pt x="17" y="0"/>
                    <a:pt x="5" y="53"/>
                    <a:pt x="5" y="114"/>
                  </a:cubicBezTo>
                  <a:cubicBezTo>
                    <a:pt x="1" y="175"/>
                    <a:pt x="13" y="228"/>
                    <a:pt x="27" y="228"/>
                  </a:cubicBezTo>
                  <a:cubicBezTo>
                    <a:pt x="39" y="228"/>
                    <a:pt x="48" y="175"/>
                    <a:pt x="48" y="114"/>
                  </a:cubicBezTo>
                  <a:cubicBezTo>
                    <a:pt x="53" y="53"/>
                    <a:pt x="44" y="5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453;p48">
              <a:extLst>
                <a:ext uri="{FF2B5EF4-FFF2-40B4-BE49-F238E27FC236}">
                  <a16:creationId xmlns:a16="http://schemas.microsoft.com/office/drawing/2014/main" id="{49C474AF-E7CA-43DA-A31C-47F63AF9F077}"/>
                </a:ext>
              </a:extLst>
            </p:cNvPr>
            <p:cNvSpPr/>
            <p:nvPr/>
          </p:nvSpPr>
          <p:spPr>
            <a:xfrm>
              <a:off x="7634811" y="3971700"/>
              <a:ext cx="2606" cy="11160"/>
            </a:xfrm>
            <a:custGeom>
              <a:avLst/>
              <a:gdLst/>
              <a:ahLst/>
              <a:cxnLst/>
              <a:rect l="l" t="t" r="r" b="b"/>
              <a:pathLst>
                <a:path w="53" h="227" extrusionOk="0">
                  <a:moveTo>
                    <a:pt x="31" y="0"/>
                  </a:moveTo>
                  <a:cubicBezTo>
                    <a:pt x="18" y="0"/>
                    <a:pt x="4" y="53"/>
                    <a:pt x="4" y="113"/>
                  </a:cubicBezTo>
                  <a:cubicBezTo>
                    <a:pt x="0" y="174"/>
                    <a:pt x="14" y="227"/>
                    <a:pt x="26" y="227"/>
                  </a:cubicBezTo>
                  <a:cubicBezTo>
                    <a:pt x="40" y="227"/>
                    <a:pt x="48" y="174"/>
                    <a:pt x="48" y="113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454;p48">
              <a:extLst>
                <a:ext uri="{FF2B5EF4-FFF2-40B4-BE49-F238E27FC236}">
                  <a16:creationId xmlns:a16="http://schemas.microsoft.com/office/drawing/2014/main" id="{C1B18B37-3C05-47E1-9A69-E178831C94DC}"/>
                </a:ext>
              </a:extLst>
            </p:cNvPr>
            <p:cNvSpPr/>
            <p:nvPr/>
          </p:nvSpPr>
          <p:spPr>
            <a:xfrm>
              <a:off x="7634369" y="3993823"/>
              <a:ext cx="2655" cy="11160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31" y="0"/>
                  </a:moveTo>
                  <a:cubicBezTo>
                    <a:pt x="19" y="0"/>
                    <a:pt x="5" y="53"/>
                    <a:pt x="5" y="113"/>
                  </a:cubicBezTo>
                  <a:cubicBezTo>
                    <a:pt x="1" y="174"/>
                    <a:pt x="13" y="227"/>
                    <a:pt x="27" y="227"/>
                  </a:cubicBezTo>
                  <a:cubicBezTo>
                    <a:pt x="40" y="227"/>
                    <a:pt x="49" y="174"/>
                    <a:pt x="49" y="113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455;p48">
              <a:extLst>
                <a:ext uri="{FF2B5EF4-FFF2-40B4-BE49-F238E27FC236}">
                  <a16:creationId xmlns:a16="http://schemas.microsoft.com/office/drawing/2014/main" id="{D3C03F02-8422-4CC3-BE0E-CE5DCF2ECCDB}"/>
                </a:ext>
              </a:extLst>
            </p:cNvPr>
            <p:cNvSpPr/>
            <p:nvPr/>
          </p:nvSpPr>
          <p:spPr>
            <a:xfrm>
              <a:off x="7633975" y="4015946"/>
              <a:ext cx="2606" cy="11209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31" y="0"/>
                  </a:moveTo>
                  <a:cubicBezTo>
                    <a:pt x="17" y="0"/>
                    <a:pt x="5" y="53"/>
                    <a:pt x="5" y="113"/>
                  </a:cubicBezTo>
                  <a:cubicBezTo>
                    <a:pt x="0" y="175"/>
                    <a:pt x="13" y="222"/>
                    <a:pt x="27" y="228"/>
                  </a:cubicBezTo>
                  <a:cubicBezTo>
                    <a:pt x="39" y="228"/>
                    <a:pt x="48" y="175"/>
                    <a:pt x="48" y="113"/>
                  </a:cubicBezTo>
                  <a:cubicBezTo>
                    <a:pt x="53" y="53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456;p48">
              <a:extLst>
                <a:ext uri="{FF2B5EF4-FFF2-40B4-BE49-F238E27FC236}">
                  <a16:creationId xmlns:a16="http://schemas.microsoft.com/office/drawing/2014/main" id="{0BD6153C-69B8-4197-B077-9A217C7975A5}"/>
                </a:ext>
              </a:extLst>
            </p:cNvPr>
            <p:cNvSpPr/>
            <p:nvPr/>
          </p:nvSpPr>
          <p:spPr>
            <a:xfrm>
              <a:off x="7633533" y="403807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0" y="0"/>
                  </a:moveTo>
                  <a:cubicBezTo>
                    <a:pt x="18" y="0"/>
                    <a:pt x="4" y="48"/>
                    <a:pt x="4" y="113"/>
                  </a:cubicBezTo>
                  <a:cubicBezTo>
                    <a:pt x="0" y="175"/>
                    <a:pt x="14" y="223"/>
                    <a:pt x="26" y="223"/>
                  </a:cubicBezTo>
                  <a:cubicBezTo>
                    <a:pt x="40" y="223"/>
                    <a:pt x="48" y="175"/>
                    <a:pt x="48" y="113"/>
                  </a:cubicBezTo>
                  <a:cubicBezTo>
                    <a:pt x="52" y="52"/>
                    <a:pt x="44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457;p48">
              <a:extLst>
                <a:ext uri="{FF2B5EF4-FFF2-40B4-BE49-F238E27FC236}">
                  <a16:creationId xmlns:a16="http://schemas.microsoft.com/office/drawing/2014/main" id="{F3FDC615-05C3-4158-ADB6-FC8569E9D8D8}"/>
                </a:ext>
              </a:extLst>
            </p:cNvPr>
            <p:cNvSpPr/>
            <p:nvPr/>
          </p:nvSpPr>
          <p:spPr>
            <a:xfrm>
              <a:off x="7633090" y="4060144"/>
              <a:ext cx="2655" cy="11062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5" y="224"/>
                    <a:pt x="49" y="176"/>
                    <a:pt x="49" y="115"/>
                  </a:cubicBezTo>
                  <a:cubicBezTo>
                    <a:pt x="53" y="49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458;p48">
              <a:extLst>
                <a:ext uri="{FF2B5EF4-FFF2-40B4-BE49-F238E27FC236}">
                  <a16:creationId xmlns:a16="http://schemas.microsoft.com/office/drawing/2014/main" id="{49F6E430-4F73-4E3F-8D68-5D38BF33398B}"/>
                </a:ext>
              </a:extLst>
            </p:cNvPr>
            <p:cNvSpPr/>
            <p:nvPr/>
          </p:nvSpPr>
          <p:spPr>
            <a:xfrm>
              <a:off x="7632697" y="4082267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6" y="1"/>
                  </a:moveTo>
                  <a:cubicBezTo>
                    <a:pt x="17" y="1"/>
                    <a:pt x="4" y="49"/>
                    <a:pt x="4" y="111"/>
                  </a:cubicBezTo>
                  <a:cubicBezTo>
                    <a:pt x="0" y="172"/>
                    <a:pt x="9" y="224"/>
                    <a:pt x="21" y="224"/>
                  </a:cubicBezTo>
                  <a:cubicBezTo>
                    <a:pt x="35" y="224"/>
                    <a:pt x="47" y="176"/>
                    <a:pt x="47" y="111"/>
                  </a:cubicBezTo>
                  <a:cubicBezTo>
                    <a:pt x="53" y="4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459;p48">
              <a:extLst>
                <a:ext uri="{FF2B5EF4-FFF2-40B4-BE49-F238E27FC236}">
                  <a16:creationId xmlns:a16="http://schemas.microsoft.com/office/drawing/2014/main" id="{CB014600-8EAF-4A63-A12A-EE02B4D66943}"/>
                </a:ext>
              </a:extLst>
            </p:cNvPr>
            <p:cNvSpPr/>
            <p:nvPr/>
          </p:nvSpPr>
          <p:spPr>
            <a:xfrm>
              <a:off x="7632206" y="4104440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5" y="1"/>
                  </a:moveTo>
                  <a:cubicBezTo>
                    <a:pt x="14" y="1"/>
                    <a:pt x="5" y="51"/>
                    <a:pt x="1" y="110"/>
                  </a:cubicBezTo>
                  <a:cubicBezTo>
                    <a:pt x="1" y="171"/>
                    <a:pt x="10" y="223"/>
                    <a:pt x="23" y="223"/>
                  </a:cubicBezTo>
                  <a:cubicBezTo>
                    <a:pt x="36" y="223"/>
                    <a:pt x="49" y="175"/>
                    <a:pt x="49" y="110"/>
                  </a:cubicBezTo>
                  <a:cubicBezTo>
                    <a:pt x="49" y="48"/>
                    <a:pt x="41" y="1"/>
                    <a:pt x="27" y="1"/>
                  </a:cubicBezTo>
                  <a:cubicBezTo>
                    <a:pt x="26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460;p48">
              <a:extLst>
                <a:ext uri="{FF2B5EF4-FFF2-40B4-BE49-F238E27FC236}">
                  <a16:creationId xmlns:a16="http://schemas.microsoft.com/office/drawing/2014/main" id="{175162C0-2CE3-4FB5-828E-6C0DA2B0896B}"/>
                </a:ext>
              </a:extLst>
            </p:cNvPr>
            <p:cNvSpPr/>
            <p:nvPr/>
          </p:nvSpPr>
          <p:spPr>
            <a:xfrm>
              <a:off x="7631812" y="4126367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3" y="1"/>
                    <a:pt x="5" y="53"/>
                    <a:pt x="0" y="114"/>
                  </a:cubicBezTo>
                  <a:cubicBezTo>
                    <a:pt x="0" y="175"/>
                    <a:pt x="9" y="227"/>
                    <a:pt x="22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461;p48">
              <a:extLst>
                <a:ext uri="{FF2B5EF4-FFF2-40B4-BE49-F238E27FC236}">
                  <a16:creationId xmlns:a16="http://schemas.microsoft.com/office/drawing/2014/main" id="{171EEDC7-5467-4A20-BCBF-A2AF803EE969}"/>
                </a:ext>
              </a:extLst>
            </p:cNvPr>
            <p:cNvSpPr/>
            <p:nvPr/>
          </p:nvSpPr>
          <p:spPr>
            <a:xfrm>
              <a:off x="7631419" y="4148490"/>
              <a:ext cx="2360" cy="11209"/>
            </a:xfrm>
            <a:custGeom>
              <a:avLst/>
              <a:gdLst/>
              <a:ahLst/>
              <a:cxnLst/>
              <a:rect l="l" t="t" r="r" b="b"/>
              <a:pathLst>
                <a:path w="48" h="228" extrusionOk="0">
                  <a:moveTo>
                    <a:pt x="26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5"/>
                    <a:pt x="8" y="223"/>
                    <a:pt x="21" y="227"/>
                  </a:cubicBezTo>
                  <a:cubicBezTo>
                    <a:pt x="35" y="227"/>
                    <a:pt x="47" y="175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462;p48">
              <a:extLst>
                <a:ext uri="{FF2B5EF4-FFF2-40B4-BE49-F238E27FC236}">
                  <a16:creationId xmlns:a16="http://schemas.microsoft.com/office/drawing/2014/main" id="{8D8EE6F1-8BC0-4AE9-B8FE-EAD80987FB14}"/>
                </a:ext>
              </a:extLst>
            </p:cNvPr>
            <p:cNvSpPr/>
            <p:nvPr/>
          </p:nvSpPr>
          <p:spPr>
            <a:xfrm>
              <a:off x="7630927" y="4170614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4" y="1"/>
                    <a:pt x="1" y="49"/>
                    <a:pt x="1" y="114"/>
                  </a:cubicBezTo>
                  <a:cubicBezTo>
                    <a:pt x="1" y="176"/>
                    <a:pt x="10" y="223"/>
                    <a:pt x="23" y="223"/>
                  </a:cubicBezTo>
                  <a:cubicBezTo>
                    <a:pt x="36" y="223"/>
                    <a:pt x="45" y="176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463;p48">
              <a:extLst>
                <a:ext uri="{FF2B5EF4-FFF2-40B4-BE49-F238E27FC236}">
                  <a16:creationId xmlns:a16="http://schemas.microsoft.com/office/drawing/2014/main" id="{FD10C475-06CE-46BA-8552-BD9C083A2AE7}"/>
                </a:ext>
              </a:extLst>
            </p:cNvPr>
            <p:cNvSpPr/>
            <p:nvPr/>
          </p:nvSpPr>
          <p:spPr>
            <a:xfrm>
              <a:off x="7630288" y="4192737"/>
              <a:ext cx="2655" cy="11012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1"/>
                    <a:pt x="9" y="224"/>
                    <a:pt x="23" y="224"/>
                  </a:cubicBezTo>
                  <a:cubicBezTo>
                    <a:pt x="36" y="224"/>
                    <a:pt x="49" y="176"/>
                    <a:pt x="49" y="114"/>
                  </a:cubicBezTo>
                  <a:cubicBezTo>
                    <a:pt x="53" y="49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464;p48">
              <a:extLst>
                <a:ext uri="{FF2B5EF4-FFF2-40B4-BE49-F238E27FC236}">
                  <a16:creationId xmlns:a16="http://schemas.microsoft.com/office/drawing/2014/main" id="{63483DE3-A871-4AA8-9E98-5D3858A5C381}"/>
                </a:ext>
              </a:extLst>
            </p:cNvPr>
            <p:cNvSpPr/>
            <p:nvPr/>
          </p:nvSpPr>
          <p:spPr>
            <a:xfrm>
              <a:off x="7629846" y="4214664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0"/>
                  </a:moveTo>
                  <a:cubicBezTo>
                    <a:pt x="14" y="0"/>
                    <a:pt x="6" y="53"/>
                    <a:pt x="1" y="114"/>
                  </a:cubicBezTo>
                  <a:cubicBezTo>
                    <a:pt x="1" y="175"/>
                    <a:pt x="10" y="228"/>
                    <a:pt x="23" y="228"/>
                  </a:cubicBezTo>
                  <a:cubicBezTo>
                    <a:pt x="36" y="228"/>
                    <a:pt x="49" y="175"/>
                    <a:pt x="49" y="114"/>
                  </a:cubicBezTo>
                  <a:cubicBezTo>
                    <a:pt x="49" y="53"/>
                    <a:pt x="40" y="4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465;p48">
              <a:extLst>
                <a:ext uri="{FF2B5EF4-FFF2-40B4-BE49-F238E27FC236}">
                  <a16:creationId xmlns:a16="http://schemas.microsoft.com/office/drawing/2014/main" id="{7E31314D-DECE-48D2-A17D-A54CCC2616EA}"/>
                </a:ext>
              </a:extLst>
            </p:cNvPr>
            <p:cNvSpPr/>
            <p:nvPr/>
          </p:nvSpPr>
          <p:spPr>
            <a:xfrm>
              <a:off x="7629452" y="4236787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6" y="0"/>
                  </a:moveTo>
                  <a:cubicBezTo>
                    <a:pt x="14" y="0"/>
                    <a:pt x="0" y="53"/>
                    <a:pt x="0" y="115"/>
                  </a:cubicBezTo>
                  <a:cubicBezTo>
                    <a:pt x="0" y="175"/>
                    <a:pt x="9" y="228"/>
                    <a:pt x="22" y="228"/>
                  </a:cubicBezTo>
                  <a:cubicBezTo>
                    <a:pt x="35" y="228"/>
                    <a:pt x="44" y="175"/>
                    <a:pt x="48" y="115"/>
                  </a:cubicBezTo>
                  <a:cubicBezTo>
                    <a:pt x="48" y="53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466;p48">
              <a:extLst>
                <a:ext uri="{FF2B5EF4-FFF2-40B4-BE49-F238E27FC236}">
                  <a16:creationId xmlns:a16="http://schemas.microsoft.com/office/drawing/2014/main" id="{6FC9C968-5C93-4E97-811F-45E0EADCB91E}"/>
                </a:ext>
              </a:extLst>
            </p:cNvPr>
            <p:cNvSpPr/>
            <p:nvPr/>
          </p:nvSpPr>
          <p:spPr>
            <a:xfrm>
              <a:off x="7628813" y="4258911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0"/>
                  </a:moveTo>
                  <a:cubicBezTo>
                    <a:pt x="17" y="0"/>
                    <a:pt x="5" y="48"/>
                    <a:pt x="5" y="110"/>
                  </a:cubicBezTo>
                  <a:cubicBezTo>
                    <a:pt x="1" y="175"/>
                    <a:pt x="9" y="224"/>
                    <a:pt x="22" y="224"/>
                  </a:cubicBezTo>
                  <a:cubicBezTo>
                    <a:pt x="35" y="224"/>
                    <a:pt x="48" y="175"/>
                    <a:pt x="48" y="115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467;p48">
              <a:extLst>
                <a:ext uri="{FF2B5EF4-FFF2-40B4-BE49-F238E27FC236}">
                  <a16:creationId xmlns:a16="http://schemas.microsoft.com/office/drawing/2014/main" id="{A2A90EF7-EF0A-4269-9C03-68A0EA91CAF7}"/>
                </a:ext>
              </a:extLst>
            </p:cNvPr>
            <p:cNvSpPr/>
            <p:nvPr/>
          </p:nvSpPr>
          <p:spPr>
            <a:xfrm>
              <a:off x="7628371" y="428108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6" y="0"/>
                  </a:moveTo>
                  <a:cubicBezTo>
                    <a:pt x="14" y="0"/>
                    <a:pt x="4" y="47"/>
                    <a:pt x="0" y="109"/>
                  </a:cubicBezTo>
                  <a:cubicBezTo>
                    <a:pt x="0" y="170"/>
                    <a:pt x="10" y="223"/>
                    <a:pt x="22" y="223"/>
                  </a:cubicBezTo>
                  <a:cubicBezTo>
                    <a:pt x="36" y="223"/>
                    <a:pt x="48" y="174"/>
                    <a:pt x="48" y="109"/>
                  </a:cubicBezTo>
                  <a:cubicBezTo>
                    <a:pt x="48" y="47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468;p48">
              <a:extLst>
                <a:ext uri="{FF2B5EF4-FFF2-40B4-BE49-F238E27FC236}">
                  <a16:creationId xmlns:a16="http://schemas.microsoft.com/office/drawing/2014/main" id="{17B57A19-1345-469B-931C-8147756D3A18}"/>
                </a:ext>
              </a:extLst>
            </p:cNvPr>
            <p:cNvSpPr/>
            <p:nvPr/>
          </p:nvSpPr>
          <p:spPr>
            <a:xfrm>
              <a:off x="7627732" y="4302961"/>
              <a:ext cx="2606" cy="11209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31" y="1"/>
                  </a:moveTo>
                  <a:cubicBezTo>
                    <a:pt x="17" y="1"/>
                    <a:pt x="5" y="53"/>
                    <a:pt x="5" y="114"/>
                  </a:cubicBezTo>
                  <a:cubicBezTo>
                    <a:pt x="1" y="175"/>
                    <a:pt x="9" y="227"/>
                    <a:pt x="23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53" y="53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469;p48">
              <a:extLst>
                <a:ext uri="{FF2B5EF4-FFF2-40B4-BE49-F238E27FC236}">
                  <a16:creationId xmlns:a16="http://schemas.microsoft.com/office/drawing/2014/main" id="{7DF66780-8D09-4806-9406-9D1C3E87836E}"/>
                </a:ext>
              </a:extLst>
            </p:cNvPr>
            <p:cNvSpPr/>
            <p:nvPr/>
          </p:nvSpPr>
          <p:spPr>
            <a:xfrm>
              <a:off x="7627289" y="4325084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6" y="1"/>
                  </a:moveTo>
                  <a:cubicBezTo>
                    <a:pt x="14" y="1"/>
                    <a:pt x="5" y="49"/>
                    <a:pt x="0" y="114"/>
                  </a:cubicBezTo>
                  <a:cubicBezTo>
                    <a:pt x="0" y="175"/>
                    <a:pt x="10" y="223"/>
                    <a:pt x="22" y="223"/>
                  </a:cubicBezTo>
                  <a:cubicBezTo>
                    <a:pt x="36" y="223"/>
                    <a:pt x="44" y="175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470;p48">
              <a:extLst>
                <a:ext uri="{FF2B5EF4-FFF2-40B4-BE49-F238E27FC236}">
                  <a16:creationId xmlns:a16="http://schemas.microsoft.com/office/drawing/2014/main" id="{CDD72E05-3DD0-47A5-8397-E02CD7713CFA}"/>
                </a:ext>
              </a:extLst>
            </p:cNvPr>
            <p:cNvSpPr/>
            <p:nvPr/>
          </p:nvSpPr>
          <p:spPr>
            <a:xfrm>
              <a:off x="7626650" y="4347208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1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0"/>
                  </a:cubicBezTo>
                  <a:cubicBezTo>
                    <a:pt x="53" y="49"/>
                    <a:pt x="45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471;p48">
              <a:extLst>
                <a:ext uri="{FF2B5EF4-FFF2-40B4-BE49-F238E27FC236}">
                  <a16:creationId xmlns:a16="http://schemas.microsoft.com/office/drawing/2014/main" id="{C1BDB75F-FE3B-4CFB-8459-A3DD17A6FE76}"/>
                </a:ext>
              </a:extLst>
            </p:cNvPr>
            <p:cNvSpPr/>
            <p:nvPr/>
          </p:nvSpPr>
          <p:spPr>
            <a:xfrm>
              <a:off x="7626257" y="4369134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6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3" y="176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472;p48">
              <a:extLst>
                <a:ext uri="{FF2B5EF4-FFF2-40B4-BE49-F238E27FC236}">
                  <a16:creationId xmlns:a16="http://schemas.microsoft.com/office/drawing/2014/main" id="{D354B5F4-3EC9-4E18-99BA-DC037515C409}"/>
                </a:ext>
              </a:extLst>
            </p:cNvPr>
            <p:cNvSpPr/>
            <p:nvPr/>
          </p:nvSpPr>
          <p:spPr>
            <a:xfrm>
              <a:off x="7625569" y="4391258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1"/>
                  </a:moveTo>
                  <a:cubicBezTo>
                    <a:pt x="14" y="1"/>
                    <a:pt x="5" y="49"/>
                    <a:pt x="0" y="110"/>
                  </a:cubicBezTo>
                  <a:cubicBezTo>
                    <a:pt x="0" y="176"/>
                    <a:pt x="9" y="224"/>
                    <a:pt x="23" y="224"/>
                  </a:cubicBezTo>
                  <a:cubicBezTo>
                    <a:pt x="35" y="224"/>
                    <a:pt x="49" y="176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473;p48">
              <a:extLst>
                <a:ext uri="{FF2B5EF4-FFF2-40B4-BE49-F238E27FC236}">
                  <a16:creationId xmlns:a16="http://schemas.microsoft.com/office/drawing/2014/main" id="{A458C6FB-B9EA-40C6-8BF9-D6C68D76CAC8}"/>
                </a:ext>
              </a:extLst>
            </p:cNvPr>
            <p:cNvSpPr/>
            <p:nvPr/>
          </p:nvSpPr>
          <p:spPr>
            <a:xfrm>
              <a:off x="7624929" y="4413381"/>
              <a:ext cx="2655" cy="9931"/>
            </a:xfrm>
            <a:custGeom>
              <a:avLst/>
              <a:gdLst/>
              <a:ahLst/>
              <a:cxnLst/>
              <a:rect l="l" t="t" r="r" b="b"/>
              <a:pathLst>
                <a:path w="54" h="202" extrusionOk="0">
                  <a:moveTo>
                    <a:pt x="30" y="0"/>
                  </a:moveTo>
                  <a:cubicBezTo>
                    <a:pt x="17" y="0"/>
                    <a:pt x="5" y="47"/>
                    <a:pt x="5" y="101"/>
                  </a:cubicBezTo>
                  <a:cubicBezTo>
                    <a:pt x="1" y="154"/>
                    <a:pt x="9" y="202"/>
                    <a:pt x="22" y="202"/>
                  </a:cubicBezTo>
                  <a:cubicBezTo>
                    <a:pt x="36" y="202"/>
                    <a:pt x="48" y="158"/>
                    <a:pt x="48" y="101"/>
                  </a:cubicBezTo>
                  <a:cubicBezTo>
                    <a:pt x="53" y="45"/>
                    <a:pt x="40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474;p48">
              <a:extLst>
                <a:ext uri="{FF2B5EF4-FFF2-40B4-BE49-F238E27FC236}">
                  <a16:creationId xmlns:a16="http://schemas.microsoft.com/office/drawing/2014/main" id="{B79D9457-CE1D-4A74-A643-5B7CAED55989}"/>
                </a:ext>
              </a:extLst>
            </p:cNvPr>
            <p:cNvSpPr/>
            <p:nvPr/>
          </p:nvSpPr>
          <p:spPr>
            <a:xfrm>
              <a:off x="7514706" y="1446484"/>
              <a:ext cx="260020" cy="446740"/>
            </a:xfrm>
            <a:custGeom>
              <a:avLst/>
              <a:gdLst/>
              <a:ahLst/>
              <a:cxnLst/>
              <a:rect l="l" t="t" r="r" b="b"/>
              <a:pathLst>
                <a:path w="5289" h="9087" extrusionOk="0">
                  <a:moveTo>
                    <a:pt x="2334" y="1"/>
                  </a:moveTo>
                  <a:cubicBezTo>
                    <a:pt x="1532" y="1"/>
                    <a:pt x="729" y="198"/>
                    <a:pt x="1" y="595"/>
                  </a:cubicBezTo>
                  <a:cubicBezTo>
                    <a:pt x="1" y="595"/>
                    <a:pt x="57" y="3794"/>
                    <a:pt x="202" y="5176"/>
                  </a:cubicBezTo>
                  <a:cubicBezTo>
                    <a:pt x="350" y="6561"/>
                    <a:pt x="1753" y="6644"/>
                    <a:pt x="1753" y="6644"/>
                  </a:cubicBezTo>
                  <a:cubicBezTo>
                    <a:pt x="1753" y="6644"/>
                    <a:pt x="1876" y="8628"/>
                    <a:pt x="1902" y="9082"/>
                  </a:cubicBezTo>
                  <a:cubicBezTo>
                    <a:pt x="1902" y="9087"/>
                    <a:pt x="1906" y="9087"/>
                    <a:pt x="1910" y="9087"/>
                  </a:cubicBezTo>
                  <a:lnTo>
                    <a:pt x="5148" y="8012"/>
                  </a:lnTo>
                  <a:lnTo>
                    <a:pt x="5210" y="4035"/>
                  </a:lnTo>
                  <a:lnTo>
                    <a:pt x="5289" y="2575"/>
                  </a:lnTo>
                  <a:lnTo>
                    <a:pt x="5249" y="950"/>
                  </a:lnTo>
                  <a:lnTo>
                    <a:pt x="4904" y="732"/>
                  </a:lnTo>
                  <a:cubicBezTo>
                    <a:pt x="4119" y="245"/>
                    <a:pt x="3227" y="1"/>
                    <a:pt x="233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475;p48">
              <a:extLst>
                <a:ext uri="{FF2B5EF4-FFF2-40B4-BE49-F238E27FC236}">
                  <a16:creationId xmlns:a16="http://schemas.microsoft.com/office/drawing/2014/main" id="{6BCF7137-64FC-4D4F-BCEF-6247A427ED31}"/>
                </a:ext>
              </a:extLst>
            </p:cNvPr>
            <p:cNvSpPr/>
            <p:nvPr/>
          </p:nvSpPr>
          <p:spPr>
            <a:xfrm>
              <a:off x="7525030" y="1575636"/>
              <a:ext cx="17895" cy="17699"/>
            </a:xfrm>
            <a:custGeom>
              <a:avLst/>
              <a:gdLst/>
              <a:ahLst/>
              <a:cxnLst/>
              <a:rect l="l" t="t" r="r" b="b"/>
              <a:pathLst>
                <a:path w="364" h="360" extrusionOk="0">
                  <a:moveTo>
                    <a:pt x="183" y="1"/>
                  </a:moveTo>
                  <a:cubicBezTo>
                    <a:pt x="180" y="1"/>
                    <a:pt x="178" y="1"/>
                    <a:pt x="175" y="1"/>
                  </a:cubicBezTo>
                  <a:cubicBezTo>
                    <a:pt x="75" y="5"/>
                    <a:pt x="0" y="88"/>
                    <a:pt x="4" y="189"/>
                  </a:cubicBezTo>
                  <a:cubicBezTo>
                    <a:pt x="9" y="283"/>
                    <a:pt x="88" y="360"/>
                    <a:pt x="181" y="360"/>
                  </a:cubicBezTo>
                  <a:cubicBezTo>
                    <a:pt x="183" y="360"/>
                    <a:pt x="186" y="360"/>
                    <a:pt x="188" y="360"/>
                  </a:cubicBezTo>
                  <a:cubicBezTo>
                    <a:pt x="289" y="354"/>
                    <a:pt x="363" y="272"/>
                    <a:pt x="359" y="171"/>
                  </a:cubicBezTo>
                  <a:cubicBezTo>
                    <a:pt x="355" y="78"/>
                    <a:pt x="275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476;p48">
              <a:extLst>
                <a:ext uri="{FF2B5EF4-FFF2-40B4-BE49-F238E27FC236}">
                  <a16:creationId xmlns:a16="http://schemas.microsoft.com/office/drawing/2014/main" id="{95496208-8674-4CA4-BF99-E6D90C7F6A5A}"/>
                </a:ext>
              </a:extLst>
            </p:cNvPr>
            <p:cNvSpPr/>
            <p:nvPr/>
          </p:nvSpPr>
          <p:spPr>
            <a:xfrm>
              <a:off x="7523949" y="1570375"/>
              <a:ext cx="35495" cy="11701"/>
            </a:xfrm>
            <a:custGeom>
              <a:avLst/>
              <a:gdLst/>
              <a:ahLst/>
              <a:cxnLst/>
              <a:rect l="l" t="t" r="r" b="b"/>
              <a:pathLst>
                <a:path w="722" h="238" extrusionOk="0">
                  <a:moveTo>
                    <a:pt x="393" y="0"/>
                  </a:moveTo>
                  <a:cubicBezTo>
                    <a:pt x="376" y="0"/>
                    <a:pt x="359" y="1"/>
                    <a:pt x="341" y="3"/>
                  </a:cubicBezTo>
                  <a:cubicBezTo>
                    <a:pt x="224" y="16"/>
                    <a:pt x="127" y="73"/>
                    <a:pt x="75" y="126"/>
                  </a:cubicBezTo>
                  <a:cubicBezTo>
                    <a:pt x="18" y="178"/>
                    <a:pt x="0" y="221"/>
                    <a:pt x="14" y="235"/>
                  </a:cubicBezTo>
                  <a:cubicBezTo>
                    <a:pt x="16" y="237"/>
                    <a:pt x="18" y="238"/>
                    <a:pt x="22" y="238"/>
                  </a:cubicBezTo>
                  <a:cubicBezTo>
                    <a:pt x="58" y="238"/>
                    <a:pt x="178" y="137"/>
                    <a:pt x="355" y="121"/>
                  </a:cubicBezTo>
                  <a:cubicBezTo>
                    <a:pt x="375" y="118"/>
                    <a:pt x="395" y="117"/>
                    <a:pt x="415" y="117"/>
                  </a:cubicBezTo>
                  <a:cubicBezTo>
                    <a:pt x="550" y="117"/>
                    <a:pt x="657" y="165"/>
                    <a:pt x="695" y="165"/>
                  </a:cubicBezTo>
                  <a:cubicBezTo>
                    <a:pt x="701" y="165"/>
                    <a:pt x="706" y="164"/>
                    <a:pt x="708" y="160"/>
                  </a:cubicBezTo>
                  <a:cubicBezTo>
                    <a:pt x="722" y="147"/>
                    <a:pt x="696" y="108"/>
                    <a:pt x="630" y="64"/>
                  </a:cubicBezTo>
                  <a:cubicBezTo>
                    <a:pt x="574" y="31"/>
                    <a:pt x="490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477;p48">
              <a:extLst>
                <a:ext uri="{FF2B5EF4-FFF2-40B4-BE49-F238E27FC236}">
                  <a16:creationId xmlns:a16="http://schemas.microsoft.com/office/drawing/2014/main" id="{614D3A56-F300-4596-9825-2A9B90FDB2FD}"/>
                </a:ext>
              </a:extLst>
            </p:cNvPr>
            <p:cNvSpPr/>
            <p:nvPr/>
          </p:nvSpPr>
          <p:spPr>
            <a:xfrm>
              <a:off x="7627535" y="1571703"/>
              <a:ext cx="19812" cy="17404"/>
            </a:xfrm>
            <a:custGeom>
              <a:avLst/>
              <a:gdLst/>
              <a:ahLst/>
              <a:cxnLst/>
              <a:rect l="l" t="t" r="r" b="b"/>
              <a:pathLst>
                <a:path w="403" h="354" extrusionOk="0">
                  <a:moveTo>
                    <a:pt x="201" y="0"/>
                  </a:moveTo>
                  <a:cubicBezTo>
                    <a:pt x="165" y="0"/>
                    <a:pt x="128" y="12"/>
                    <a:pt x="96" y="37"/>
                  </a:cubicBezTo>
                  <a:cubicBezTo>
                    <a:pt x="17" y="94"/>
                    <a:pt x="0" y="204"/>
                    <a:pt x="61" y="282"/>
                  </a:cubicBezTo>
                  <a:cubicBezTo>
                    <a:pt x="95" y="329"/>
                    <a:pt x="148" y="354"/>
                    <a:pt x="202" y="354"/>
                  </a:cubicBezTo>
                  <a:cubicBezTo>
                    <a:pt x="240" y="354"/>
                    <a:pt x="278" y="342"/>
                    <a:pt x="310" y="317"/>
                  </a:cubicBezTo>
                  <a:cubicBezTo>
                    <a:pt x="388" y="260"/>
                    <a:pt x="402" y="151"/>
                    <a:pt x="345" y="73"/>
                  </a:cubicBezTo>
                  <a:cubicBezTo>
                    <a:pt x="309" y="26"/>
                    <a:pt x="255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478;p48">
              <a:extLst>
                <a:ext uri="{FF2B5EF4-FFF2-40B4-BE49-F238E27FC236}">
                  <a16:creationId xmlns:a16="http://schemas.microsoft.com/office/drawing/2014/main" id="{46A73C6A-A500-4F9D-BA05-DB38A2E8EA4B}"/>
                </a:ext>
              </a:extLst>
            </p:cNvPr>
            <p:cNvSpPr/>
            <p:nvPr/>
          </p:nvSpPr>
          <p:spPr>
            <a:xfrm>
              <a:off x="7628125" y="1565852"/>
              <a:ext cx="35299" cy="11504"/>
            </a:xfrm>
            <a:custGeom>
              <a:avLst/>
              <a:gdLst/>
              <a:ahLst/>
              <a:cxnLst/>
              <a:rect l="l" t="t" r="r" b="b"/>
              <a:pathLst>
                <a:path w="718" h="234" extrusionOk="0">
                  <a:moveTo>
                    <a:pt x="389" y="0"/>
                  </a:moveTo>
                  <a:cubicBezTo>
                    <a:pt x="372" y="0"/>
                    <a:pt x="355" y="1"/>
                    <a:pt x="338" y="3"/>
                  </a:cubicBezTo>
                  <a:cubicBezTo>
                    <a:pt x="219" y="16"/>
                    <a:pt x="124" y="69"/>
                    <a:pt x="71" y="121"/>
                  </a:cubicBezTo>
                  <a:cubicBezTo>
                    <a:pt x="15" y="178"/>
                    <a:pt x="1" y="222"/>
                    <a:pt x="9" y="230"/>
                  </a:cubicBezTo>
                  <a:cubicBezTo>
                    <a:pt x="12" y="232"/>
                    <a:pt x="14" y="233"/>
                    <a:pt x="18" y="233"/>
                  </a:cubicBezTo>
                  <a:cubicBezTo>
                    <a:pt x="57" y="233"/>
                    <a:pt x="178" y="132"/>
                    <a:pt x="350" y="117"/>
                  </a:cubicBezTo>
                  <a:cubicBezTo>
                    <a:pt x="372" y="115"/>
                    <a:pt x="394" y="113"/>
                    <a:pt x="414" y="113"/>
                  </a:cubicBezTo>
                  <a:cubicBezTo>
                    <a:pt x="551" y="113"/>
                    <a:pt x="657" y="161"/>
                    <a:pt x="695" y="161"/>
                  </a:cubicBezTo>
                  <a:cubicBezTo>
                    <a:pt x="702" y="161"/>
                    <a:pt x="707" y="159"/>
                    <a:pt x="709" y="156"/>
                  </a:cubicBezTo>
                  <a:cubicBezTo>
                    <a:pt x="717" y="147"/>
                    <a:pt x="691" y="103"/>
                    <a:pt x="626" y="65"/>
                  </a:cubicBezTo>
                  <a:cubicBezTo>
                    <a:pt x="574" y="30"/>
                    <a:pt x="489" y="0"/>
                    <a:pt x="3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479;p48">
              <a:extLst>
                <a:ext uri="{FF2B5EF4-FFF2-40B4-BE49-F238E27FC236}">
                  <a16:creationId xmlns:a16="http://schemas.microsoft.com/office/drawing/2014/main" id="{60EA9703-1B12-4671-9368-51E1FDA1E582}"/>
                </a:ext>
              </a:extLst>
            </p:cNvPr>
            <p:cNvSpPr/>
            <p:nvPr/>
          </p:nvSpPr>
          <p:spPr>
            <a:xfrm>
              <a:off x="7572522" y="1576078"/>
              <a:ext cx="25810" cy="83970"/>
            </a:xfrm>
            <a:custGeom>
              <a:avLst/>
              <a:gdLst/>
              <a:ahLst/>
              <a:cxnLst/>
              <a:rect l="l" t="t" r="r" b="b"/>
              <a:pathLst>
                <a:path w="525" h="1708" extrusionOk="0">
                  <a:moveTo>
                    <a:pt x="480" y="0"/>
                  </a:moveTo>
                  <a:cubicBezTo>
                    <a:pt x="452" y="0"/>
                    <a:pt x="305" y="455"/>
                    <a:pt x="149" y="1019"/>
                  </a:cubicBezTo>
                  <a:cubicBezTo>
                    <a:pt x="114" y="1154"/>
                    <a:pt x="79" y="1285"/>
                    <a:pt x="44" y="1426"/>
                  </a:cubicBezTo>
                  <a:cubicBezTo>
                    <a:pt x="31" y="1482"/>
                    <a:pt x="0" y="1552"/>
                    <a:pt x="35" y="1630"/>
                  </a:cubicBezTo>
                  <a:cubicBezTo>
                    <a:pt x="67" y="1695"/>
                    <a:pt x="126" y="1707"/>
                    <a:pt x="170" y="1707"/>
                  </a:cubicBezTo>
                  <a:cubicBezTo>
                    <a:pt x="186" y="1707"/>
                    <a:pt x="200" y="1706"/>
                    <a:pt x="210" y="1705"/>
                  </a:cubicBezTo>
                  <a:cubicBezTo>
                    <a:pt x="406" y="1696"/>
                    <a:pt x="525" y="1683"/>
                    <a:pt x="525" y="1666"/>
                  </a:cubicBezTo>
                  <a:cubicBezTo>
                    <a:pt x="525" y="1652"/>
                    <a:pt x="402" y="1640"/>
                    <a:pt x="210" y="1635"/>
                  </a:cubicBezTo>
                  <a:cubicBezTo>
                    <a:pt x="162" y="1630"/>
                    <a:pt x="118" y="1626"/>
                    <a:pt x="109" y="1596"/>
                  </a:cubicBezTo>
                  <a:cubicBezTo>
                    <a:pt x="97" y="1565"/>
                    <a:pt x="114" y="1509"/>
                    <a:pt x="131" y="1447"/>
                  </a:cubicBezTo>
                  <a:cubicBezTo>
                    <a:pt x="170" y="1311"/>
                    <a:pt x="210" y="1180"/>
                    <a:pt x="245" y="1049"/>
                  </a:cubicBezTo>
                  <a:cubicBezTo>
                    <a:pt x="402" y="476"/>
                    <a:pt x="507" y="10"/>
                    <a:pt x="481" y="0"/>
                  </a:cubicBezTo>
                  <a:cubicBezTo>
                    <a:pt x="480" y="0"/>
                    <a:pt x="480" y="0"/>
                    <a:pt x="4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480;p48">
              <a:extLst>
                <a:ext uri="{FF2B5EF4-FFF2-40B4-BE49-F238E27FC236}">
                  <a16:creationId xmlns:a16="http://schemas.microsoft.com/office/drawing/2014/main" id="{39D02EB0-0FE5-4A31-A91F-378B8B3CB0B2}"/>
                </a:ext>
              </a:extLst>
            </p:cNvPr>
            <p:cNvSpPr/>
            <p:nvPr/>
          </p:nvSpPr>
          <p:spPr>
            <a:xfrm>
              <a:off x="7585009" y="1664277"/>
              <a:ext cx="51129" cy="29055"/>
            </a:xfrm>
            <a:custGeom>
              <a:avLst/>
              <a:gdLst/>
              <a:ahLst/>
              <a:cxnLst/>
              <a:rect l="l" t="t" r="r" b="b"/>
              <a:pathLst>
                <a:path w="1040" h="591" extrusionOk="0">
                  <a:moveTo>
                    <a:pt x="939" y="1"/>
                  </a:moveTo>
                  <a:cubicBezTo>
                    <a:pt x="924" y="1"/>
                    <a:pt x="340" y="368"/>
                    <a:pt x="0" y="383"/>
                  </a:cubicBezTo>
                  <a:cubicBezTo>
                    <a:pt x="0" y="383"/>
                    <a:pt x="159" y="591"/>
                    <a:pt x="413" y="591"/>
                  </a:cubicBezTo>
                  <a:cubicBezTo>
                    <a:pt x="483" y="591"/>
                    <a:pt x="560" y="575"/>
                    <a:pt x="642" y="536"/>
                  </a:cubicBezTo>
                  <a:cubicBezTo>
                    <a:pt x="1039" y="348"/>
                    <a:pt x="908" y="25"/>
                    <a:pt x="908" y="25"/>
                  </a:cubicBezTo>
                  <a:cubicBezTo>
                    <a:pt x="932" y="8"/>
                    <a:pt x="941" y="1"/>
                    <a:pt x="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481;p48">
              <a:extLst>
                <a:ext uri="{FF2B5EF4-FFF2-40B4-BE49-F238E27FC236}">
                  <a16:creationId xmlns:a16="http://schemas.microsoft.com/office/drawing/2014/main" id="{7514CC4E-5648-46B7-8BE9-B86F8D6F5DFB}"/>
                </a:ext>
              </a:extLst>
            </p:cNvPr>
            <p:cNvSpPr/>
            <p:nvPr/>
          </p:nvSpPr>
          <p:spPr>
            <a:xfrm>
              <a:off x="7600889" y="1739988"/>
              <a:ext cx="88984" cy="51227"/>
            </a:xfrm>
            <a:custGeom>
              <a:avLst/>
              <a:gdLst/>
              <a:ahLst/>
              <a:cxnLst/>
              <a:rect l="l" t="t" r="r" b="b"/>
              <a:pathLst>
                <a:path w="1810" h="1042" extrusionOk="0">
                  <a:moveTo>
                    <a:pt x="1809" y="1"/>
                  </a:moveTo>
                  <a:cubicBezTo>
                    <a:pt x="936" y="670"/>
                    <a:pt x="0" y="700"/>
                    <a:pt x="0" y="700"/>
                  </a:cubicBezTo>
                  <a:lnTo>
                    <a:pt x="44" y="1041"/>
                  </a:lnTo>
                  <a:cubicBezTo>
                    <a:pt x="1438" y="1037"/>
                    <a:pt x="1809" y="1"/>
                    <a:pt x="1809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482;p48">
              <a:extLst>
                <a:ext uri="{FF2B5EF4-FFF2-40B4-BE49-F238E27FC236}">
                  <a16:creationId xmlns:a16="http://schemas.microsoft.com/office/drawing/2014/main" id="{3225F313-EBDB-4CA5-B44B-19927834C028}"/>
                </a:ext>
              </a:extLst>
            </p:cNvPr>
            <p:cNvSpPr/>
            <p:nvPr/>
          </p:nvSpPr>
          <p:spPr>
            <a:xfrm>
              <a:off x="7480980" y="1388275"/>
              <a:ext cx="320343" cy="244387"/>
            </a:xfrm>
            <a:custGeom>
              <a:avLst/>
              <a:gdLst/>
              <a:ahLst/>
              <a:cxnLst/>
              <a:rect l="l" t="t" r="r" b="b"/>
              <a:pathLst>
                <a:path w="6516" h="4971" extrusionOk="0">
                  <a:moveTo>
                    <a:pt x="3129" y="0"/>
                  </a:moveTo>
                  <a:cubicBezTo>
                    <a:pt x="2898" y="0"/>
                    <a:pt x="2671" y="43"/>
                    <a:pt x="2461" y="141"/>
                  </a:cubicBezTo>
                  <a:cubicBezTo>
                    <a:pt x="2251" y="242"/>
                    <a:pt x="2068" y="390"/>
                    <a:pt x="1854" y="473"/>
                  </a:cubicBezTo>
                  <a:cubicBezTo>
                    <a:pt x="1399" y="652"/>
                    <a:pt x="840" y="521"/>
                    <a:pt x="442" y="801"/>
                  </a:cubicBezTo>
                  <a:cubicBezTo>
                    <a:pt x="79" y="1063"/>
                    <a:pt x="1" y="1614"/>
                    <a:pt x="210" y="2007"/>
                  </a:cubicBezTo>
                  <a:cubicBezTo>
                    <a:pt x="424" y="2400"/>
                    <a:pt x="862" y="2636"/>
                    <a:pt x="1303" y="2693"/>
                  </a:cubicBezTo>
                  <a:cubicBezTo>
                    <a:pt x="1389" y="2704"/>
                    <a:pt x="1475" y="2709"/>
                    <a:pt x="1561" y="2709"/>
                  </a:cubicBezTo>
                  <a:cubicBezTo>
                    <a:pt x="1918" y="2709"/>
                    <a:pt x="2276" y="2621"/>
                    <a:pt x="2614" y="2501"/>
                  </a:cubicBezTo>
                  <a:cubicBezTo>
                    <a:pt x="2791" y="2439"/>
                    <a:pt x="2980" y="2370"/>
                    <a:pt x="3162" y="2370"/>
                  </a:cubicBezTo>
                  <a:cubicBezTo>
                    <a:pt x="3236" y="2370"/>
                    <a:pt x="3308" y="2381"/>
                    <a:pt x="3379" y="2409"/>
                  </a:cubicBezTo>
                  <a:cubicBezTo>
                    <a:pt x="3611" y="2497"/>
                    <a:pt x="3772" y="2755"/>
                    <a:pt x="4021" y="2776"/>
                  </a:cubicBezTo>
                  <a:cubicBezTo>
                    <a:pt x="4033" y="2777"/>
                    <a:pt x="4045" y="2777"/>
                    <a:pt x="4057" y="2777"/>
                  </a:cubicBezTo>
                  <a:cubicBezTo>
                    <a:pt x="4195" y="2777"/>
                    <a:pt x="4344" y="2720"/>
                    <a:pt x="4472" y="2720"/>
                  </a:cubicBezTo>
                  <a:cubicBezTo>
                    <a:pt x="4541" y="2720"/>
                    <a:pt x="4603" y="2736"/>
                    <a:pt x="4654" y="2785"/>
                  </a:cubicBezTo>
                  <a:cubicBezTo>
                    <a:pt x="4720" y="2846"/>
                    <a:pt x="4738" y="2938"/>
                    <a:pt x="4755" y="3025"/>
                  </a:cubicBezTo>
                  <a:cubicBezTo>
                    <a:pt x="4838" y="3506"/>
                    <a:pt x="5122" y="4467"/>
                    <a:pt x="5205" y="4944"/>
                  </a:cubicBezTo>
                  <a:cubicBezTo>
                    <a:pt x="5249" y="4962"/>
                    <a:pt x="5289" y="4970"/>
                    <a:pt x="5327" y="4970"/>
                  </a:cubicBezTo>
                  <a:cubicBezTo>
                    <a:pt x="5565" y="4970"/>
                    <a:pt x="5716" y="4658"/>
                    <a:pt x="6009" y="4651"/>
                  </a:cubicBezTo>
                  <a:cubicBezTo>
                    <a:pt x="6062" y="3598"/>
                    <a:pt x="6516" y="2540"/>
                    <a:pt x="6250" y="1517"/>
                  </a:cubicBezTo>
                  <a:cubicBezTo>
                    <a:pt x="6189" y="1264"/>
                    <a:pt x="6066" y="1010"/>
                    <a:pt x="5848" y="867"/>
                  </a:cubicBezTo>
                  <a:cubicBezTo>
                    <a:pt x="5755" y="804"/>
                    <a:pt x="5639" y="771"/>
                    <a:pt x="5525" y="771"/>
                  </a:cubicBezTo>
                  <a:cubicBezTo>
                    <a:pt x="5384" y="771"/>
                    <a:pt x="5246" y="821"/>
                    <a:pt x="5158" y="927"/>
                  </a:cubicBezTo>
                  <a:lnTo>
                    <a:pt x="5158" y="927"/>
                  </a:lnTo>
                  <a:cubicBezTo>
                    <a:pt x="4772" y="635"/>
                    <a:pt x="4381" y="343"/>
                    <a:pt x="3934" y="163"/>
                  </a:cubicBezTo>
                  <a:cubicBezTo>
                    <a:pt x="3680" y="61"/>
                    <a:pt x="3402" y="0"/>
                    <a:pt x="3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483;p48">
              <a:extLst>
                <a:ext uri="{FF2B5EF4-FFF2-40B4-BE49-F238E27FC236}">
                  <a16:creationId xmlns:a16="http://schemas.microsoft.com/office/drawing/2014/main" id="{F31D1F25-28D7-4571-A48C-820565206BCE}"/>
                </a:ext>
              </a:extLst>
            </p:cNvPr>
            <p:cNvSpPr/>
            <p:nvPr/>
          </p:nvSpPr>
          <p:spPr>
            <a:xfrm>
              <a:off x="7747640" y="1559805"/>
              <a:ext cx="59044" cy="85641"/>
            </a:xfrm>
            <a:custGeom>
              <a:avLst/>
              <a:gdLst/>
              <a:ahLst/>
              <a:cxnLst/>
              <a:rect l="l" t="t" r="r" b="b"/>
              <a:pathLst>
                <a:path w="1201" h="1742" extrusionOk="0">
                  <a:moveTo>
                    <a:pt x="321" y="0"/>
                  </a:moveTo>
                  <a:cubicBezTo>
                    <a:pt x="147" y="0"/>
                    <a:pt x="10" y="51"/>
                    <a:pt x="0" y="57"/>
                  </a:cubicBezTo>
                  <a:cubicBezTo>
                    <a:pt x="0" y="57"/>
                    <a:pt x="53" y="1673"/>
                    <a:pt x="61" y="1704"/>
                  </a:cubicBezTo>
                  <a:cubicBezTo>
                    <a:pt x="62" y="1715"/>
                    <a:pt x="173" y="1741"/>
                    <a:pt x="322" y="1741"/>
                  </a:cubicBezTo>
                  <a:cubicBezTo>
                    <a:pt x="662" y="1741"/>
                    <a:pt x="1200" y="1604"/>
                    <a:pt x="1088" y="825"/>
                  </a:cubicBezTo>
                  <a:cubicBezTo>
                    <a:pt x="988" y="136"/>
                    <a:pt x="605" y="0"/>
                    <a:pt x="32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484;p48">
              <a:extLst>
                <a:ext uri="{FF2B5EF4-FFF2-40B4-BE49-F238E27FC236}">
                  <a16:creationId xmlns:a16="http://schemas.microsoft.com/office/drawing/2014/main" id="{0288D876-504F-45B4-8A89-EBC4C71D8D0A}"/>
                </a:ext>
              </a:extLst>
            </p:cNvPr>
            <p:cNvSpPr/>
            <p:nvPr/>
          </p:nvSpPr>
          <p:spPr>
            <a:xfrm>
              <a:off x="7762635" y="1576914"/>
              <a:ext cx="24975" cy="48671"/>
            </a:xfrm>
            <a:custGeom>
              <a:avLst/>
              <a:gdLst/>
              <a:ahLst/>
              <a:cxnLst/>
              <a:rect l="l" t="t" r="r" b="b"/>
              <a:pathLst>
                <a:path w="508" h="990" extrusionOk="0">
                  <a:moveTo>
                    <a:pt x="155" y="0"/>
                  </a:moveTo>
                  <a:cubicBezTo>
                    <a:pt x="150" y="0"/>
                    <a:pt x="146" y="1"/>
                    <a:pt x="141" y="1"/>
                  </a:cubicBezTo>
                  <a:cubicBezTo>
                    <a:pt x="101" y="1"/>
                    <a:pt x="62" y="19"/>
                    <a:pt x="36" y="45"/>
                  </a:cubicBezTo>
                  <a:cubicBezTo>
                    <a:pt x="14" y="71"/>
                    <a:pt x="6" y="98"/>
                    <a:pt x="6" y="119"/>
                  </a:cubicBezTo>
                  <a:cubicBezTo>
                    <a:pt x="1" y="163"/>
                    <a:pt x="23" y="185"/>
                    <a:pt x="26" y="185"/>
                  </a:cubicBezTo>
                  <a:cubicBezTo>
                    <a:pt x="26" y="185"/>
                    <a:pt x="27" y="185"/>
                    <a:pt x="27" y="185"/>
                  </a:cubicBezTo>
                  <a:cubicBezTo>
                    <a:pt x="36" y="181"/>
                    <a:pt x="22" y="158"/>
                    <a:pt x="36" y="128"/>
                  </a:cubicBezTo>
                  <a:cubicBezTo>
                    <a:pt x="44" y="95"/>
                    <a:pt x="73" y="57"/>
                    <a:pt x="126" y="57"/>
                  </a:cubicBezTo>
                  <a:cubicBezTo>
                    <a:pt x="130" y="57"/>
                    <a:pt x="136" y="57"/>
                    <a:pt x="141" y="58"/>
                  </a:cubicBezTo>
                  <a:cubicBezTo>
                    <a:pt x="202" y="58"/>
                    <a:pt x="262" y="106"/>
                    <a:pt x="311" y="185"/>
                  </a:cubicBezTo>
                  <a:cubicBezTo>
                    <a:pt x="355" y="259"/>
                    <a:pt x="394" y="355"/>
                    <a:pt x="403" y="455"/>
                  </a:cubicBezTo>
                  <a:cubicBezTo>
                    <a:pt x="429" y="657"/>
                    <a:pt x="355" y="858"/>
                    <a:pt x="246" y="919"/>
                  </a:cubicBezTo>
                  <a:cubicBezTo>
                    <a:pt x="211" y="937"/>
                    <a:pt x="176" y="945"/>
                    <a:pt x="147" y="945"/>
                  </a:cubicBezTo>
                  <a:cubicBezTo>
                    <a:pt x="127" y="945"/>
                    <a:pt x="110" y="942"/>
                    <a:pt x="97" y="937"/>
                  </a:cubicBezTo>
                  <a:cubicBezTo>
                    <a:pt x="66" y="928"/>
                    <a:pt x="48" y="914"/>
                    <a:pt x="42" y="914"/>
                  </a:cubicBezTo>
                  <a:cubicBezTo>
                    <a:pt x="41" y="914"/>
                    <a:pt x="41" y="914"/>
                    <a:pt x="40" y="915"/>
                  </a:cubicBezTo>
                  <a:cubicBezTo>
                    <a:pt x="36" y="919"/>
                    <a:pt x="49" y="945"/>
                    <a:pt x="84" y="967"/>
                  </a:cubicBezTo>
                  <a:cubicBezTo>
                    <a:pt x="107" y="980"/>
                    <a:pt x="139" y="989"/>
                    <a:pt x="177" y="989"/>
                  </a:cubicBezTo>
                  <a:cubicBezTo>
                    <a:pt x="205" y="989"/>
                    <a:pt x="236" y="984"/>
                    <a:pt x="268" y="971"/>
                  </a:cubicBezTo>
                  <a:cubicBezTo>
                    <a:pt x="425" y="901"/>
                    <a:pt x="508" y="675"/>
                    <a:pt x="482" y="447"/>
                  </a:cubicBezTo>
                  <a:cubicBezTo>
                    <a:pt x="468" y="334"/>
                    <a:pt x="425" y="229"/>
                    <a:pt x="367" y="145"/>
                  </a:cubicBezTo>
                  <a:cubicBezTo>
                    <a:pt x="318" y="67"/>
                    <a:pt x="237" y="0"/>
                    <a:pt x="155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485;p48">
              <a:extLst>
                <a:ext uri="{FF2B5EF4-FFF2-40B4-BE49-F238E27FC236}">
                  <a16:creationId xmlns:a16="http://schemas.microsoft.com/office/drawing/2014/main" id="{9BD3DEAF-888E-4B44-9CE7-4503911E15B1}"/>
                </a:ext>
              </a:extLst>
            </p:cNvPr>
            <p:cNvSpPr/>
            <p:nvPr/>
          </p:nvSpPr>
          <p:spPr>
            <a:xfrm>
              <a:off x="7723747" y="1399042"/>
              <a:ext cx="12340" cy="40215"/>
            </a:xfrm>
            <a:custGeom>
              <a:avLst/>
              <a:gdLst/>
              <a:ahLst/>
              <a:cxnLst/>
              <a:rect l="l" t="t" r="r" b="b"/>
              <a:pathLst>
                <a:path w="251" h="818" extrusionOk="0">
                  <a:moveTo>
                    <a:pt x="33" y="0"/>
                  </a:moveTo>
                  <a:cubicBezTo>
                    <a:pt x="32" y="0"/>
                    <a:pt x="32" y="0"/>
                    <a:pt x="31" y="1"/>
                  </a:cubicBezTo>
                  <a:cubicBezTo>
                    <a:pt x="0" y="5"/>
                    <a:pt x="18" y="197"/>
                    <a:pt x="71" y="420"/>
                  </a:cubicBezTo>
                  <a:cubicBezTo>
                    <a:pt x="123" y="645"/>
                    <a:pt x="187" y="818"/>
                    <a:pt x="219" y="818"/>
                  </a:cubicBezTo>
                  <a:cubicBezTo>
                    <a:pt x="219" y="818"/>
                    <a:pt x="219" y="818"/>
                    <a:pt x="220" y="818"/>
                  </a:cubicBezTo>
                  <a:cubicBezTo>
                    <a:pt x="250" y="809"/>
                    <a:pt x="236" y="622"/>
                    <a:pt x="184" y="394"/>
                  </a:cubicBezTo>
                  <a:cubicBezTo>
                    <a:pt x="133" y="176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486;p48">
              <a:extLst>
                <a:ext uri="{FF2B5EF4-FFF2-40B4-BE49-F238E27FC236}">
                  <a16:creationId xmlns:a16="http://schemas.microsoft.com/office/drawing/2014/main" id="{C3EE3FE7-AA29-4CC8-ACA3-ED2182F03DBF}"/>
                </a:ext>
              </a:extLst>
            </p:cNvPr>
            <p:cNvSpPr/>
            <p:nvPr/>
          </p:nvSpPr>
          <p:spPr>
            <a:xfrm>
              <a:off x="7731662" y="1401598"/>
              <a:ext cx="19223" cy="37708"/>
            </a:xfrm>
            <a:custGeom>
              <a:avLst/>
              <a:gdLst/>
              <a:ahLst/>
              <a:cxnLst/>
              <a:rect l="l" t="t" r="r" b="b"/>
              <a:pathLst>
                <a:path w="391" h="767" extrusionOk="0">
                  <a:moveTo>
                    <a:pt x="360" y="0"/>
                  </a:moveTo>
                  <a:cubicBezTo>
                    <a:pt x="326" y="0"/>
                    <a:pt x="229" y="158"/>
                    <a:pt x="146" y="360"/>
                  </a:cubicBezTo>
                  <a:cubicBezTo>
                    <a:pt x="53" y="570"/>
                    <a:pt x="1" y="753"/>
                    <a:pt x="32" y="766"/>
                  </a:cubicBezTo>
                  <a:cubicBezTo>
                    <a:pt x="34" y="766"/>
                    <a:pt x="35" y="767"/>
                    <a:pt x="36" y="767"/>
                  </a:cubicBezTo>
                  <a:cubicBezTo>
                    <a:pt x="70" y="767"/>
                    <a:pt x="162" y="609"/>
                    <a:pt x="251" y="407"/>
                  </a:cubicBezTo>
                  <a:cubicBezTo>
                    <a:pt x="342" y="197"/>
                    <a:pt x="390" y="14"/>
                    <a:pt x="364" y="1"/>
                  </a:cubicBezTo>
                  <a:cubicBezTo>
                    <a:pt x="363" y="1"/>
                    <a:pt x="361" y="0"/>
                    <a:pt x="3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487;p48">
              <a:extLst>
                <a:ext uri="{FF2B5EF4-FFF2-40B4-BE49-F238E27FC236}">
                  <a16:creationId xmlns:a16="http://schemas.microsoft.com/office/drawing/2014/main" id="{6619E9FC-E138-427C-83BE-EB8DF75F6DEA}"/>
                </a:ext>
              </a:extLst>
            </p:cNvPr>
            <p:cNvSpPr/>
            <p:nvPr/>
          </p:nvSpPr>
          <p:spPr>
            <a:xfrm>
              <a:off x="7042300" y="1906897"/>
              <a:ext cx="773228" cy="635032"/>
            </a:xfrm>
            <a:custGeom>
              <a:avLst/>
              <a:gdLst/>
              <a:ahLst/>
              <a:cxnLst/>
              <a:rect l="l" t="t" r="r" b="b"/>
              <a:pathLst>
                <a:path w="15728" h="12917" extrusionOk="0">
                  <a:moveTo>
                    <a:pt x="1989" y="1"/>
                  </a:moveTo>
                  <a:cubicBezTo>
                    <a:pt x="1760" y="1"/>
                    <a:pt x="1743" y="302"/>
                    <a:pt x="1988" y="653"/>
                  </a:cubicBezTo>
                  <a:cubicBezTo>
                    <a:pt x="2241" y="1024"/>
                    <a:pt x="2958" y="2095"/>
                    <a:pt x="2867" y="2170"/>
                  </a:cubicBezTo>
                  <a:cubicBezTo>
                    <a:pt x="2860" y="2175"/>
                    <a:pt x="2852" y="2177"/>
                    <a:pt x="2843" y="2177"/>
                  </a:cubicBezTo>
                  <a:cubicBezTo>
                    <a:pt x="2592" y="2177"/>
                    <a:pt x="1390" y="425"/>
                    <a:pt x="1390" y="425"/>
                  </a:cubicBezTo>
                  <a:cubicBezTo>
                    <a:pt x="1390" y="425"/>
                    <a:pt x="1244" y="138"/>
                    <a:pt x="1051" y="138"/>
                  </a:cubicBezTo>
                  <a:cubicBezTo>
                    <a:pt x="1019" y="138"/>
                    <a:pt x="986" y="145"/>
                    <a:pt x="952" y="163"/>
                  </a:cubicBezTo>
                  <a:cubicBezTo>
                    <a:pt x="525" y="399"/>
                    <a:pt x="1961" y="2313"/>
                    <a:pt x="2102" y="2493"/>
                  </a:cubicBezTo>
                  <a:cubicBezTo>
                    <a:pt x="2157" y="2566"/>
                    <a:pt x="2134" y="2613"/>
                    <a:pt x="2086" y="2613"/>
                  </a:cubicBezTo>
                  <a:cubicBezTo>
                    <a:pt x="2051" y="2613"/>
                    <a:pt x="2002" y="2587"/>
                    <a:pt x="1961" y="2527"/>
                  </a:cubicBezTo>
                  <a:cubicBezTo>
                    <a:pt x="1868" y="2392"/>
                    <a:pt x="847" y="949"/>
                    <a:pt x="474" y="949"/>
                  </a:cubicBezTo>
                  <a:cubicBezTo>
                    <a:pt x="450" y="949"/>
                    <a:pt x="428" y="955"/>
                    <a:pt x="410" y="968"/>
                  </a:cubicBezTo>
                  <a:cubicBezTo>
                    <a:pt x="96" y="1186"/>
                    <a:pt x="1372" y="2523"/>
                    <a:pt x="1542" y="2925"/>
                  </a:cubicBezTo>
                  <a:cubicBezTo>
                    <a:pt x="1565" y="2980"/>
                    <a:pt x="1568" y="3004"/>
                    <a:pt x="1554" y="3004"/>
                  </a:cubicBezTo>
                  <a:cubicBezTo>
                    <a:pt x="1457" y="3004"/>
                    <a:pt x="588" y="1906"/>
                    <a:pt x="254" y="1906"/>
                  </a:cubicBezTo>
                  <a:cubicBezTo>
                    <a:pt x="232" y="1906"/>
                    <a:pt x="213" y="1910"/>
                    <a:pt x="196" y="1920"/>
                  </a:cubicBezTo>
                  <a:cubicBezTo>
                    <a:pt x="79" y="1990"/>
                    <a:pt x="0" y="2055"/>
                    <a:pt x="743" y="2934"/>
                  </a:cubicBezTo>
                  <a:cubicBezTo>
                    <a:pt x="1210" y="3493"/>
                    <a:pt x="2334" y="4512"/>
                    <a:pt x="3115" y="5206"/>
                  </a:cubicBezTo>
                  <a:cubicBezTo>
                    <a:pt x="4637" y="7013"/>
                    <a:pt x="9797" y="12917"/>
                    <a:pt x="12403" y="12917"/>
                  </a:cubicBezTo>
                  <a:cubicBezTo>
                    <a:pt x="12476" y="12917"/>
                    <a:pt x="12547" y="12912"/>
                    <a:pt x="12617" y="12902"/>
                  </a:cubicBezTo>
                  <a:cubicBezTo>
                    <a:pt x="13171" y="12828"/>
                    <a:pt x="13687" y="12562"/>
                    <a:pt x="14006" y="12037"/>
                  </a:cubicBezTo>
                  <a:cubicBezTo>
                    <a:pt x="14736" y="10839"/>
                    <a:pt x="15287" y="9873"/>
                    <a:pt x="15727" y="8715"/>
                  </a:cubicBezTo>
                  <a:lnTo>
                    <a:pt x="11677" y="7339"/>
                  </a:lnTo>
                  <a:cubicBezTo>
                    <a:pt x="11537" y="7785"/>
                    <a:pt x="11419" y="8069"/>
                    <a:pt x="11279" y="8221"/>
                  </a:cubicBezTo>
                  <a:cubicBezTo>
                    <a:pt x="11244" y="8260"/>
                    <a:pt x="11195" y="8278"/>
                    <a:pt x="11132" y="8278"/>
                  </a:cubicBezTo>
                  <a:cubicBezTo>
                    <a:pt x="10057" y="8278"/>
                    <a:pt x="5139" y="2934"/>
                    <a:pt x="5139" y="2934"/>
                  </a:cubicBezTo>
                  <a:cubicBezTo>
                    <a:pt x="5108" y="2724"/>
                    <a:pt x="5051" y="1972"/>
                    <a:pt x="5095" y="1767"/>
                  </a:cubicBezTo>
                  <a:cubicBezTo>
                    <a:pt x="5148" y="1518"/>
                    <a:pt x="5231" y="1190"/>
                    <a:pt x="5331" y="1024"/>
                  </a:cubicBezTo>
                  <a:cubicBezTo>
                    <a:pt x="5441" y="850"/>
                    <a:pt x="5315" y="637"/>
                    <a:pt x="5148" y="637"/>
                  </a:cubicBezTo>
                  <a:cubicBezTo>
                    <a:pt x="5123" y="637"/>
                    <a:pt x="5096" y="642"/>
                    <a:pt x="5069" y="653"/>
                  </a:cubicBezTo>
                  <a:cubicBezTo>
                    <a:pt x="4868" y="736"/>
                    <a:pt x="4510" y="1291"/>
                    <a:pt x="4418" y="2055"/>
                  </a:cubicBezTo>
                  <a:cubicBezTo>
                    <a:pt x="4393" y="2264"/>
                    <a:pt x="4314" y="2345"/>
                    <a:pt x="4208" y="2345"/>
                  </a:cubicBezTo>
                  <a:cubicBezTo>
                    <a:pt x="3925" y="2345"/>
                    <a:pt x="3448" y="1770"/>
                    <a:pt x="3272" y="1500"/>
                  </a:cubicBezTo>
                  <a:cubicBezTo>
                    <a:pt x="3028" y="1133"/>
                    <a:pt x="2189" y="20"/>
                    <a:pt x="2014" y="2"/>
                  </a:cubicBezTo>
                  <a:cubicBezTo>
                    <a:pt x="2005" y="1"/>
                    <a:pt x="1997" y="1"/>
                    <a:pt x="1989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1" name="Google Shape;2566;p46">
            <a:extLst>
              <a:ext uri="{FF2B5EF4-FFF2-40B4-BE49-F238E27FC236}">
                <a16:creationId xmlns:a16="http://schemas.microsoft.com/office/drawing/2014/main" id="{126EAEF5-E584-41C7-984C-B9800D202983}"/>
              </a:ext>
            </a:extLst>
          </p:cNvPr>
          <p:cNvGrpSpPr/>
          <p:nvPr/>
        </p:nvGrpSpPr>
        <p:grpSpPr>
          <a:xfrm>
            <a:off x="0" y="5918313"/>
            <a:ext cx="1028285" cy="293333"/>
            <a:chOff x="0" y="4397412"/>
            <a:chExt cx="4600713" cy="150450"/>
          </a:xfrm>
        </p:grpSpPr>
        <p:sp>
          <p:nvSpPr>
            <p:cNvPr id="282" name="Google Shape;2567;p46">
              <a:extLst>
                <a:ext uri="{FF2B5EF4-FFF2-40B4-BE49-F238E27FC236}">
                  <a16:creationId xmlns:a16="http://schemas.microsoft.com/office/drawing/2014/main" id="{DE85B23C-6E4B-48EC-9775-47D4E3E6A4E6}"/>
                </a:ext>
              </a:extLst>
            </p:cNvPr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568;p46">
              <a:extLst>
                <a:ext uri="{FF2B5EF4-FFF2-40B4-BE49-F238E27FC236}">
                  <a16:creationId xmlns:a16="http://schemas.microsoft.com/office/drawing/2014/main" id="{E51EBD85-D731-45CE-B420-B815AAB67B6F}"/>
                </a:ext>
              </a:extLst>
            </p:cNvPr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569;p46">
              <a:extLst>
                <a:ext uri="{FF2B5EF4-FFF2-40B4-BE49-F238E27FC236}">
                  <a16:creationId xmlns:a16="http://schemas.microsoft.com/office/drawing/2014/main" id="{E7448588-0B3E-4DC2-819D-FC98CA3A8A20}"/>
                </a:ext>
              </a:extLst>
            </p:cNvPr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570;p46">
              <a:extLst>
                <a:ext uri="{FF2B5EF4-FFF2-40B4-BE49-F238E27FC236}">
                  <a16:creationId xmlns:a16="http://schemas.microsoft.com/office/drawing/2014/main" id="{4A3D6638-7597-4DFE-9BCB-DAF556667E41}"/>
                </a:ext>
              </a:extLst>
            </p:cNvPr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571;p46">
              <a:extLst>
                <a:ext uri="{FF2B5EF4-FFF2-40B4-BE49-F238E27FC236}">
                  <a16:creationId xmlns:a16="http://schemas.microsoft.com/office/drawing/2014/main" id="{1AB0588C-D91C-4D0C-8D04-1B5D25A46BD9}"/>
                </a:ext>
              </a:extLst>
            </p:cNvPr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Slide Number Placeholder 286">
            <a:extLst>
              <a:ext uri="{FF2B5EF4-FFF2-40B4-BE49-F238E27FC236}">
                <a16:creationId xmlns:a16="http://schemas.microsoft.com/office/drawing/2014/main" id="{F944AE1C-77F6-4507-A1DD-D6AB909B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320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781D8-FF94-49EA-B797-D1C754A9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pPr/>
              <a:t>13</a:t>
            </a:fld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1AC82-3372-4995-8C43-6E128EFA6DC5}"/>
              </a:ext>
            </a:extLst>
          </p:cNvPr>
          <p:cNvSpPr txBox="1"/>
          <p:nvPr/>
        </p:nvSpPr>
        <p:spPr>
          <a:xfrm>
            <a:off x="1412261" y="403681"/>
            <a:ext cx="3169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latin typeface="Arial" panose="020B0604020202020204" pitchFamily="34" charset="0"/>
                <a:cs typeface="Arial" panose="020B0604020202020204" pitchFamily="34" charset="0"/>
              </a:rPr>
              <a:t>Target evaluasi tahun ini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1067A0-F5F0-403B-AE29-DBD3712C0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681363"/>
              </p:ext>
            </p:extLst>
          </p:nvPr>
        </p:nvGraphicFramePr>
        <p:xfrm>
          <a:off x="1412261" y="1254076"/>
          <a:ext cx="8634520" cy="4568806"/>
        </p:xfrm>
        <a:graphic>
          <a:graphicData uri="http://schemas.openxmlformats.org/drawingml/2006/table">
            <a:tbl>
              <a:tblPr/>
              <a:tblGrid>
                <a:gridCol w="3794739">
                  <a:extLst>
                    <a:ext uri="{9D8B030D-6E8A-4147-A177-3AD203B41FA5}">
                      <a16:colId xmlns:a16="http://schemas.microsoft.com/office/drawing/2014/main" val="3904944097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4146432596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474756364"/>
                    </a:ext>
                  </a:extLst>
                </a:gridCol>
                <a:gridCol w="1998155">
                  <a:extLst>
                    <a:ext uri="{9D8B030D-6E8A-4147-A177-3AD203B41FA5}">
                      <a16:colId xmlns:a16="http://schemas.microsoft.com/office/drawing/2014/main" val="2042178187"/>
                    </a:ext>
                  </a:extLst>
                </a:gridCol>
              </a:tblGrid>
              <a:tr h="39374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Domain dan Aspek Penilaian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Nilai SPBE 2018</a:t>
                      </a:r>
                      <a:endParaRPr lang="id-ID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Nilai SPBE 2019</a:t>
                      </a:r>
                      <a:endParaRPr lang="id-ID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 </a:t>
                      </a:r>
                      <a:r>
                        <a:rPr lang="id-ID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Nilai SPBE 2021</a:t>
                      </a:r>
                      <a:endParaRPr lang="id-ID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384012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1- Kebijakan Internal Terkait SPBE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2.76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id-ID" sz="1200" b="1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40042"/>
                  </a:ext>
                </a:extLst>
              </a:tr>
              <a:tr h="366990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1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Kebijakan Internal Terkait Tata Kelola SPBE</a:t>
                      </a:r>
                      <a:endParaRPr lang="id-ID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id-ID" sz="1200" b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730696"/>
                  </a:ext>
                </a:extLst>
              </a:tr>
              <a:tr h="246748">
                <a:tc>
                  <a:txBody>
                    <a:bodyPr/>
                    <a:lstStyle/>
                    <a:p>
                      <a:pPr algn="l" rtl="0" fontAlgn="ctr"/>
                      <a:r>
                        <a:rPr lang="sv-SE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2 - Kebijakan Layanan SPBE</a:t>
                      </a:r>
                      <a:endParaRPr lang="sv-SE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  <a:r>
                        <a:rPr lang="en-US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id-ID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</a:t>
                      </a:r>
                      <a:r>
                        <a:rPr lang="en-US" sz="1200" u="none" strike="noStrike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id-ID" sz="12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d-ID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05153"/>
                  </a:ext>
                </a:extLst>
              </a:tr>
              <a:tr h="246748"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2 – Tata Kelola SPBE</a:t>
                      </a:r>
                      <a:endParaRPr lang="fi-FI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2.71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d-ID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3.6</a:t>
                      </a:r>
                      <a:endParaRPr lang="id-ID" sz="1200" b="1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8133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2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Perencanaan Strategis SPBE</a:t>
                      </a:r>
                      <a:endParaRPr lang="id-ID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id-ID" sz="1200" b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865894"/>
                  </a:ext>
                </a:extLst>
              </a:tr>
              <a:tr h="366990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3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Teknologi Informasi dan Komunikasi</a:t>
                      </a:r>
                      <a:endParaRPr lang="id-ID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3.75</a:t>
                      </a:r>
                      <a:endParaRPr lang="id-ID" sz="1200" b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754361"/>
                  </a:ext>
                </a:extLst>
              </a:tr>
              <a:tr h="246748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4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Penyelenggara SPBE</a:t>
                      </a:r>
                      <a:endParaRPr lang="id-ID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.00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2.5</a:t>
                      </a:r>
                      <a:endParaRPr lang="id-ID" sz="1200" b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223206"/>
                  </a:ext>
                </a:extLst>
              </a:tr>
              <a:tr h="246748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3 – Manajemen SPBE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id-ID" sz="1200" b="1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7262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5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Penerapan Manajemen SPBE</a:t>
                      </a:r>
                      <a:endParaRPr lang="id-ID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2.37</a:t>
                      </a:r>
                      <a:endParaRPr lang="id-ID" sz="12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000361"/>
                  </a:ext>
                </a:extLst>
              </a:tr>
              <a:tr h="211480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6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 TIK</a:t>
                      </a:r>
                      <a:endParaRPr lang="id-ID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id-ID" sz="12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0160"/>
                  </a:ext>
                </a:extLst>
              </a:tr>
              <a:tr h="325658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4 – Layanan SPBE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3.12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3.61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4.05</a:t>
                      </a:r>
                      <a:endParaRPr lang="id-ID" sz="1200" b="1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347154"/>
                  </a:ext>
                </a:extLst>
              </a:tr>
              <a:tr h="449389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7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 Administrasi Pemerintahan Berbasis Elektronik</a:t>
                      </a:r>
                      <a:endParaRPr lang="id-ID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3.29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3.86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4.2</a:t>
                      </a:r>
                      <a:endParaRPr lang="id-ID" sz="12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536920"/>
                  </a:ext>
                </a:extLst>
              </a:tr>
              <a:tr h="366990"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8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id-ID" sz="12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 Pengaduan Pelayanan Publik</a:t>
                      </a:r>
                      <a:endParaRPr lang="id-ID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2.83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3.17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3.83</a:t>
                      </a:r>
                      <a:endParaRPr lang="id-ID" sz="12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598244"/>
                  </a:ext>
                </a:extLst>
              </a:tr>
            </a:tbl>
          </a:graphicData>
        </a:graphic>
      </p:graphicFrame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25F0DA31-9976-4570-8EA5-E3FAF485F514}"/>
              </a:ext>
            </a:extLst>
          </p:cNvPr>
          <p:cNvSpPr/>
          <p:nvPr/>
        </p:nvSpPr>
        <p:spPr>
          <a:xfrm>
            <a:off x="10180279" y="1776189"/>
            <a:ext cx="1899557" cy="850504"/>
          </a:xfrm>
          <a:prstGeom prst="cloudCallou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3,47</a:t>
            </a:r>
            <a:endParaRPr lang="id-ID" sz="24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D93D9-6EA9-46C1-B025-0D14B5FF53AC}"/>
              </a:ext>
            </a:extLst>
          </p:cNvPr>
          <p:cNvSpPr txBox="1"/>
          <p:nvPr/>
        </p:nvSpPr>
        <p:spPr>
          <a:xfrm>
            <a:off x="10014857" y="2799979"/>
            <a:ext cx="3322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TARGET INDEKS SPBE 2021</a:t>
            </a:r>
            <a:endParaRPr lang="id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90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F517C8A-C33D-4BA2-92E6-6488E4729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81602"/>
              </p:ext>
            </p:extLst>
          </p:nvPr>
        </p:nvGraphicFramePr>
        <p:xfrm>
          <a:off x="3594141" y="1124155"/>
          <a:ext cx="7753340" cy="5175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810">
                  <a:extLst>
                    <a:ext uri="{9D8B030D-6E8A-4147-A177-3AD203B41FA5}">
                      <a16:colId xmlns:a16="http://schemas.microsoft.com/office/drawing/2014/main" val="4056824194"/>
                    </a:ext>
                  </a:extLst>
                </a:gridCol>
                <a:gridCol w="553810">
                  <a:extLst>
                    <a:ext uri="{9D8B030D-6E8A-4147-A177-3AD203B41FA5}">
                      <a16:colId xmlns:a16="http://schemas.microsoft.com/office/drawing/2014/main" val="1445035748"/>
                    </a:ext>
                  </a:extLst>
                </a:gridCol>
                <a:gridCol w="553810">
                  <a:extLst>
                    <a:ext uri="{9D8B030D-6E8A-4147-A177-3AD203B41FA5}">
                      <a16:colId xmlns:a16="http://schemas.microsoft.com/office/drawing/2014/main" val="145952281"/>
                    </a:ext>
                  </a:extLst>
                </a:gridCol>
                <a:gridCol w="553810">
                  <a:extLst>
                    <a:ext uri="{9D8B030D-6E8A-4147-A177-3AD203B41FA5}">
                      <a16:colId xmlns:a16="http://schemas.microsoft.com/office/drawing/2014/main" val="4165456940"/>
                    </a:ext>
                  </a:extLst>
                </a:gridCol>
                <a:gridCol w="553810">
                  <a:extLst>
                    <a:ext uri="{9D8B030D-6E8A-4147-A177-3AD203B41FA5}">
                      <a16:colId xmlns:a16="http://schemas.microsoft.com/office/drawing/2014/main" val="2916789707"/>
                    </a:ext>
                  </a:extLst>
                </a:gridCol>
                <a:gridCol w="553810">
                  <a:extLst>
                    <a:ext uri="{9D8B030D-6E8A-4147-A177-3AD203B41FA5}">
                      <a16:colId xmlns:a16="http://schemas.microsoft.com/office/drawing/2014/main" val="2181663660"/>
                    </a:ext>
                  </a:extLst>
                </a:gridCol>
                <a:gridCol w="553810">
                  <a:extLst>
                    <a:ext uri="{9D8B030D-6E8A-4147-A177-3AD203B41FA5}">
                      <a16:colId xmlns:a16="http://schemas.microsoft.com/office/drawing/2014/main" val="1469822132"/>
                    </a:ext>
                  </a:extLst>
                </a:gridCol>
                <a:gridCol w="553810">
                  <a:extLst>
                    <a:ext uri="{9D8B030D-6E8A-4147-A177-3AD203B41FA5}">
                      <a16:colId xmlns:a16="http://schemas.microsoft.com/office/drawing/2014/main" val="3965276697"/>
                    </a:ext>
                  </a:extLst>
                </a:gridCol>
                <a:gridCol w="553810">
                  <a:extLst>
                    <a:ext uri="{9D8B030D-6E8A-4147-A177-3AD203B41FA5}">
                      <a16:colId xmlns:a16="http://schemas.microsoft.com/office/drawing/2014/main" val="3851522278"/>
                    </a:ext>
                  </a:extLst>
                </a:gridCol>
                <a:gridCol w="553810">
                  <a:extLst>
                    <a:ext uri="{9D8B030D-6E8A-4147-A177-3AD203B41FA5}">
                      <a16:colId xmlns:a16="http://schemas.microsoft.com/office/drawing/2014/main" val="1809877522"/>
                    </a:ext>
                  </a:extLst>
                </a:gridCol>
                <a:gridCol w="553810">
                  <a:extLst>
                    <a:ext uri="{9D8B030D-6E8A-4147-A177-3AD203B41FA5}">
                      <a16:colId xmlns:a16="http://schemas.microsoft.com/office/drawing/2014/main" val="3268185573"/>
                    </a:ext>
                  </a:extLst>
                </a:gridCol>
                <a:gridCol w="553810">
                  <a:extLst>
                    <a:ext uri="{9D8B030D-6E8A-4147-A177-3AD203B41FA5}">
                      <a16:colId xmlns:a16="http://schemas.microsoft.com/office/drawing/2014/main" val="1708000152"/>
                    </a:ext>
                  </a:extLst>
                </a:gridCol>
                <a:gridCol w="553810">
                  <a:extLst>
                    <a:ext uri="{9D8B030D-6E8A-4147-A177-3AD203B41FA5}">
                      <a16:colId xmlns:a16="http://schemas.microsoft.com/office/drawing/2014/main" val="2146158558"/>
                    </a:ext>
                  </a:extLst>
                </a:gridCol>
                <a:gridCol w="553810">
                  <a:extLst>
                    <a:ext uri="{9D8B030D-6E8A-4147-A177-3AD203B41FA5}">
                      <a16:colId xmlns:a16="http://schemas.microsoft.com/office/drawing/2014/main" val="3048032558"/>
                    </a:ext>
                  </a:extLst>
                </a:gridCol>
              </a:tblGrid>
              <a:tr h="54450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Apr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May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Jun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id-ID" dirty="0"/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129157"/>
                  </a:ext>
                </a:extLst>
              </a:tr>
              <a:tr h="2875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078831"/>
                  </a:ext>
                </a:extLst>
              </a:tr>
              <a:tr h="434377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3021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9439FD1-D22A-4052-B7DA-145C33CB2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301459"/>
              </p:ext>
            </p:extLst>
          </p:nvPr>
        </p:nvGraphicFramePr>
        <p:xfrm>
          <a:off x="1266207" y="1751976"/>
          <a:ext cx="2317783" cy="4574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7783">
                  <a:extLst>
                    <a:ext uri="{9D8B030D-6E8A-4147-A177-3AD203B41FA5}">
                      <a16:colId xmlns:a16="http://schemas.microsoft.com/office/drawing/2014/main" val="4056824194"/>
                    </a:ext>
                  </a:extLst>
                </a:gridCol>
              </a:tblGrid>
              <a:tr h="411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Pelaksana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Entri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Data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29157"/>
                  </a:ext>
                </a:extLst>
              </a:tr>
              <a:tr h="398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Roboto"/>
                        </a:rPr>
                        <a:t>Sosialisasi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Roboto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Roboto"/>
                        </a:rPr>
                        <a:t>terkait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Roboto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Roboto"/>
                        </a:rPr>
                        <a:t>Penilaian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Roboto"/>
                        </a:rPr>
                        <a:t> SPBE</a:t>
                      </a:r>
                    </a:p>
                    <a:p>
                      <a:pPr algn="l"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id-ID" sz="1100" kern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Roboto"/>
                        <a:cs typeface="Arial" panose="020B0604020202020204" pitchFamily="34" charset="0"/>
                        <a:sym typeface="Roboto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89746"/>
                  </a:ext>
                </a:extLst>
              </a:tr>
              <a:tr h="553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050" kern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Roboto"/>
                        </a:rPr>
                        <a:t>Mengumpulkan dan mengelola data evaluasi mandiri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050" kern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Roboto"/>
                        <a:cs typeface="Arial" panose="020B0604020202020204" pitchFamily="34" charset="0"/>
                        <a:sym typeface="Roboto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316053"/>
                  </a:ext>
                </a:extLst>
              </a:tr>
              <a:tr h="7253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100" kern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Roboto"/>
                        </a:rPr>
                        <a:t>Mengisi/Mengubah isian, penjelasan, dan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Roboto"/>
                        </a:rPr>
                        <a:t> upload</a:t>
                      </a:r>
                      <a:r>
                        <a:rPr lang="id-ID" sz="1100" kern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Roboto"/>
                        </a:rPr>
                        <a:t> data dukung sesuai dengan kesepakatan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6291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algn="l"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Roboto"/>
                        </a:rPr>
                        <a:t>Menyampaikan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Roboto"/>
                        </a:rPr>
                        <a:t> Hasil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Roboto"/>
                        </a:rPr>
                        <a:t>Evaluasi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Roboto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Roboto"/>
                        </a:rPr>
                        <a:t>Kepada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Roboto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Roboto"/>
                        </a:rPr>
                        <a:t>Penanggung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Roboto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Roboto"/>
                          <a:cs typeface="Arial" panose="020B0604020202020204" pitchFamily="34" charset="0"/>
                          <a:sym typeface="Roboto"/>
                        </a:rPr>
                        <a:t>Jawab</a:t>
                      </a:r>
                      <a:endParaRPr lang="en-US" sz="1100" kern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Roboto"/>
                        <a:cs typeface="Arial" panose="020B0604020202020204" pitchFamily="34" charset="0"/>
                        <a:sym typeface="Roboto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130449"/>
                  </a:ext>
                </a:extLst>
              </a:tr>
              <a:tr h="498452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/>
                        <a:t>Penanggung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Jawab</a:t>
                      </a:r>
                      <a:endParaRPr lang="en-US" sz="1200" b="1" dirty="0"/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838929"/>
                  </a:ext>
                </a:extLst>
              </a:tr>
              <a:tr h="357148">
                <a:tc>
                  <a:txBody>
                    <a:bodyPr/>
                    <a:lstStyle/>
                    <a:p>
                      <a:pPr marL="0" indent="0">
                        <a:lnSpc>
                          <a:spcPts val="930"/>
                        </a:lnSpc>
                        <a:buFont typeface="Arial MT"/>
                        <a:buNone/>
                        <a:tabLst>
                          <a:tab pos="245110" algn="l"/>
                          <a:tab pos="2173605" algn="l"/>
                        </a:tabLst>
                      </a:pPr>
                      <a:r>
                        <a:rPr lang="id-ID" sz="1100" kern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Memeriksa isian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17732"/>
                  </a:ext>
                </a:extLst>
              </a:tr>
              <a:tr h="49845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Mengembalikan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hasil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isian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pengentri</a:t>
                      </a:r>
                      <a:r>
                        <a:rPr lang="en-US" sz="1200" dirty="0"/>
                        <a:t> data (</a:t>
                      </a:r>
                      <a:r>
                        <a:rPr lang="en-US" sz="1200" dirty="0" err="1"/>
                        <a:t>jika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diperlukan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37292"/>
                  </a:ext>
                </a:extLst>
              </a:tr>
              <a:tr h="70832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Menyampaikan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hasil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evaluasi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mandiri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KemenpanRB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atas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persetujuan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pimpinan</a:t>
                      </a:r>
                      <a:endParaRPr lang="en-US" sz="1200" dirty="0"/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864204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17419BE-28EA-4A1F-9F2F-7E427B201926}"/>
              </a:ext>
            </a:extLst>
          </p:cNvPr>
          <p:cNvSpPr/>
          <p:nvPr/>
        </p:nvSpPr>
        <p:spPr>
          <a:xfrm>
            <a:off x="5650742" y="1874070"/>
            <a:ext cx="3877568" cy="2513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900" dirty="0">
              <a:solidFill>
                <a:schemeClr val="accent5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1126C4-6CD3-490E-973A-2D9014E712E0}"/>
              </a:ext>
            </a:extLst>
          </p:cNvPr>
          <p:cNvSpPr/>
          <p:nvPr/>
        </p:nvSpPr>
        <p:spPr>
          <a:xfrm>
            <a:off x="3433871" y="1888480"/>
            <a:ext cx="68580" cy="23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23F298-172D-4043-802C-350529DA129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487959" y="1972805"/>
            <a:ext cx="2162783" cy="2694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1C553C-97A5-471D-8895-9D883C8C4C78}"/>
              </a:ext>
            </a:extLst>
          </p:cNvPr>
          <p:cNvSpPr txBox="1"/>
          <p:nvPr/>
        </p:nvSpPr>
        <p:spPr>
          <a:xfrm>
            <a:off x="9504609" y="1881038"/>
            <a:ext cx="9776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spc="-3" dirty="0">
                <a:solidFill>
                  <a:schemeClr val="dk1"/>
                </a:solidFill>
                <a:latin typeface="Calibri" panose="020F0502020204030204" pitchFamily="34" charset="0"/>
              </a:rPr>
              <a:t>28 April – 17 </a:t>
            </a:r>
            <a:r>
              <a:rPr lang="en-US" sz="900" spc="-3" dirty="0" err="1">
                <a:solidFill>
                  <a:schemeClr val="dk1"/>
                </a:solidFill>
                <a:latin typeface="Calibri" panose="020F0502020204030204" pitchFamily="34" charset="0"/>
              </a:rPr>
              <a:t>Juni</a:t>
            </a:r>
            <a:endParaRPr lang="en-US" sz="900" spc="-3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21695F-05BC-4B17-A83E-D4300DC06299}"/>
              </a:ext>
            </a:extLst>
          </p:cNvPr>
          <p:cNvSpPr/>
          <p:nvPr/>
        </p:nvSpPr>
        <p:spPr>
          <a:xfrm>
            <a:off x="7624329" y="2267177"/>
            <a:ext cx="222292" cy="275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900" dirty="0">
              <a:solidFill>
                <a:schemeClr val="accent5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E3F002-50E1-45C6-8F6A-FB1F84EAE30B}"/>
              </a:ext>
            </a:extLst>
          </p:cNvPr>
          <p:cNvSpPr/>
          <p:nvPr/>
        </p:nvSpPr>
        <p:spPr>
          <a:xfrm>
            <a:off x="3419379" y="2267177"/>
            <a:ext cx="68580" cy="264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0C0168-6FEA-41F9-9660-10076F8546A0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469918" y="2404872"/>
            <a:ext cx="4154411" cy="447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C1D1CD-556C-448B-896A-7D6EB1943575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3508616" y="2919299"/>
            <a:ext cx="4338006" cy="16689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B6FE99-0E80-4814-B4D2-88061750ED89}"/>
              </a:ext>
            </a:extLst>
          </p:cNvPr>
          <p:cNvSpPr txBox="1"/>
          <p:nvPr/>
        </p:nvSpPr>
        <p:spPr>
          <a:xfrm>
            <a:off x="7952803" y="2301802"/>
            <a:ext cx="50776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spc="-3" dirty="0">
                <a:solidFill>
                  <a:schemeClr val="dk1"/>
                </a:solidFill>
                <a:latin typeface="Calibri" panose="020F0502020204030204" pitchFamily="34" charset="0"/>
              </a:rPr>
              <a:t>27 Mei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6A33A5-083D-4507-AE4C-ADC77E4B64F4}"/>
              </a:ext>
            </a:extLst>
          </p:cNvPr>
          <p:cNvSpPr/>
          <p:nvPr/>
        </p:nvSpPr>
        <p:spPr>
          <a:xfrm>
            <a:off x="7846622" y="2788510"/>
            <a:ext cx="736738" cy="2949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900" dirty="0">
              <a:solidFill>
                <a:schemeClr val="accent5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0A2DE8-0E9F-4ADA-AE2C-41412551AF7C}"/>
              </a:ext>
            </a:extLst>
          </p:cNvPr>
          <p:cNvSpPr/>
          <p:nvPr/>
        </p:nvSpPr>
        <p:spPr>
          <a:xfrm>
            <a:off x="3440036" y="2787190"/>
            <a:ext cx="68580" cy="264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C37CC4-9E23-4639-9C17-7A8F47F001BF}"/>
              </a:ext>
            </a:extLst>
          </p:cNvPr>
          <p:cNvSpPr txBox="1"/>
          <p:nvPr/>
        </p:nvSpPr>
        <p:spPr>
          <a:xfrm>
            <a:off x="8643347" y="2797540"/>
            <a:ext cx="88261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spc="-3" dirty="0">
                <a:solidFill>
                  <a:schemeClr val="dk1"/>
                </a:solidFill>
                <a:latin typeface="Calibri" panose="020F0502020204030204" pitchFamily="34" charset="0"/>
              </a:rPr>
              <a:t>27 Mei – 4 </a:t>
            </a:r>
            <a:r>
              <a:rPr lang="en-US" sz="900" spc="-3" dirty="0" err="1">
                <a:solidFill>
                  <a:schemeClr val="dk1"/>
                </a:solidFill>
                <a:latin typeface="Calibri" panose="020F0502020204030204" pitchFamily="34" charset="0"/>
              </a:rPr>
              <a:t>Juni</a:t>
            </a:r>
            <a:endParaRPr lang="en-US" sz="900" spc="-3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DCC0E1-B6F5-4E36-80FF-1F8D723F1361}"/>
              </a:ext>
            </a:extLst>
          </p:cNvPr>
          <p:cNvSpPr/>
          <p:nvPr/>
        </p:nvSpPr>
        <p:spPr>
          <a:xfrm>
            <a:off x="3441038" y="3369751"/>
            <a:ext cx="68580" cy="264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D7CBD3-76A8-447E-AA02-74D836539CE6}"/>
              </a:ext>
            </a:extLst>
          </p:cNvPr>
          <p:cNvSpPr/>
          <p:nvPr/>
        </p:nvSpPr>
        <p:spPr>
          <a:xfrm>
            <a:off x="9574641" y="4377254"/>
            <a:ext cx="533878" cy="2642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900">
              <a:solidFill>
                <a:schemeClr val="accent5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2D9BB0-FC79-4391-8059-548ACAACDCF8}"/>
              </a:ext>
            </a:extLst>
          </p:cNvPr>
          <p:cNvSpPr/>
          <p:nvPr/>
        </p:nvSpPr>
        <p:spPr>
          <a:xfrm>
            <a:off x="3439769" y="4429086"/>
            <a:ext cx="68580" cy="2642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34E103-3DCE-4748-BAB8-44257BDB7CD8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4505695" y="4509363"/>
            <a:ext cx="5068946" cy="76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194C031-C946-4973-AFC8-A64AB4810402}"/>
              </a:ext>
            </a:extLst>
          </p:cNvPr>
          <p:cNvSpPr/>
          <p:nvPr/>
        </p:nvSpPr>
        <p:spPr>
          <a:xfrm>
            <a:off x="9415441" y="4814802"/>
            <a:ext cx="363169" cy="2642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900" dirty="0">
              <a:solidFill>
                <a:schemeClr val="accent5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3A4C21-E116-49C9-9154-4091A62261E0}"/>
              </a:ext>
            </a:extLst>
          </p:cNvPr>
          <p:cNvSpPr/>
          <p:nvPr/>
        </p:nvSpPr>
        <p:spPr>
          <a:xfrm>
            <a:off x="3441038" y="4848454"/>
            <a:ext cx="68580" cy="264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C51ABF-FBC4-4B88-A2B8-D22148864EF6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4360320" y="4946911"/>
            <a:ext cx="5055121" cy="3262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6CF7A67-FE7F-4DD6-B1C1-4E88F9EF5C0B}"/>
              </a:ext>
            </a:extLst>
          </p:cNvPr>
          <p:cNvSpPr txBox="1"/>
          <p:nvPr/>
        </p:nvSpPr>
        <p:spPr>
          <a:xfrm>
            <a:off x="10194311" y="4377254"/>
            <a:ext cx="731482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spc="-3" dirty="0">
                <a:solidFill>
                  <a:schemeClr val="dk1"/>
                </a:solidFill>
                <a:latin typeface="Calibri" panose="020F0502020204030204" pitchFamily="34" charset="0"/>
              </a:rPr>
              <a:t>11 – 17 </a:t>
            </a:r>
            <a:r>
              <a:rPr lang="en-US" sz="900" spc="-3" dirty="0" err="1">
                <a:solidFill>
                  <a:schemeClr val="dk1"/>
                </a:solidFill>
                <a:latin typeface="Calibri" panose="020F0502020204030204" pitchFamily="34" charset="0"/>
              </a:rPr>
              <a:t>Juni</a:t>
            </a:r>
            <a:endParaRPr lang="en-US" sz="900" spc="-3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6BE12E-FFB3-4EA1-A7C2-E94AA53EBEB3}"/>
              </a:ext>
            </a:extLst>
          </p:cNvPr>
          <p:cNvSpPr/>
          <p:nvPr/>
        </p:nvSpPr>
        <p:spPr>
          <a:xfrm>
            <a:off x="9741588" y="5310775"/>
            <a:ext cx="258793" cy="2308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900" dirty="0">
              <a:solidFill>
                <a:schemeClr val="accent5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25FD56C-128B-43F4-A22C-579207A0040E}"/>
              </a:ext>
            </a:extLst>
          </p:cNvPr>
          <p:cNvSpPr/>
          <p:nvPr/>
        </p:nvSpPr>
        <p:spPr>
          <a:xfrm>
            <a:off x="3433871" y="5279690"/>
            <a:ext cx="68580" cy="264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EE06AC-6ED5-44F4-97B0-DFC6CA78CEF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4377505" y="5426191"/>
            <a:ext cx="5364083" cy="3743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B7B6D2-4E0D-4E19-8896-C7B3235569E5}"/>
              </a:ext>
            </a:extLst>
          </p:cNvPr>
          <p:cNvSpPr txBox="1"/>
          <p:nvPr/>
        </p:nvSpPr>
        <p:spPr>
          <a:xfrm>
            <a:off x="2872818" y="13111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2021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5194229-0158-4A75-8AD9-EB5EC5535BDD}"/>
              </a:ext>
            </a:extLst>
          </p:cNvPr>
          <p:cNvCxnSpPr>
            <a:cxnSpLocks/>
            <a:stCxn id="35" idx="3"/>
            <a:endCxn id="62" idx="1"/>
          </p:cNvCxnSpPr>
          <p:nvPr/>
        </p:nvCxnSpPr>
        <p:spPr>
          <a:xfrm flipV="1">
            <a:off x="3509618" y="3475430"/>
            <a:ext cx="5073741" cy="2643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65D72D8-1C56-481F-B415-6ECF5DAAAE93}"/>
              </a:ext>
            </a:extLst>
          </p:cNvPr>
          <p:cNvSpPr/>
          <p:nvPr/>
        </p:nvSpPr>
        <p:spPr>
          <a:xfrm>
            <a:off x="8583359" y="3327952"/>
            <a:ext cx="753140" cy="2949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900" dirty="0">
              <a:solidFill>
                <a:schemeClr val="accent5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C15A5B4-070D-45C9-A097-306C9C824796}"/>
              </a:ext>
            </a:extLst>
          </p:cNvPr>
          <p:cNvSpPr/>
          <p:nvPr/>
        </p:nvSpPr>
        <p:spPr>
          <a:xfrm>
            <a:off x="9761345" y="5821680"/>
            <a:ext cx="337244" cy="2642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900" dirty="0">
              <a:solidFill>
                <a:schemeClr val="accent5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D16D1ED-D310-4854-8EC2-6ABAC4E3DA8C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4157169" y="5944242"/>
            <a:ext cx="5604176" cy="954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103B7D1-7699-428C-A80D-120B71D51614}"/>
              </a:ext>
            </a:extLst>
          </p:cNvPr>
          <p:cNvSpPr/>
          <p:nvPr/>
        </p:nvSpPr>
        <p:spPr>
          <a:xfrm>
            <a:off x="3425315" y="5930199"/>
            <a:ext cx="62644" cy="264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C11B30-DD01-4FF8-BB2A-B8B95B242530}"/>
              </a:ext>
            </a:extLst>
          </p:cNvPr>
          <p:cNvSpPr txBox="1"/>
          <p:nvPr/>
        </p:nvSpPr>
        <p:spPr>
          <a:xfrm>
            <a:off x="9761345" y="4799870"/>
            <a:ext cx="7090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spc="-3" dirty="0">
                <a:solidFill>
                  <a:schemeClr val="dk1"/>
                </a:solidFill>
                <a:latin typeface="Calibri" panose="020F0502020204030204" pitchFamily="34" charset="0"/>
              </a:rPr>
              <a:t>11 - 12 </a:t>
            </a:r>
            <a:r>
              <a:rPr lang="en-US" sz="900" spc="-3" dirty="0" err="1">
                <a:solidFill>
                  <a:schemeClr val="dk1"/>
                </a:solidFill>
                <a:latin typeface="Calibri" panose="020F0502020204030204" pitchFamily="34" charset="0"/>
              </a:rPr>
              <a:t>Juni</a:t>
            </a:r>
            <a:endParaRPr lang="en-US" sz="900" spc="-3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0FF012B-6CCB-478F-8607-1379CA4DC28D}"/>
              </a:ext>
            </a:extLst>
          </p:cNvPr>
          <p:cNvSpPr txBox="1"/>
          <p:nvPr/>
        </p:nvSpPr>
        <p:spPr>
          <a:xfrm>
            <a:off x="10073957" y="5249553"/>
            <a:ext cx="508985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spc="-3" dirty="0">
                <a:solidFill>
                  <a:schemeClr val="dk1"/>
                </a:solidFill>
                <a:latin typeface="Calibri" panose="020F0502020204030204" pitchFamily="34" charset="0"/>
              </a:rPr>
              <a:t>12 </a:t>
            </a:r>
            <a:r>
              <a:rPr lang="en-US" sz="900" spc="-3" dirty="0" err="1">
                <a:solidFill>
                  <a:schemeClr val="dk1"/>
                </a:solidFill>
                <a:latin typeface="Calibri" panose="020F0502020204030204" pitchFamily="34" charset="0"/>
              </a:rPr>
              <a:t>Juni</a:t>
            </a:r>
            <a:endParaRPr lang="en-US" sz="900" spc="-3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23118E-2AE2-468F-8409-E8C4F464FC86}"/>
              </a:ext>
            </a:extLst>
          </p:cNvPr>
          <p:cNvSpPr txBox="1"/>
          <p:nvPr/>
        </p:nvSpPr>
        <p:spPr>
          <a:xfrm>
            <a:off x="10152612" y="5845300"/>
            <a:ext cx="508985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spc="-3" dirty="0">
                <a:solidFill>
                  <a:schemeClr val="dk1"/>
                </a:solidFill>
                <a:latin typeface="Calibri" panose="020F0502020204030204" pitchFamily="34" charset="0"/>
              </a:rPr>
              <a:t>14 </a:t>
            </a:r>
            <a:r>
              <a:rPr lang="en-US" sz="900" spc="-3" dirty="0" err="1">
                <a:solidFill>
                  <a:schemeClr val="dk1"/>
                </a:solidFill>
                <a:latin typeface="Calibri" panose="020F0502020204030204" pitchFamily="34" charset="0"/>
              </a:rPr>
              <a:t>Juni</a:t>
            </a:r>
            <a:endParaRPr lang="en-US" sz="900" spc="-3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9C4B11A-4D61-48D3-AB3E-6F4F35ACFF92}"/>
              </a:ext>
            </a:extLst>
          </p:cNvPr>
          <p:cNvSpPr/>
          <p:nvPr/>
        </p:nvSpPr>
        <p:spPr>
          <a:xfrm>
            <a:off x="3441038" y="3963906"/>
            <a:ext cx="68580" cy="264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80EA983-A383-47E1-B10F-E447319249C2}"/>
              </a:ext>
            </a:extLst>
          </p:cNvPr>
          <p:cNvCxnSpPr>
            <a:cxnSpLocks/>
            <a:stCxn id="117" idx="3"/>
            <a:endCxn id="119" idx="1"/>
          </p:cNvCxnSpPr>
          <p:nvPr/>
        </p:nvCxnSpPr>
        <p:spPr>
          <a:xfrm flipV="1">
            <a:off x="3509618" y="4050240"/>
            <a:ext cx="5826881" cy="4577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A14D0B2-4127-4939-8262-58745324B2A6}"/>
              </a:ext>
            </a:extLst>
          </p:cNvPr>
          <p:cNvSpPr/>
          <p:nvPr/>
        </p:nvSpPr>
        <p:spPr>
          <a:xfrm>
            <a:off x="9336499" y="3902762"/>
            <a:ext cx="228456" cy="2949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900" dirty="0">
              <a:solidFill>
                <a:schemeClr val="accent5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7F77EE-C457-48FF-8BF6-F4A618EEEEC2}"/>
              </a:ext>
            </a:extLst>
          </p:cNvPr>
          <p:cNvSpPr txBox="1"/>
          <p:nvPr/>
        </p:nvSpPr>
        <p:spPr>
          <a:xfrm>
            <a:off x="1442068" y="308029"/>
            <a:ext cx="3514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Rencana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Pelaksanaan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Internal</a:t>
            </a:r>
            <a:endParaRPr lang="id-ID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Slide Number Placeholder 133">
            <a:extLst>
              <a:ext uri="{FF2B5EF4-FFF2-40B4-BE49-F238E27FC236}">
                <a16:creationId xmlns:a16="http://schemas.microsoft.com/office/drawing/2014/main" id="{778DCF2D-DA2F-42C4-A3E4-9B91F529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14</a:t>
            </a:fld>
            <a:endParaRPr lang="id-ID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9A36C9-67F7-401B-A211-DAAC5C98E584}"/>
              </a:ext>
            </a:extLst>
          </p:cNvPr>
          <p:cNvSpPr txBox="1"/>
          <p:nvPr/>
        </p:nvSpPr>
        <p:spPr>
          <a:xfrm>
            <a:off x="9422240" y="3349494"/>
            <a:ext cx="65171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spc="-3" dirty="0">
                <a:solidFill>
                  <a:schemeClr val="dk1"/>
                </a:solidFill>
                <a:latin typeface="Calibri" panose="020F0502020204030204" pitchFamily="34" charset="0"/>
              </a:rPr>
              <a:t>4 -10  </a:t>
            </a:r>
            <a:r>
              <a:rPr lang="en-US" sz="900" spc="-3" dirty="0" err="1">
                <a:solidFill>
                  <a:schemeClr val="dk1"/>
                </a:solidFill>
                <a:latin typeface="Calibri" panose="020F0502020204030204" pitchFamily="34" charset="0"/>
              </a:rPr>
              <a:t>Juni</a:t>
            </a:r>
            <a:endParaRPr lang="en-US" sz="900" spc="-3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427646-880A-4871-A723-C2D28E3D8FA2}"/>
              </a:ext>
            </a:extLst>
          </p:cNvPr>
          <p:cNvSpPr txBox="1"/>
          <p:nvPr/>
        </p:nvSpPr>
        <p:spPr>
          <a:xfrm>
            <a:off x="9633535" y="3913081"/>
            <a:ext cx="508985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spc="-3" dirty="0">
                <a:solidFill>
                  <a:schemeClr val="dk1"/>
                </a:solidFill>
                <a:latin typeface="Calibri" panose="020F0502020204030204" pitchFamily="34" charset="0"/>
              </a:rPr>
              <a:t>11 </a:t>
            </a:r>
            <a:r>
              <a:rPr lang="en-US" sz="900" spc="-3" dirty="0" err="1">
                <a:solidFill>
                  <a:schemeClr val="dk1"/>
                </a:solidFill>
                <a:latin typeface="Calibri" panose="020F0502020204030204" pitchFamily="34" charset="0"/>
              </a:rPr>
              <a:t>Juni</a:t>
            </a:r>
            <a:endParaRPr lang="en-US" sz="900" spc="-3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1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AFFA3A-CB26-4BF4-9345-4EE09C230301}"/>
              </a:ext>
            </a:extLst>
          </p:cNvPr>
          <p:cNvSpPr txBox="1"/>
          <p:nvPr/>
        </p:nvSpPr>
        <p:spPr>
          <a:xfrm>
            <a:off x="4262717" y="3241675"/>
            <a:ext cx="2700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Daftar PIC </a:t>
            </a: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masing-masing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Indikator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6F10D-C501-4DE9-B055-C5869A4A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899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5EF51C-BBA4-42A3-80C3-B10FC26E3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341308"/>
              </p:ext>
            </p:extLst>
          </p:nvPr>
        </p:nvGraphicFramePr>
        <p:xfrm>
          <a:off x="1855614" y="1459904"/>
          <a:ext cx="8760934" cy="4243863"/>
        </p:xfrm>
        <a:graphic>
          <a:graphicData uri="http://schemas.openxmlformats.org/drawingml/2006/table">
            <a:tbl>
              <a:tblPr/>
              <a:tblGrid>
                <a:gridCol w="1648379">
                  <a:extLst>
                    <a:ext uri="{9D8B030D-6E8A-4147-A177-3AD203B41FA5}">
                      <a16:colId xmlns:a16="http://schemas.microsoft.com/office/drawing/2014/main" val="116723709"/>
                    </a:ext>
                  </a:extLst>
                </a:gridCol>
                <a:gridCol w="4072915">
                  <a:extLst>
                    <a:ext uri="{9D8B030D-6E8A-4147-A177-3AD203B41FA5}">
                      <a16:colId xmlns:a16="http://schemas.microsoft.com/office/drawing/2014/main" val="3148032164"/>
                    </a:ext>
                  </a:extLst>
                </a:gridCol>
                <a:gridCol w="3039640">
                  <a:extLst>
                    <a:ext uri="{9D8B030D-6E8A-4147-A177-3AD203B41FA5}">
                      <a16:colId xmlns:a16="http://schemas.microsoft.com/office/drawing/2014/main" val="3833407569"/>
                    </a:ext>
                  </a:extLst>
                </a:gridCol>
              </a:tblGrid>
              <a:tr h="34984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Domain/Aspek/Indikator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Nama Domain/Aspek/Indikator Evaluasi SPBE 2020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PIC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2464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1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Kebijakan Internal SPBE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5227"/>
                  </a:ext>
                </a:extLst>
              </a:tr>
              <a:tr h="199947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1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Kebijakan Internal Tata Kelola SPBE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579846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1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Kebijakan Internal terkait Arsitektur SPBE Instansi Pusat/Pemerintah Daerah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Data dan Sistem Informasi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99344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2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Kebijakan Internal terkait Peta Rencana SPBE Instansi Pusat/Pemerintah Daerah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Data dan Sistem Informasi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301951"/>
                  </a:ext>
                </a:extLst>
              </a:tr>
              <a:tr h="199947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3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Kebijakan Internal terkait Manajemen Data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id-ID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Bagian Data dan Sistem Informasi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156994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4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Kebijakan Internal terkait Pembangunan Aplikasi SPBE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Data dan Sistem Informasi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53419"/>
                  </a:ext>
                </a:extLst>
              </a:tr>
              <a:tr h="199947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5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Kebijakan Internal terkait Layanan Pusat Data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Data dan Sistem Informasi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2443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6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Kebijakan Internal terkait Pengoperasian Jaringan  Intra Instansi Pusat/Pemerintah Daerah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Data dan Sistem Informasi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642606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7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Kebijakan Internal terkait Penggunaan Sistem  Penghubung Layanan Instansi Pusat/Pemerintah Daerah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Data dan Sistem Informasi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922238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8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Kebijakan Internal terkait Manajemen Keamanan  Informasi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Data dan Sistem Informasi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359949"/>
                  </a:ext>
                </a:extLst>
              </a:tr>
              <a:tr h="199947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9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Kebijakan Internal terkait Audit TIK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Data dan Sistem Informasi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72403"/>
                  </a:ext>
                </a:extLst>
              </a:tr>
              <a:tr h="3922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10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Kebijakan Internal terkait Tim Koordinasi SPBE  Instansi Pusat/Pemerintah Daerah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Data dan Sistem Informasi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Hukum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161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911ACD-3215-4D59-BBF5-41B6C74C5A16}"/>
              </a:ext>
            </a:extLst>
          </p:cNvPr>
          <p:cNvSpPr txBox="1"/>
          <p:nvPr/>
        </p:nvSpPr>
        <p:spPr>
          <a:xfrm>
            <a:off x="1557617" y="365125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Daftar PIC 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masing-masing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Indikator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05F53-F405-4D9F-8320-E0B1E95D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1657" y="6299993"/>
            <a:ext cx="2743200" cy="365125"/>
          </a:xfrm>
        </p:spPr>
        <p:txBody>
          <a:bodyPr/>
          <a:lstStyle/>
          <a:p>
            <a:fld id="{124D84DC-D652-4A76-A804-C0ECD8F90F26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6270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2ACD61-2B76-4C48-B9AC-FB19F25B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56777"/>
              </p:ext>
            </p:extLst>
          </p:nvPr>
        </p:nvGraphicFramePr>
        <p:xfrm>
          <a:off x="1713977" y="1288455"/>
          <a:ext cx="9030223" cy="4531321"/>
        </p:xfrm>
        <a:graphic>
          <a:graphicData uri="http://schemas.openxmlformats.org/drawingml/2006/table">
            <a:tbl>
              <a:tblPr firstRow="1" bandRow="1"/>
              <a:tblGrid>
                <a:gridCol w="1761696">
                  <a:extLst>
                    <a:ext uri="{9D8B030D-6E8A-4147-A177-3AD203B41FA5}">
                      <a16:colId xmlns:a16="http://schemas.microsoft.com/office/drawing/2014/main" val="1545788536"/>
                    </a:ext>
                  </a:extLst>
                </a:gridCol>
                <a:gridCol w="4116271">
                  <a:extLst>
                    <a:ext uri="{9D8B030D-6E8A-4147-A177-3AD203B41FA5}">
                      <a16:colId xmlns:a16="http://schemas.microsoft.com/office/drawing/2014/main" val="428269725"/>
                    </a:ext>
                  </a:extLst>
                </a:gridCol>
                <a:gridCol w="3152256">
                  <a:extLst>
                    <a:ext uri="{9D8B030D-6E8A-4147-A177-3AD203B41FA5}">
                      <a16:colId xmlns:a16="http://schemas.microsoft.com/office/drawing/2014/main" val="814216192"/>
                    </a:ext>
                  </a:extLst>
                </a:gridCol>
              </a:tblGrid>
              <a:tr h="404745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Domain/Aspek/Indikator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Nama Domain/Aspek/Indikator Evaluasi SPBE 2020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PIC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95068"/>
                  </a:ext>
                </a:extLst>
              </a:tr>
              <a:tr h="22303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2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B2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Tata Kelola SPBE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B2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B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65001"/>
                  </a:ext>
                </a:extLst>
              </a:tr>
              <a:tr h="22303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2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Perencanaan Strategis SPBE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058973"/>
                  </a:ext>
                </a:extLst>
              </a:tr>
              <a:tr h="37047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11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Arsitektur SPBE Instansi Pusat/Pemerintah Daerah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Data dan Sistem Informasi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338107"/>
                  </a:ext>
                </a:extLst>
              </a:tr>
              <a:tr h="37047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12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Peta Rencana SPBE Instansi Pusat/Pemerintah Daerah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Data dan Sistem Informasi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23007"/>
                  </a:ext>
                </a:extLst>
              </a:tr>
              <a:tr h="37047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13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Rencana dan Anggaran SPBE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Program dan Anggaran dan Bagian Rumah Tangga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07997"/>
                  </a:ext>
                </a:extLst>
              </a:tr>
              <a:tr h="22303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14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Inovasi Proses Bisnis SPBE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Organisasi dan Tata Laksana</a:t>
                      </a:r>
                    </a:p>
                  </a:txBody>
                  <a:tcPr marL="5833" marR="5833" marT="583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39513"/>
                  </a:ext>
                </a:extLst>
              </a:tr>
              <a:tr h="22303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3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Teknologi Informasi dan Komunikasi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81370"/>
                  </a:ext>
                </a:extLst>
              </a:tr>
              <a:tr h="214777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15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Pembangunan Aplikasi SPBE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Data dan Sistem Informasi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268056"/>
                  </a:ext>
                </a:extLst>
              </a:tr>
              <a:tr h="214777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16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Layanan Pusat Data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Data dan Sistem Informasi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37449"/>
                  </a:ext>
                </a:extLst>
              </a:tr>
              <a:tr h="421293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17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Layanan Jaringan Intra Instansi Pusat/Pemerintah  Daerah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Data dan Sistem Informasi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378340"/>
                  </a:ext>
                </a:extLst>
              </a:tr>
              <a:tr h="421293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18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Penggunaan Sistem Penghubung Layanan Instansi  Pusat/Pemerintah Daerah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Data dan Sistem Informasi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856084"/>
                  </a:ext>
                </a:extLst>
              </a:tr>
              <a:tr h="214777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4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Penyelenggara SPBE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00131"/>
                  </a:ext>
                </a:extLst>
              </a:tr>
              <a:tr h="421293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19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Tim Koordinasi SPBE Instansi Pusat/Pemerintah  Daerah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Data dan Sistem Informasi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Hukum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245379"/>
                  </a:ext>
                </a:extLst>
              </a:tr>
              <a:tr h="214777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20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Kolaborasi Penerapan SPBE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Data dan Sistem Informasi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660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FB4BA5E-FD94-4B55-92E2-9E8C045BDC52}"/>
              </a:ext>
            </a:extLst>
          </p:cNvPr>
          <p:cNvSpPr txBox="1"/>
          <p:nvPr/>
        </p:nvSpPr>
        <p:spPr>
          <a:xfrm>
            <a:off x="1557617" y="365125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Daftar PIC 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masing-masing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Indikator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9DD92F-4D9E-4BC1-A344-11BACFF0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1657" y="6299993"/>
            <a:ext cx="2743200" cy="365125"/>
          </a:xfrm>
        </p:spPr>
        <p:txBody>
          <a:bodyPr/>
          <a:lstStyle/>
          <a:p>
            <a:fld id="{124D84DC-D652-4A76-A804-C0ECD8F90F26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805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3A5AA0-C76F-4E8D-8556-902F929EB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86618"/>
              </p:ext>
            </p:extLst>
          </p:nvPr>
        </p:nvGraphicFramePr>
        <p:xfrm>
          <a:off x="1642368" y="1427619"/>
          <a:ext cx="8730358" cy="4137040"/>
        </p:xfrm>
        <a:graphic>
          <a:graphicData uri="http://schemas.openxmlformats.org/drawingml/2006/table">
            <a:tbl>
              <a:tblPr firstRow="1" bandRow="1"/>
              <a:tblGrid>
                <a:gridCol w="1671629">
                  <a:extLst>
                    <a:ext uri="{9D8B030D-6E8A-4147-A177-3AD203B41FA5}">
                      <a16:colId xmlns:a16="http://schemas.microsoft.com/office/drawing/2014/main" val="882493390"/>
                    </a:ext>
                  </a:extLst>
                </a:gridCol>
                <a:gridCol w="4042093">
                  <a:extLst>
                    <a:ext uri="{9D8B030D-6E8A-4147-A177-3AD203B41FA5}">
                      <a16:colId xmlns:a16="http://schemas.microsoft.com/office/drawing/2014/main" val="2663654121"/>
                    </a:ext>
                  </a:extLst>
                </a:gridCol>
                <a:gridCol w="3016636">
                  <a:extLst>
                    <a:ext uri="{9D8B030D-6E8A-4147-A177-3AD203B41FA5}">
                      <a16:colId xmlns:a16="http://schemas.microsoft.com/office/drawing/2014/main" val="1980171831"/>
                    </a:ext>
                  </a:extLst>
                </a:gridCol>
              </a:tblGrid>
              <a:tr h="30992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Domain/Aspek/Indikator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Nama Domain/Aspek/Indikator Evaluasi SPBE 2020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PIC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322562"/>
                  </a:ext>
                </a:extLst>
              </a:tr>
              <a:tr h="20375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3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 SPBE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3966"/>
                  </a:ext>
                </a:extLst>
              </a:tr>
              <a:tr h="20375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5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Penerapan Manajemen SPBE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123742"/>
                  </a:ext>
                </a:extLst>
              </a:tr>
              <a:tr h="20375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21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Penerapan Manajemen Risiko SPBE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Bagian Data dan Sistem Informasi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17806"/>
                  </a:ext>
                </a:extLst>
              </a:tr>
              <a:tr h="20375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22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Penerapan Manajemen Keamanan Informasi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Bagian Data dan Sistem Informasi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75844"/>
                  </a:ext>
                </a:extLst>
              </a:tr>
              <a:tr h="20375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23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Penerapan Manajemen Data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Bagian Data dan Sistem Informasi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30537"/>
                  </a:ext>
                </a:extLst>
              </a:tr>
              <a:tr h="39865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24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Penerapan Manajemen Aset TIK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Bagian Data dan Sistem Informasi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Rumah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Tangga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17709"/>
                  </a:ext>
                </a:extLst>
              </a:tr>
              <a:tr h="20375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25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Penerapan Manajemen Sumber Daya Manusia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Bagian Data dan Sistem Informasi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SDM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40092"/>
                  </a:ext>
                </a:extLst>
              </a:tr>
              <a:tr h="378236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26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Penerapan Manajemen Pengetahuan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Bagian Data dan Sistem Informasi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SDM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796435"/>
                  </a:ext>
                </a:extLst>
              </a:tr>
              <a:tr h="20375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27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Penerapan Manajemen Perubahan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Bagian Data dan Sistem Informasi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015990"/>
                  </a:ext>
                </a:extLst>
              </a:tr>
              <a:tr h="36027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28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Penerapan Manajemen Layanan SPBE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Bagian Data dan Sistem Informasi</a:t>
                      </a:r>
                    </a:p>
                  </a:txBody>
                  <a:tcPr marL="7621" marR="7621" marT="762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614173"/>
                  </a:ext>
                </a:extLst>
              </a:tr>
              <a:tr h="202371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6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 TIK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79676"/>
                  </a:ext>
                </a:extLst>
              </a:tr>
              <a:tr h="202371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29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Audit Infrastruktur SPBE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id-ID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Bagian Data dan Sistem Informasi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172080"/>
                  </a:ext>
                </a:extLst>
              </a:tr>
              <a:tr h="202371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30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Audit Aplikasi SPBE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Bagian Data dan Sistem Informasi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905721"/>
                  </a:ext>
                </a:extLst>
              </a:tr>
              <a:tr h="378236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31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Audit Keamanan SPBE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Bagian Data dan Sistem Informasi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0813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4D6CE3-AF3F-455B-838F-0F9498BD25F3}"/>
              </a:ext>
            </a:extLst>
          </p:cNvPr>
          <p:cNvSpPr txBox="1"/>
          <p:nvPr/>
        </p:nvSpPr>
        <p:spPr>
          <a:xfrm>
            <a:off x="1557617" y="365125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Daftar PIC 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masing-masing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Indikator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C6658-8A8B-46AE-988B-7D99322C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1657" y="6299993"/>
            <a:ext cx="2743200" cy="365125"/>
          </a:xfrm>
        </p:spPr>
        <p:txBody>
          <a:bodyPr/>
          <a:lstStyle/>
          <a:p>
            <a:fld id="{124D84DC-D652-4A76-A804-C0ECD8F90F26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4192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3A5AA0-C76F-4E8D-8556-902F929EB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171721"/>
              </p:ext>
            </p:extLst>
          </p:nvPr>
        </p:nvGraphicFramePr>
        <p:xfrm>
          <a:off x="1442343" y="1265694"/>
          <a:ext cx="9597132" cy="4851647"/>
        </p:xfrm>
        <a:graphic>
          <a:graphicData uri="http://schemas.openxmlformats.org/drawingml/2006/table">
            <a:tbl>
              <a:tblPr firstRow="1" bandRow="1"/>
              <a:tblGrid>
                <a:gridCol w="1837593">
                  <a:extLst>
                    <a:ext uri="{9D8B030D-6E8A-4147-A177-3AD203B41FA5}">
                      <a16:colId xmlns:a16="http://schemas.microsoft.com/office/drawing/2014/main" val="882493390"/>
                    </a:ext>
                  </a:extLst>
                </a:gridCol>
                <a:gridCol w="4443403">
                  <a:extLst>
                    <a:ext uri="{9D8B030D-6E8A-4147-A177-3AD203B41FA5}">
                      <a16:colId xmlns:a16="http://schemas.microsoft.com/office/drawing/2014/main" val="2663654121"/>
                    </a:ext>
                  </a:extLst>
                </a:gridCol>
                <a:gridCol w="3316136">
                  <a:extLst>
                    <a:ext uri="{9D8B030D-6E8A-4147-A177-3AD203B41FA5}">
                      <a16:colId xmlns:a16="http://schemas.microsoft.com/office/drawing/2014/main" val="1980171831"/>
                    </a:ext>
                  </a:extLst>
                </a:gridCol>
              </a:tblGrid>
              <a:tr h="286407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Domain/Aspek/Indikator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Nama Domain/Aspek/Indikator Evaluasi SPBE 2020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PIC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322562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4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 SPBE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3966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7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 Administrasi Pemerintahan Berbasis Elektronik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123742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32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Layanan Perencanaan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Program dan Anggaran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17806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33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Layanan Penganggaran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Program dan Anggaran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75844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34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Layanan Keuangan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Keuangan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30537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35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Layanan Pengadaan Barang dan Jasa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Rumah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Tangga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17709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36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Layanan Kepegawaian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Sumber Daya Manusia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40092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37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Layanan Kearsipan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Organisasi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Tata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Laksana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Rumah Tangga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796435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38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Layanan Pengelolaan Barang Milik Negara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Rumah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Tangga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015990"/>
                  </a:ext>
                </a:extLst>
              </a:tr>
              <a:tr h="33293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39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Layanan Pengawasan Internal terkait Pemerintah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Inspektorat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614173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40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Layanan Akuntabilitas Kinerja Organisasi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id-ID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Bagian Fasilitasi Penguatan Kinerja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85017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41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Layanan Kinerja Pegawai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Fasilitasi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Penguatan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Kinerja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Sumber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Manusia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923251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 8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 Publik Berbasis Elektronik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79676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42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Layanan Pengaduan Pelayanan Publik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Humas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Informasi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Publik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172080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43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Layanan Data Terbuka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dan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Informasi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Humas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905721"/>
                  </a:ext>
                </a:extLst>
              </a:tr>
              <a:tr h="36712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44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Layanan Jaringan Dokumentasi dan Informasi Hukum (JDIH)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 Hukum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081312"/>
                  </a:ext>
                </a:extLst>
              </a:tr>
              <a:tr h="304073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45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Layanan Publik Sektoral 1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Seluruh unit kerja (PIC Layanan/ Aplikasi Khusus)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91203"/>
                  </a:ext>
                </a:extLst>
              </a:tr>
              <a:tr h="304073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46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Layanan Publik Sektoral 2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Seluruh unit kerja (PIC Layanan/ Aplikasi Khusus)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136449"/>
                  </a:ext>
                </a:extLst>
              </a:tr>
              <a:tr h="304073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 47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Kematangan Layanan Publik Sektoral 3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Seluruh unit kerja (PIC Layanan/ Aplikasi Khusus)</a:t>
                      </a:r>
                    </a:p>
                  </a:txBody>
                  <a:tcPr marL="6427" marR="6427" marT="642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370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4D6CE3-AF3F-455B-838F-0F9498BD25F3}"/>
              </a:ext>
            </a:extLst>
          </p:cNvPr>
          <p:cNvSpPr txBox="1"/>
          <p:nvPr/>
        </p:nvSpPr>
        <p:spPr>
          <a:xfrm>
            <a:off x="1557617" y="365125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Daftar PIC 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masing-masing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Indikator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C6658-8A8B-46AE-988B-7D99322C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1657" y="6299993"/>
            <a:ext cx="2743200" cy="365125"/>
          </a:xfrm>
        </p:spPr>
        <p:txBody>
          <a:bodyPr/>
          <a:lstStyle/>
          <a:p>
            <a:fld id="{124D84DC-D652-4A76-A804-C0ECD8F90F26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482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4039F-D258-4E34-A14D-64CF7603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pPr/>
              <a:t>2</a:t>
            </a:fld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BD0EC-B896-4140-9E85-81500B63C514}"/>
              </a:ext>
            </a:extLst>
          </p:cNvPr>
          <p:cNvSpPr txBox="1"/>
          <p:nvPr/>
        </p:nvSpPr>
        <p:spPr>
          <a:xfrm>
            <a:off x="1374144" y="377613"/>
            <a:ext cx="4245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Pemerintahan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Elektronik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A57EECEE-3CB9-4841-B188-D9AF0D5F4246}"/>
              </a:ext>
            </a:extLst>
          </p:cNvPr>
          <p:cNvSpPr/>
          <p:nvPr/>
        </p:nvSpPr>
        <p:spPr>
          <a:xfrm>
            <a:off x="1675468" y="1300306"/>
            <a:ext cx="9727582" cy="766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9" h="20345" extrusionOk="0">
                <a:moveTo>
                  <a:pt x="14967" y="1408"/>
                </a:moveTo>
                <a:cubicBezTo>
                  <a:pt x="12925" y="533"/>
                  <a:pt x="10749" y="221"/>
                  <a:pt x="8542" y="96"/>
                </a:cubicBezTo>
                <a:cubicBezTo>
                  <a:pt x="6471" y="-8"/>
                  <a:pt x="3934" y="-279"/>
                  <a:pt x="2163" y="1033"/>
                </a:cubicBezTo>
                <a:cubicBezTo>
                  <a:pt x="-209" y="2804"/>
                  <a:pt x="-194" y="6532"/>
                  <a:pt x="196" y="9136"/>
                </a:cubicBezTo>
                <a:cubicBezTo>
                  <a:pt x="526" y="11406"/>
                  <a:pt x="1217" y="13614"/>
                  <a:pt x="2088" y="15739"/>
                </a:cubicBezTo>
                <a:cubicBezTo>
                  <a:pt x="2658" y="17134"/>
                  <a:pt x="3213" y="18821"/>
                  <a:pt x="4549" y="19696"/>
                </a:cubicBezTo>
                <a:cubicBezTo>
                  <a:pt x="7071" y="21321"/>
                  <a:pt x="9548" y="19530"/>
                  <a:pt x="11754" y="18301"/>
                </a:cubicBezTo>
                <a:cubicBezTo>
                  <a:pt x="13285" y="17447"/>
                  <a:pt x="14937" y="16822"/>
                  <a:pt x="16483" y="15968"/>
                </a:cubicBezTo>
                <a:cubicBezTo>
                  <a:pt x="18014" y="15114"/>
                  <a:pt x="19470" y="13989"/>
                  <a:pt x="20295" y="12469"/>
                </a:cubicBezTo>
                <a:cubicBezTo>
                  <a:pt x="21391" y="10448"/>
                  <a:pt x="21226" y="7886"/>
                  <a:pt x="20130" y="5866"/>
                </a:cubicBezTo>
                <a:cubicBezTo>
                  <a:pt x="19034" y="3824"/>
                  <a:pt x="17113" y="2325"/>
                  <a:pt x="14967" y="1408"/>
                </a:cubicBezTo>
                <a:close/>
              </a:path>
            </a:pathLst>
          </a:custGeom>
          <a:solidFill>
            <a:srgbClr val="FFCC4C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lvl="0" algn="ctr">
              <a:defRPr sz="3000">
                <a:solidFill>
                  <a:srgbClr val="FFFFFF"/>
                </a:solidFill>
              </a:defRPr>
            </a:pPr>
            <a:r>
              <a:rPr lang="id-ID" sz="12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 Pemerintahan Berbasis Elektronik, Sistem Pemerintahan Berbasis Elektronik (SPBE) adalah </a:t>
            </a:r>
            <a:r>
              <a:rPr 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d-ID" sz="12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penyelenggaraan</a:t>
            </a:r>
            <a:r>
              <a:rPr 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2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pemerintahan yang memanfaatkan teknologi informasi dan komunikasi untuk memberikan layanan kepada Pengguna SPBE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0E7E06AB-FF92-4600-A989-44B2544CA88F}"/>
              </a:ext>
            </a:extLst>
          </p:cNvPr>
          <p:cNvSpPr/>
          <p:nvPr/>
        </p:nvSpPr>
        <p:spPr>
          <a:xfrm>
            <a:off x="1374144" y="1141216"/>
            <a:ext cx="10329600" cy="856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1" h="21451" extrusionOk="0">
                <a:moveTo>
                  <a:pt x="15976" y="3565"/>
                </a:moveTo>
                <a:cubicBezTo>
                  <a:pt x="13968" y="2229"/>
                  <a:pt x="11789" y="1453"/>
                  <a:pt x="9611" y="871"/>
                </a:cubicBezTo>
                <a:cubicBezTo>
                  <a:pt x="8607" y="612"/>
                  <a:pt x="7587" y="310"/>
                  <a:pt x="6567" y="138"/>
                </a:cubicBezTo>
                <a:cubicBezTo>
                  <a:pt x="5578" y="-35"/>
                  <a:pt x="4574" y="-78"/>
                  <a:pt x="3601" y="202"/>
                </a:cubicBezTo>
                <a:cubicBezTo>
                  <a:pt x="2782" y="439"/>
                  <a:pt x="2025" y="957"/>
                  <a:pt x="1422" y="1797"/>
                </a:cubicBezTo>
                <a:cubicBezTo>
                  <a:pt x="912" y="2509"/>
                  <a:pt x="557" y="3414"/>
                  <a:pt x="340" y="4363"/>
                </a:cubicBezTo>
                <a:cubicBezTo>
                  <a:pt x="-154" y="6518"/>
                  <a:pt x="-46" y="8890"/>
                  <a:pt x="263" y="11067"/>
                </a:cubicBezTo>
                <a:cubicBezTo>
                  <a:pt x="479" y="12662"/>
                  <a:pt x="850" y="14193"/>
                  <a:pt x="1252" y="15702"/>
                </a:cubicBezTo>
                <a:cubicBezTo>
                  <a:pt x="1546" y="16779"/>
                  <a:pt x="1824" y="17900"/>
                  <a:pt x="2303" y="18849"/>
                </a:cubicBezTo>
                <a:cubicBezTo>
                  <a:pt x="2874" y="19948"/>
                  <a:pt x="3709" y="20681"/>
                  <a:pt x="4620" y="21091"/>
                </a:cubicBezTo>
                <a:cubicBezTo>
                  <a:pt x="5547" y="21500"/>
                  <a:pt x="6552" y="21522"/>
                  <a:pt x="7510" y="21350"/>
                </a:cubicBezTo>
                <a:cubicBezTo>
                  <a:pt x="8483" y="21177"/>
                  <a:pt x="9425" y="20832"/>
                  <a:pt x="10383" y="20487"/>
                </a:cubicBezTo>
                <a:cubicBezTo>
                  <a:pt x="11480" y="20099"/>
                  <a:pt x="12577" y="19841"/>
                  <a:pt x="13690" y="19560"/>
                </a:cubicBezTo>
                <a:cubicBezTo>
                  <a:pt x="14787" y="19280"/>
                  <a:pt x="15884" y="19000"/>
                  <a:pt x="16965" y="18547"/>
                </a:cubicBezTo>
                <a:cubicBezTo>
                  <a:pt x="17908" y="18159"/>
                  <a:pt x="18835" y="17620"/>
                  <a:pt x="19623" y="16823"/>
                </a:cubicBezTo>
                <a:cubicBezTo>
                  <a:pt x="20349" y="16090"/>
                  <a:pt x="20936" y="15076"/>
                  <a:pt x="21199" y="13869"/>
                </a:cubicBezTo>
                <a:cubicBezTo>
                  <a:pt x="21446" y="12662"/>
                  <a:pt x="21384" y="11369"/>
                  <a:pt x="21075" y="10205"/>
                </a:cubicBezTo>
                <a:cubicBezTo>
                  <a:pt x="20426" y="7769"/>
                  <a:pt x="18881" y="5915"/>
                  <a:pt x="17336" y="4600"/>
                </a:cubicBezTo>
                <a:cubicBezTo>
                  <a:pt x="16873" y="4212"/>
                  <a:pt x="16425" y="3867"/>
                  <a:pt x="15976" y="3565"/>
                </a:cubicBezTo>
                <a:cubicBezTo>
                  <a:pt x="15915" y="3522"/>
                  <a:pt x="15853" y="3651"/>
                  <a:pt x="15915" y="3694"/>
                </a:cubicBezTo>
                <a:cubicBezTo>
                  <a:pt x="17614" y="4837"/>
                  <a:pt x="19298" y="6389"/>
                  <a:pt x="20349" y="8609"/>
                </a:cubicBezTo>
                <a:cubicBezTo>
                  <a:pt x="20859" y="9666"/>
                  <a:pt x="21199" y="10873"/>
                  <a:pt x="21214" y="12123"/>
                </a:cubicBezTo>
                <a:cubicBezTo>
                  <a:pt x="21245" y="13373"/>
                  <a:pt x="20952" y="14602"/>
                  <a:pt x="20380" y="15572"/>
                </a:cubicBezTo>
                <a:cubicBezTo>
                  <a:pt x="19793" y="16564"/>
                  <a:pt x="18974" y="17254"/>
                  <a:pt x="18124" y="17750"/>
                </a:cubicBezTo>
                <a:cubicBezTo>
                  <a:pt x="17151" y="18332"/>
                  <a:pt x="16131" y="18698"/>
                  <a:pt x="15096" y="19000"/>
                </a:cubicBezTo>
                <a:cubicBezTo>
                  <a:pt x="13999" y="19323"/>
                  <a:pt x="12902" y="19560"/>
                  <a:pt x="11805" y="19862"/>
                </a:cubicBezTo>
                <a:cubicBezTo>
                  <a:pt x="10831" y="20142"/>
                  <a:pt x="9873" y="20509"/>
                  <a:pt x="8900" y="20811"/>
                </a:cubicBezTo>
                <a:cubicBezTo>
                  <a:pt x="7958" y="21112"/>
                  <a:pt x="7000" y="21328"/>
                  <a:pt x="6026" y="21263"/>
                </a:cubicBezTo>
                <a:cubicBezTo>
                  <a:pt x="5037" y="21199"/>
                  <a:pt x="4049" y="20768"/>
                  <a:pt x="3245" y="19948"/>
                </a:cubicBezTo>
                <a:cubicBezTo>
                  <a:pt x="2519" y="19215"/>
                  <a:pt x="2055" y="18138"/>
                  <a:pt x="1716" y="16995"/>
                </a:cubicBezTo>
                <a:cubicBezTo>
                  <a:pt x="1561" y="16478"/>
                  <a:pt x="1437" y="15960"/>
                  <a:pt x="1283" y="15443"/>
                </a:cubicBezTo>
                <a:cubicBezTo>
                  <a:pt x="1082" y="14710"/>
                  <a:pt x="897" y="13956"/>
                  <a:pt x="727" y="13201"/>
                </a:cubicBezTo>
                <a:cubicBezTo>
                  <a:pt x="217" y="10808"/>
                  <a:pt x="-92" y="8243"/>
                  <a:pt x="186" y="5742"/>
                </a:cubicBezTo>
                <a:cubicBezTo>
                  <a:pt x="294" y="4772"/>
                  <a:pt x="510" y="3845"/>
                  <a:pt x="866" y="3005"/>
                </a:cubicBezTo>
                <a:cubicBezTo>
                  <a:pt x="1252" y="2099"/>
                  <a:pt x="1808" y="1366"/>
                  <a:pt x="2488" y="892"/>
                </a:cubicBezTo>
                <a:cubicBezTo>
                  <a:pt x="3322" y="310"/>
                  <a:pt x="4280" y="138"/>
                  <a:pt x="5207" y="159"/>
                </a:cubicBezTo>
                <a:cubicBezTo>
                  <a:pt x="6243" y="181"/>
                  <a:pt x="7262" y="418"/>
                  <a:pt x="8267" y="676"/>
                </a:cubicBezTo>
                <a:cubicBezTo>
                  <a:pt x="10352" y="1215"/>
                  <a:pt x="12438" y="1776"/>
                  <a:pt x="14447" y="2832"/>
                </a:cubicBezTo>
                <a:cubicBezTo>
                  <a:pt x="14941" y="3091"/>
                  <a:pt x="15420" y="3371"/>
                  <a:pt x="15899" y="3694"/>
                </a:cubicBezTo>
                <a:cubicBezTo>
                  <a:pt x="15976" y="3738"/>
                  <a:pt x="16038" y="3608"/>
                  <a:pt x="15976" y="3565"/>
                </a:cubicBezTo>
                <a:close/>
              </a:path>
            </a:pathLst>
          </a:custGeom>
          <a:solidFill>
            <a:srgbClr val="FFCC4C">
              <a:lumMod val="75000"/>
            </a:srgb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22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850C37-8D65-4E25-AB26-43CD73B9BF87}"/>
              </a:ext>
            </a:extLst>
          </p:cNvPr>
          <p:cNvSpPr/>
          <p:nvPr/>
        </p:nvSpPr>
        <p:spPr>
          <a:xfrm>
            <a:off x="1086805" y="2468279"/>
            <a:ext cx="5231203" cy="90278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r>
              <a:rPr lang="en-ID" sz="1600" b="1" dirty="0">
                <a:latin typeface="Arial" panose="020B0604020202020204" pitchFamily="34" charset="0"/>
                <a:cs typeface="Arial" panose="020B0604020202020204" pitchFamily="34" charset="0"/>
              </a:rPr>
              <a:t>VISI :</a:t>
            </a:r>
            <a:endParaRPr lang="en-ID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id-ID" sz="1400" i="1" dirty="0">
                <a:latin typeface="Arial" panose="020B0604020202020204" pitchFamily="34" charset="0"/>
                <a:cs typeface="Arial" panose="020B0604020202020204" pitchFamily="34" charset="0"/>
              </a:rPr>
              <a:t>“Terwujudnya sistem pemerintahan berbasis elektronik yang terpadu dan menyeluruh untuk mencapai birokrasi dan pelayanan publik yang berkinerja tinggi.”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5DF283-0778-46DA-A5CF-C22326BA0098}"/>
              </a:ext>
            </a:extLst>
          </p:cNvPr>
          <p:cNvSpPr/>
          <p:nvPr/>
        </p:nvSpPr>
        <p:spPr>
          <a:xfrm>
            <a:off x="6539259" y="2416464"/>
            <a:ext cx="5323000" cy="18971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r>
              <a:rPr lang="en-ID" sz="1600" b="1" dirty="0">
                <a:latin typeface="Arial" panose="020B0604020202020204" pitchFamily="34" charset="0"/>
                <a:cs typeface="Arial" panose="020B0604020202020204" pitchFamily="34" charset="0"/>
              </a:rPr>
              <a:t>MISI :</a:t>
            </a:r>
          </a:p>
          <a:p>
            <a:pPr lvl="0" algn="just"/>
            <a:endParaRPr lang="en-ID" sz="105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id-ID" sz="1100" dirty="0">
                <a:latin typeface="Arial" panose="020B0604020202020204" pitchFamily="34" charset="0"/>
                <a:cs typeface="Arial" panose="020B0604020202020204" pitchFamily="34" charset="0"/>
              </a:rPr>
              <a:t>Untuk mencapai visi SPBE, misi SPBE adalah: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d-ID" sz="1100" dirty="0">
                <a:latin typeface="Arial" panose="020B0604020202020204" pitchFamily="34" charset="0"/>
                <a:cs typeface="Arial" panose="020B0604020202020204" pitchFamily="34" charset="0"/>
              </a:rPr>
              <a:t>Melakukan penataan dan penguatan organisasi dan tata kelola sistem pemerintahan berbasis elektronik yang terpadu;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d-ID" sz="1100" dirty="0">
                <a:latin typeface="Arial" panose="020B0604020202020204" pitchFamily="34" charset="0"/>
                <a:cs typeface="Arial" panose="020B0604020202020204" pitchFamily="34" charset="0"/>
              </a:rPr>
              <a:t>Mengembangkan pelayanan publik berbasis elektronik yang terpadu, menyeluruh, dan menjangkau masyarakat luas;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d-ID" sz="1100" dirty="0">
                <a:latin typeface="Arial" panose="020B0604020202020204" pitchFamily="34" charset="0"/>
                <a:cs typeface="Arial" panose="020B0604020202020204" pitchFamily="34" charset="0"/>
              </a:rPr>
              <a:t>Membangun fondasi teknologi informasi dan komunikasi yang terintegrasi, aman, dan andal; dan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d-ID" sz="1100" dirty="0">
                <a:latin typeface="Arial" panose="020B0604020202020204" pitchFamily="34" charset="0"/>
                <a:cs typeface="Arial" panose="020B0604020202020204" pitchFamily="34" charset="0"/>
              </a:rPr>
              <a:t>Membangun SDM yang kompeten dan inovatif berbasis teknologi informasi dan komunikasi.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phic 12" descr="Rocket">
            <a:extLst>
              <a:ext uri="{FF2B5EF4-FFF2-40B4-BE49-F238E27FC236}">
                <a16:creationId xmlns:a16="http://schemas.microsoft.com/office/drawing/2014/main" id="{BC0DB955-CFEA-434F-8DC6-0E978B91BD2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8180" y="2281907"/>
            <a:ext cx="590849" cy="617369"/>
          </a:xfrm>
          <a:prstGeom prst="rect">
            <a:avLst/>
          </a:prstGeom>
          <a:scene3d>
            <a:camera prst="isometricOffAxis2Top">
              <a:rot lat="19486353" lon="784939" rev="20761877"/>
            </a:camera>
            <a:lightRig rig="threePt" dir="t"/>
          </a:scene3d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67E73B0-99FD-43AA-82B0-832B5654FB71}"/>
              </a:ext>
            </a:extLst>
          </p:cNvPr>
          <p:cNvGrpSpPr/>
          <p:nvPr/>
        </p:nvGrpSpPr>
        <p:grpSpPr>
          <a:xfrm>
            <a:off x="5851458" y="2425575"/>
            <a:ext cx="463436" cy="399251"/>
            <a:chOff x="4519727" y="3126630"/>
            <a:chExt cx="574760" cy="526910"/>
          </a:xfrm>
        </p:grpSpPr>
        <p:sp>
          <p:nvSpPr>
            <p:cNvPr id="17" name="Google Shape;1482;p39">
              <a:extLst>
                <a:ext uri="{FF2B5EF4-FFF2-40B4-BE49-F238E27FC236}">
                  <a16:creationId xmlns:a16="http://schemas.microsoft.com/office/drawing/2014/main" id="{B3544A00-CF5B-4AE9-A182-3D058A536C03}"/>
                </a:ext>
              </a:extLst>
            </p:cNvPr>
            <p:cNvSpPr/>
            <p:nvPr/>
          </p:nvSpPr>
          <p:spPr>
            <a:xfrm>
              <a:off x="4608850" y="3206463"/>
              <a:ext cx="289171" cy="258879"/>
            </a:xfrm>
            <a:custGeom>
              <a:avLst/>
              <a:gdLst/>
              <a:ahLst/>
              <a:cxnLst/>
              <a:rect l="l" t="t" r="r" b="b"/>
              <a:pathLst>
                <a:path w="1817" h="1816" extrusionOk="0">
                  <a:moveTo>
                    <a:pt x="911" y="129"/>
                  </a:moveTo>
                  <a:cubicBezTo>
                    <a:pt x="1343" y="129"/>
                    <a:pt x="1694" y="479"/>
                    <a:pt x="1694" y="911"/>
                  </a:cubicBezTo>
                  <a:cubicBezTo>
                    <a:pt x="1694" y="1337"/>
                    <a:pt x="1343" y="1693"/>
                    <a:pt x="911" y="1693"/>
                  </a:cubicBezTo>
                  <a:cubicBezTo>
                    <a:pt x="480" y="1693"/>
                    <a:pt x="129" y="1337"/>
                    <a:pt x="129" y="911"/>
                  </a:cubicBezTo>
                  <a:cubicBezTo>
                    <a:pt x="129" y="479"/>
                    <a:pt x="480" y="129"/>
                    <a:pt x="911" y="129"/>
                  </a:cubicBezTo>
                  <a:close/>
                  <a:moveTo>
                    <a:pt x="911" y="1"/>
                  </a:moveTo>
                  <a:cubicBezTo>
                    <a:pt x="410" y="1"/>
                    <a:pt x="1" y="409"/>
                    <a:pt x="1" y="911"/>
                  </a:cubicBezTo>
                  <a:cubicBezTo>
                    <a:pt x="1" y="1407"/>
                    <a:pt x="410" y="1816"/>
                    <a:pt x="911" y="1816"/>
                  </a:cubicBezTo>
                  <a:cubicBezTo>
                    <a:pt x="1408" y="1816"/>
                    <a:pt x="1816" y="1407"/>
                    <a:pt x="1816" y="911"/>
                  </a:cubicBezTo>
                  <a:cubicBezTo>
                    <a:pt x="1816" y="409"/>
                    <a:pt x="1408" y="1"/>
                    <a:pt x="91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F8C088E-3EBC-4060-9260-279F2B16FF7E}"/>
                </a:ext>
              </a:extLst>
            </p:cNvPr>
            <p:cNvGrpSpPr/>
            <p:nvPr/>
          </p:nvGrpSpPr>
          <p:grpSpPr>
            <a:xfrm>
              <a:off x="4519727" y="3126630"/>
              <a:ext cx="574760" cy="526910"/>
              <a:chOff x="4519727" y="3126630"/>
              <a:chExt cx="574760" cy="526910"/>
            </a:xfrm>
          </p:grpSpPr>
          <p:sp>
            <p:nvSpPr>
              <p:cNvPr id="16" name="Google Shape;1481;p39">
                <a:extLst>
                  <a:ext uri="{FF2B5EF4-FFF2-40B4-BE49-F238E27FC236}">
                    <a16:creationId xmlns:a16="http://schemas.microsoft.com/office/drawing/2014/main" id="{3AE12ABD-25F5-4BFF-AA11-4DCEB9E7BD43}"/>
                  </a:ext>
                </a:extLst>
              </p:cNvPr>
              <p:cNvSpPr/>
              <p:nvPr/>
            </p:nvSpPr>
            <p:spPr>
              <a:xfrm>
                <a:off x="4519727" y="3126630"/>
                <a:ext cx="470121" cy="421104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2954" extrusionOk="0">
                    <a:moveTo>
                      <a:pt x="1477" y="123"/>
                    </a:moveTo>
                    <a:cubicBezTo>
                      <a:pt x="2224" y="123"/>
                      <a:pt x="2831" y="730"/>
                      <a:pt x="2831" y="1477"/>
                    </a:cubicBezTo>
                    <a:cubicBezTo>
                      <a:pt x="2831" y="2224"/>
                      <a:pt x="2224" y="2825"/>
                      <a:pt x="1477" y="2825"/>
                    </a:cubicBezTo>
                    <a:cubicBezTo>
                      <a:pt x="730" y="2825"/>
                      <a:pt x="123" y="2224"/>
                      <a:pt x="123" y="1477"/>
                    </a:cubicBezTo>
                    <a:cubicBezTo>
                      <a:pt x="123" y="730"/>
                      <a:pt x="730" y="123"/>
                      <a:pt x="1477" y="123"/>
                    </a:cubicBezTo>
                    <a:close/>
                    <a:moveTo>
                      <a:pt x="1477" y="0"/>
                    </a:moveTo>
                    <a:cubicBezTo>
                      <a:pt x="660" y="0"/>
                      <a:pt x="1" y="660"/>
                      <a:pt x="1" y="1477"/>
                    </a:cubicBezTo>
                    <a:cubicBezTo>
                      <a:pt x="1" y="2288"/>
                      <a:pt x="660" y="2954"/>
                      <a:pt x="1477" y="2954"/>
                    </a:cubicBezTo>
                    <a:cubicBezTo>
                      <a:pt x="2289" y="2954"/>
                      <a:pt x="2954" y="2288"/>
                      <a:pt x="2954" y="1477"/>
                    </a:cubicBezTo>
                    <a:cubicBezTo>
                      <a:pt x="2954" y="660"/>
                      <a:pt x="2289" y="0"/>
                      <a:pt x="1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483;p39">
                <a:extLst>
                  <a:ext uri="{FF2B5EF4-FFF2-40B4-BE49-F238E27FC236}">
                    <a16:creationId xmlns:a16="http://schemas.microsoft.com/office/drawing/2014/main" id="{0A164B10-6235-498E-BB6E-71C8EE8ED988}"/>
                  </a:ext>
                </a:extLst>
              </p:cNvPr>
              <p:cNvSpPr/>
              <p:nvPr/>
            </p:nvSpPr>
            <p:spPr>
              <a:xfrm>
                <a:off x="4702348" y="3293164"/>
                <a:ext cx="114426" cy="10249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719" extrusionOk="0">
                    <a:moveTo>
                      <a:pt x="362" y="129"/>
                    </a:moveTo>
                    <a:cubicBezTo>
                      <a:pt x="491" y="129"/>
                      <a:pt x="596" y="234"/>
                      <a:pt x="596" y="362"/>
                    </a:cubicBezTo>
                    <a:cubicBezTo>
                      <a:pt x="596" y="491"/>
                      <a:pt x="491" y="596"/>
                      <a:pt x="362" y="596"/>
                    </a:cubicBezTo>
                    <a:cubicBezTo>
                      <a:pt x="234" y="596"/>
                      <a:pt x="129" y="491"/>
                      <a:pt x="129" y="362"/>
                    </a:cubicBezTo>
                    <a:cubicBezTo>
                      <a:pt x="129" y="234"/>
                      <a:pt x="234" y="129"/>
                      <a:pt x="362" y="129"/>
                    </a:cubicBezTo>
                    <a:close/>
                    <a:moveTo>
                      <a:pt x="362" y="0"/>
                    </a:moveTo>
                    <a:cubicBezTo>
                      <a:pt x="164" y="0"/>
                      <a:pt x="1" y="164"/>
                      <a:pt x="1" y="362"/>
                    </a:cubicBezTo>
                    <a:cubicBezTo>
                      <a:pt x="1" y="555"/>
                      <a:pt x="164" y="718"/>
                      <a:pt x="362" y="718"/>
                    </a:cubicBezTo>
                    <a:cubicBezTo>
                      <a:pt x="561" y="718"/>
                      <a:pt x="718" y="555"/>
                      <a:pt x="718" y="362"/>
                    </a:cubicBezTo>
                    <a:cubicBezTo>
                      <a:pt x="718" y="164"/>
                      <a:pt x="561" y="0"/>
                      <a:pt x="3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1484;p39">
                <a:extLst>
                  <a:ext uri="{FF2B5EF4-FFF2-40B4-BE49-F238E27FC236}">
                    <a16:creationId xmlns:a16="http://schemas.microsoft.com/office/drawing/2014/main" id="{2E73987C-63D0-4036-99A5-5AEC23B88DA7}"/>
                  </a:ext>
                </a:extLst>
              </p:cNvPr>
              <p:cNvSpPr/>
              <p:nvPr/>
            </p:nvSpPr>
            <p:spPr>
              <a:xfrm>
                <a:off x="4747865" y="3334789"/>
                <a:ext cx="346622" cy="318751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2236" extrusionOk="0">
                    <a:moveTo>
                      <a:pt x="1314" y="1343"/>
                    </a:moveTo>
                    <a:lnTo>
                      <a:pt x="1670" y="1360"/>
                    </a:lnTo>
                    <a:lnTo>
                      <a:pt x="1868" y="1564"/>
                    </a:lnTo>
                    <a:lnTo>
                      <a:pt x="1536" y="1547"/>
                    </a:lnTo>
                    <a:lnTo>
                      <a:pt x="1547" y="1920"/>
                    </a:lnTo>
                    <a:lnTo>
                      <a:pt x="1325" y="1699"/>
                    </a:lnTo>
                    <a:lnTo>
                      <a:pt x="1314" y="1343"/>
                    </a:lnTo>
                    <a:close/>
                    <a:moveTo>
                      <a:pt x="71" y="1"/>
                    </a:moveTo>
                    <a:cubicBezTo>
                      <a:pt x="56" y="1"/>
                      <a:pt x="41" y="7"/>
                      <a:pt x="30" y="18"/>
                    </a:cubicBezTo>
                    <a:cubicBezTo>
                      <a:pt x="6" y="41"/>
                      <a:pt x="1" y="82"/>
                      <a:pt x="24" y="105"/>
                    </a:cubicBezTo>
                    <a:lnTo>
                      <a:pt x="1191" y="1302"/>
                    </a:lnTo>
                    <a:lnTo>
                      <a:pt x="1203" y="1745"/>
                    </a:lnTo>
                    <a:lnTo>
                      <a:pt x="1681" y="2236"/>
                    </a:lnTo>
                    <a:lnTo>
                      <a:pt x="1681" y="2236"/>
                    </a:lnTo>
                    <a:lnTo>
                      <a:pt x="1664" y="1681"/>
                    </a:lnTo>
                    <a:lnTo>
                      <a:pt x="1664" y="1681"/>
                    </a:lnTo>
                    <a:lnTo>
                      <a:pt x="2178" y="1710"/>
                    </a:lnTo>
                    <a:lnTo>
                      <a:pt x="1722" y="1238"/>
                    </a:lnTo>
                    <a:lnTo>
                      <a:pt x="1296" y="1214"/>
                    </a:lnTo>
                    <a:lnTo>
                      <a:pt x="1279" y="1214"/>
                    </a:lnTo>
                    <a:lnTo>
                      <a:pt x="117" y="24"/>
                    </a:lnTo>
                    <a:cubicBezTo>
                      <a:pt x="105" y="8"/>
                      <a:pt x="88" y="1"/>
                      <a:pt x="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2B5A6A9-9886-418E-9445-C319A0277336}"/>
              </a:ext>
            </a:extLst>
          </p:cNvPr>
          <p:cNvSpPr txBox="1"/>
          <p:nvPr/>
        </p:nvSpPr>
        <p:spPr>
          <a:xfrm>
            <a:off x="1732680" y="1168279"/>
            <a:ext cx="2189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LATAR BELAKANG :</a:t>
            </a:r>
            <a:endParaRPr lang="id-ID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ED5064-A97B-4B60-B7B6-09FE5702A357}"/>
              </a:ext>
            </a:extLst>
          </p:cNvPr>
          <p:cNvGrpSpPr/>
          <p:nvPr/>
        </p:nvGrpSpPr>
        <p:grpSpPr>
          <a:xfrm>
            <a:off x="1261835" y="4363526"/>
            <a:ext cx="4913316" cy="2035550"/>
            <a:chOff x="1124108" y="2283586"/>
            <a:chExt cx="5298880" cy="368478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932FB5-4707-4B8E-B00E-42E4F4ED1117}"/>
                </a:ext>
              </a:extLst>
            </p:cNvPr>
            <p:cNvGrpSpPr/>
            <p:nvPr/>
          </p:nvGrpSpPr>
          <p:grpSpPr>
            <a:xfrm>
              <a:off x="1851277" y="2283586"/>
              <a:ext cx="3332209" cy="1103858"/>
              <a:chOff x="3177618" y="1736181"/>
              <a:chExt cx="3474143" cy="1938700"/>
            </a:xfrm>
          </p:grpSpPr>
          <p:sp>
            <p:nvSpPr>
              <p:cNvPr id="46" name="Shape">
                <a:extLst>
                  <a:ext uri="{FF2B5EF4-FFF2-40B4-BE49-F238E27FC236}">
                    <a16:creationId xmlns:a16="http://schemas.microsoft.com/office/drawing/2014/main" id="{3634F341-B12B-4261-A862-C442C8720596}"/>
                  </a:ext>
                </a:extLst>
              </p:cNvPr>
              <p:cNvSpPr/>
              <p:nvPr/>
            </p:nvSpPr>
            <p:spPr>
              <a:xfrm>
                <a:off x="3353251" y="1771678"/>
                <a:ext cx="3136288" cy="1864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99" h="20734" extrusionOk="0">
                    <a:moveTo>
                      <a:pt x="19728" y="14171"/>
                    </a:moveTo>
                    <a:cubicBezTo>
                      <a:pt x="20467" y="12119"/>
                      <a:pt x="20643" y="9976"/>
                      <a:pt x="20590" y="7814"/>
                    </a:cubicBezTo>
                    <a:cubicBezTo>
                      <a:pt x="20555" y="5780"/>
                      <a:pt x="20643" y="3289"/>
                      <a:pt x="19182" y="1695"/>
                    </a:cubicBezTo>
                    <a:cubicBezTo>
                      <a:pt x="17210" y="-467"/>
                      <a:pt x="13461" y="-156"/>
                      <a:pt x="10873" y="431"/>
                    </a:cubicBezTo>
                    <a:cubicBezTo>
                      <a:pt x="8602" y="944"/>
                      <a:pt x="6419" y="1786"/>
                      <a:pt x="4342" y="2794"/>
                    </a:cubicBezTo>
                    <a:cubicBezTo>
                      <a:pt x="2969" y="3454"/>
                      <a:pt x="1296" y="4131"/>
                      <a:pt x="522" y="5506"/>
                    </a:cubicBezTo>
                    <a:cubicBezTo>
                      <a:pt x="-957" y="8089"/>
                      <a:pt x="1032" y="10360"/>
                      <a:pt x="2441" y="12412"/>
                    </a:cubicBezTo>
                    <a:cubicBezTo>
                      <a:pt x="3409" y="13841"/>
                      <a:pt x="4166" y="15399"/>
                      <a:pt x="5134" y="16809"/>
                    </a:cubicBezTo>
                    <a:cubicBezTo>
                      <a:pt x="6102" y="18238"/>
                      <a:pt x="7334" y="19557"/>
                      <a:pt x="8936" y="20235"/>
                    </a:cubicBezTo>
                    <a:cubicBezTo>
                      <a:pt x="11049" y="21133"/>
                      <a:pt x="13619" y="20767"/>
                      <a:pt x="15591" y="19539"/>
                    </a:cubicBezTo>
                    <a:cubicBezTo>
                      <a:pt x="17562" y="18312"/>
                      <a:pt x="18953" y="16333"/>
                      <a:pt x="19728" y="14171"/>
                    </a:cubicBezTo>
                    <a:close/>
                  </a:path>
                </a:pathLst>
              </a:custGeom>
              <a:solidFill>
                <a:srgbClr val="F7931F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22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Shape">
                <a:extLst>
                  <a:ext uri="{FF2B5EF4-FFF2-40B4-BE49-F238E27FC236}">
                    <a16:creationId xmlns:a16="http://schemas.microsoft.com/office/drawing/2014/main" id="{51B4BD6E-91BE-479C-8A11-84971ABCFE54}"/>
                  </a:ext>
                </a:extLst>
              </p:cNvPr>
              <p:cNvSpPr/>
              <p:nvPr/>
            </p:nvSpPr>
            <p:spPr>
              <a:xfrm>
                <a:off x="3236724" y="1815271"/>
                <a:ext cx="3415037" cy="1859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3" h="21184" extrusionOk="0">
                    <a:moveTo>
                      <a:pt x="18922" y="15774"/>
                    </a:moveTo>
                    <a:cubicBezTo>
                      <a:pt x="19515" y="14670"/>
                      <a:pt x="19964" y="13471"/>
                      <a:pt x="20270" y="12234"/>
                    </a:cubicBezTo>
                    <a:cubicBezTo>
                      <a:pt x="20575" y="11054"/>
                      <a:pt x="20755" y="9836"/>
                      <a:pt x="20917" y="8618"/>
                    </a:cubicBezTo>
                    <a:cubicBezTo>
                      <a:pt x="21222" y="6506"/>
                      <a:pt x="21474" y="4108"/>
                      <a:pt x="20036" y="2376"/>
                    </a:cubicBezTo>
                    <a:cubicBezTo>
                      <a:pt x="18868" y="949"/>
                      <a:pt x="17035" y="378"/>
                      <a:pt x="15328" y="149"/>
                    </a:cubicBezTo>
                    <a:cubicBezTo>
                      <a:pt x="13280" y="-136"/>
                      <a:pt x="11159" y="16"/>
                      <a:pt x="9129" y="359"/>
                    </a:cubicBezTo>
                    <a:cubicBezTo>
                      <a:pt x="7853" y="568"/>
                      <a:pt x="6577" y="892"/>
                      <a:pt x="5337" y="1253"/>
                    </a:cubicBezTo>
                    <a:cubicBezTo>
                      <a:pt x="4367" y="1539"/>
                      <a:pt x="3360" y="1786"/>
                      <a:pt x="2444" y="2224"/>
                    </a:cubicBezTo>
                    <a:cubicBezTo>
                      <a:pt x="1509" y="2681"/>
                      <a:pt x="701" y="3385"/>
                      <a:pt x="287" y="4393"/>
                    </a:cubicBezTo>
                    <a:cubicBezTo>
                      <a:pt x="-126" y="5402"/>
                      <a:pt x="-54" y="6487"/>
                      <a:pt x="251" y="7514"/>
                    </a:cubicBezTo>
                    <a:cubicBezTo>
                      <a:pt x="575" y="8599"/>
                      <a:pt x="1096" y="9608"/>
                      <a:pt x="1581" y="10635"/>
                    </a:cubicBezTo>
                    <a:cubicBezTo>
                      <a:pt x="2156" y="11834"/>
                      <a:pt x="2587" y="13090"/>
                      <a:pt x="3073" y="14346"/>
                    </a:cubicBezTo>
                    <a:cubicBezTo>
                      <a:pt x="3917" y="16497"/>
                      <a:pt x="4978" y="18685"/>
                      <a:pt x="6864" y="19999"/>
                    </a:cubicBezTo>
                    <a:cubicBezTo>
                      <a:pt x="8679" y="21255"/>
                      <a:pt x="11015" y="21464"/>
                      <a:pt x="13064" y="20855"/>
                    </a:cubicBezTo>
                    <a:cubicBezTo>
                      <a:pt x="15095" y="20265"/>
                      <a:pt x="16820" y="18857"/>
                      <a:pt x="18096" y="17106"/>
                    </a:cubicBezTo>
                    <a:cubicBezTo>
                      <a:pt x="18401" y="16687"/>
                      <a:pt x="18671" y="16231"/>
                      <a:pt x="18922" y="15774"/>
                    </a:cubicBezTo>
                    <a:cubicBezTo>
                      <a:pt x="18958" y="15698"/>
                      <a:pt x="18850" y="15641"/>
                      <a:pt x="18814" y="15698"/>
                    </a:cubicBezTo>
                    <a:cubicBezTo>
                      <a:pt x="17790" y="17582"/>
                      <a:pt x="16299" y="19199"/>
                      <a:pt x="14448" y="20170"/>
                    </a:cubicBezTo>
                    <a:cubicBezTo>
                      <a:pt x="12543" y="21160"/>
                      <a:pt x="10243" y="21369"/>
                      <a:pt x="8248" y="20589"/>
                    </a:cubicBezTo>
                    <a:cubicBezTo>
                      <a:pt x="6199" y="19789"/>
                      <a:pt x="4816" y="17962"/>
                      <a:pt x="3881" y="15945"/>
                    </a:cubicBezTo>
                    <a:cubicBezTo>
                      <a:pt x="3324" y="14765"/>
                      <a:pt x="2893" y="13509"/>
                      <a:pt x="2426" y="12291"/>
                    </a:cubicBezTo>
                    <a:cubicBezTo>
                      <a:pt x="2192" y="11701"/>
                      <a:pt x="1958" y="11130"/>
                      <a:pt x="1689" y="10578"/>
                    </a:cubicBezTo>
                    <a:cubicBezTo>
                      <a:pt x="1455" y="10084"/>
                      <a:pt x="1204" y="9570"/>
                      <a:pt x="970" y="9075"/>
                    </a:cubicBezTo>
                    <a:cubicBezTo>
                      <a:pt x="521" y="8085"/>
                      <a:pt x="126" y="7039"/>
                      <a:pt x="126" y="5935"/>
                    </a:cubicBezTo>
                    <a:cubicBezTo>
                      <a:pt x="126" y="4812"/>
                      <a:pt x="629" y="3746"/>
                      <a:pt x="1437" y="3042"/>
                    </a:cubicBezTo>
                    <a:cubicBezTo>
                      <a:pt x="2210" y="2376"/>
                      <a:pt x="3180" y="2034"/>
                      <a:pt x="4115" y="1748"/>
                    </a:cubicBezTo>
                    <a:cubicBezTo>
                      <a:pt x="5211" y="1425"/>
                      <a:pt x="6307" y="1101"/>
                      <a:pt x="7421" y="835"/>
                    </a:cubicBezTo>
                    <a:cubicBezTo>
                      <a:pt x="9578" y="340"/>
                      <a:pt x="11788" y="35"/>
                      <a:pt x="13998" y="149"/>
                    </a:cubicBezTo>
                    <a:cubicBezTo>
                      <a:pt x="15724" y="226"/>
                      <a:pt x="17592" y="549"/>
                      <a:pt x="19048" y="1615"/>
                    </a:cubicBezTo>
                    <a:cubicBezTo>
                      <a:pt x="19803" y="2167"/>
                      <a:pt x="20414" y="2928"/>
                      <a:pt x="20719" y="3841"/>
                    </a:cubicBezTo>
                    <a:cubicBezTo>
                      <a:pt x="21079" y="4869"/>
                      <a:pt x="21079" y="6011"/>
                      <a:pt x="20971" y="7096"/>
                    </a:cubicBezTo>
                    <a:cubicBezTo>
                      <a:pt x="20917" y="7648"/>
                      <a:pt x="20845" y="8200"/>
                      <a:pt x="20773" y="8751"/>
                    </a:cubicBezTo>
                    <a:cubicBezTo>
                      <a:pt x="20701" y="9322"/>
                      <a:pt x="20611" y="9893"/>
                      <a:pt x="20521" y="10464"/>
                    </a:cubicBezTo>
                    <a:cubicBezTo>
                      <a:pt x="20306" y="11682"/>
                      <a:pt x="20018" y="12900"/>
                      <a:pt x="19569" y="14042"/>
                    </a:cubicBezTo>
                    <a:cubicBezTo>
                      <a:pt x="19353" y="14613"/>
                      <a:pt x="19102" y="15184"/>
                      <a:pt x="18796" y="15717"/>
                    </a:cubicBezTo>
                    <a:cubicBezTo>
                      <a:pt x="18778" y="15774"/>
                      <a:pt x="18886" y="15850"/>
                      <a:pt x="18922" y="15774"/>
                    </a:cubicBezTo>
                    <a:close/>
                  </a:path>
                </a:pathLst>
              </a:custGeom>
              <a:solidFill>
                <a:srgbClr val="F7931F">
                  <a:lumMod val="75000"/>
                </a:srgb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22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Shape">
                <a:extLst>
                  <a:ext uri="{FF2B5EF4-FFF2-40B4-BE49-F238E27FC236}">
                    <a16:creationId xmlns:a16="http://schemas.microsoft.com/office/drawing/2014/main" id="{A80C497E-D626-4958-94B8-918AEB23FE7F}"/>
                  </a:ext>
                </a:extLst>
              </p:cNvPr>
              <p:cNvSpPr/>
              <p:nvPr/>
            </p:nvSpPr>
            <p:spPr>
              <a:xfrm>
                <a:off x="3594347" y="3048251"/>
                <a:ext cx="383431" cy="3703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65" h="20772" extrusionOk="0">
                    <a:moveTo>
                      <a:pt x="19820" y="14132"/>
                    </a:moveTo>
                    <a:cubicBezTo>
                      <a:pt x="20545" y="12123"/>
                      <a:pt x="20665" y="9988"/>
                      <a:pt x="20665" y="7853"/>
                    </a:cubicBezTo>
                    <a:cubicBezTo>
                      <a:pt x="20665" y="5844"/>
                      <a:pt x="20665" y="3332"/>
                      <a:pt x="19217" y="1700"/>
                    </a:cubicBezTo>
                    <a:cubicBezTo>
                      <a:pt x="17286" y="-435"/>
                      <a:pt x="13545" y="-184"/>
                      <a:pt x="10891" y="444"/>
                    </a:cubicBezTo>
                    <a:cubicBezTo>
                      <a:pt x="8598" y="946"/>
                      <a:pt x="6426" y="1825"/>
                      <a:pt x="4374" y="2830"/>
                    </a:cubicBezTo>
                    <a:cubicBezTo>
                      <a:pt x="3047" y="3458"/>
                      <a:pt x="1358" y="4212"/>
                      <a:pt x="513" y="5593"/>
                    </a:cubicBezTo>
                    <a:cubicBezTo>
                      <a:pt x="-935" y="8105"/>
                      <a:pt x="996" y="10365"/>
                      <a:pt x="2444" y="12500"/>
                    </a:cubicBezTo>
                    <a:cubicBezTo>
                      <a:pt x="3409" y="13881"/>
                      <a:pt x="4133" y="15514"/>
                      <a:pt x="5099" y="16895"/>
                    </a:cubicBezTo>
                    <a:cubicBezTo>
                      <a:pt x="6064" y="18277"/>
                      <a:pt x="7271" y="19658"/>
                      <a:pt x="8840" y="20286"/>
                    </a:cubicBezTo>
                    <a:cubicBezTo>
                      <a:pt x="10891" y="21165"/>
                      <a:pt x="13546" y="20788"/>
                      <a:pt x="15477" y="19658"/>
                    </a:cubicBezTo>
                    <a:cubicBezTo>
                      <a:pt x="17407" y="18528"/>
                      <a:pt x="18975" y="16267"/>
                      <a:pt x="19820" y="14132"/>
                    </a:cubicBezTo>
                    <a:close/>
                  </a:path>
                </a:pathLst>
              </a:custGeom>
              <a:solidFill>
                <a:srgbClr val="F7931F">
                  <a:lumMod val="60000"/>
                  <a:lumOff val="40000"/>
                </a:srgb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22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Circle">
                <a:extLst>
                  <a:ext uri="{FF2B5EF4-FFF2-40B4-BE49-F238E27FC236}">
                    <a16:creationId xmlns:a16="http://schemas.microsoft.com/office/drawing/2014/main" id="{866C4AE9-DE01-40B2-9A27-84FF538EB544}"/>
                  </a:ext>
                </a:extLst>
              </p:cNvPr>
              <p:cNvSpPr/>
              <p:nvPr/>
            </p:nvSpPr>
            <p:spPr>
              <a:xfrm>
                <a:off x="3177618" y="1736181"/>
                <a:ext cx="883146" cy="1303131"/>
              </a:xfrm>
              <a:prstGeom prst="ellipse">
                <a:avLst/>
              </a:prstGeom>
              <a:solidFill>
                <a:sysClr val="window" lastClr="FFFFFF"/>
              </a:solidFill>
              <a:ln w="12700">
                <a:miter lim="400000"/>
              </a:ln>
              <a:effectLst>
                <a:outerShdw blurRad="139700" dist="38100" dir="2700000" sx="102000" sy="102000" algn="tl" rotWithShape="0">
                  <a:prstClr val="black">
                    <a:alpha val="27000"/>
                  </a:prstClr>
                </a:outerShdw>
              </a:effectLst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22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13D996-1A39-4B19-AF23-7CD2DBF9DF30}"/>
                  </a:ext>
                </a:extLst>
              </p:cNvPr>
              <p:cNvSpPr txBox="1"/>
              <p:nvPr/>
            </p:nvSpPr>
            <p:spPr>
              <a:xfrm>
                <a:off x="4175488" y="1804574"/>
                <a:ext cx="2118590" cy="144889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1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Mewujudkan tata Kelola pemerintahan yang bersih, efektif,transparan dan akuntabel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B57F9F-5B3F-42D1-AD81-AD467A8B9573}"/>
                </a:ext>
              </a:extLst>
            </p:cNvPr>
            <p:cNvGrpSpPr/>
            <p:nvPr/>
          </p:nvGrpSpPr>
          <p:grpSpPr>
            <a:xfrm>
              <a:off x="3195104" y="3410110"/>
              <a:ext cx="3227884" cy="1638284"/>
              <a:chOff x="5105644" y="3589663"/>
              <a:chExt cx="3549044" cy="2482241"/>
            </a:xfrm>
          </p:grpSpPr>
          <p:sp>
            <p:nvSpPr>
              <p:cNvPr id="41" name="Shape">
                <a:extLst>
                  <a:ext uri="{FF2B5EF4-FFF2-40B4-BE49-F238E27FC236}">
                    <a16:creationId xmlns:a16="http://schemas.microsoft.com/office/drawing/2014/main" id="{AD23627F-C754-4E42-B791-7B2510F0B7AA}"/>
                  </a:ext>
                </a:extLst>
              </p:cNvPr>
              <p:cNvSpPr/>
              <p:nvPr/>
            </p:nvSpPr>
            <p:spPr>
              <a:xfrm>
                <a:off x="5440672" y="3820241"/>
                <a:ext cx="3138261" cy="19343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39" h="20345" extrusionOk="0">
                    <a:moveTo>
                      <a:pt x="14967" y="1408"/>
                    </a:moveTo>
                    <a:cubicBezTo>
                      <a:pt x="12925" y="533"/>
                      <a:pt x="10749" y="221"/>
                      <a:pt x="8542" y="96"/>
                    </a:cubicBezTo>
                    <a:cubicBezTo>
                      <a:pt x="6471" y="-8"/>
                      <a:pt x="3934" y="-279"/>
                      <a:pt x="2163" y="1033"/>
                    </a:cubicBezTo>
                    <a:cubicBezTo>
                      <a:pt x="-209" y="2804"/>
                      <a:pt x="-194" y="6532"/>
                      <a:pt x="196" y="9136"/>
                    </a:cubicBezTo>
                    <a:cubicBezTo>
                      <a:pt x="526" y="11406"/>
                      <a:pt x="1217" y="13614"/>
                      <a:pt x="2088" y="15739"/>
                    </a:cubicBezTo>
                    <a:cubicBezTo>
                      <a:pt x="2658" y="17134"/>
                      <a:pt x="3213" y="18821"/>
                      <a:pt x="4549" y="19696"/>
                    </a:cubicBezTo>
                    <a:cubicBezTo>
                      <a:pt x="7071" y="21321"/>
                      <a:pt x="9548" y="19530"/>
                      <a:pt x="11754" y="18301"/>
                    </a:cubicBezTo>
                    <a:cubicBezTo>
                      <a:pt x="13285" y="17447"/>
                      <a:pt x="14937" y="16822"/>
                      <a:pt x="16483" y="15968"/>
                    </a:cubicBezTo>
                    <a:cubicBezTo>
                      <a:pt x="18014" y="15114"/>
                      <a:pt x="19470" y="13989"/>
                      <a:pt x="20295" y="12469"/>
                    </a:cubicBezTo>
                    <a:cubicBezTo>
                      <a:pt x="21391" y="10448"/>
                      <a:pt x="21226" y="7886"/>
                      <a:pt x="20130" y="5866"/>
                    </a:cubicBezTo>
                    <a:cubicBezTo>
                      <a:pt x="19034" y="3824"/>
                      <a:pt x="17113" y="2325"/>
                      <a:pt x="14967" y="1408"/>
                    </a:cubicBezTo>
                    <a:close/>
                  </a:path>
                </a:pathLst>
              </a:custGeom>
              <a:solidFill>
                <a:srgbClr val="FFCC4C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22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Shape">
                <a:extLst>
                  <a:ext uri="{FF2B5EF4-FFF2-40B4-BE49-F238E27FC236}">
                    <a16:creationId xmlns:a16="http://schemas.microsoft.com/office/drawing/2014/main" id="{AB8C702A-6A4B-40B1-82D7-14DF1E0DA18B}"/>
                  </a:ext>
                </a:extLst>
              </p:cNvPr>
              <p:cNvSpPr/>
              <p:nvPr/>
            </p:nvSpPr>
            <p:spPr>
              <a:xfrm>
                <a:off x="5560594" y="3589663"/>
                <a:ext cx="3094094" cy="2105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1" h="21451" extrusionOk="0">
                    <a:moveTo>
                      <a:pt x="15976" y="3565"/>
                    </a:moveTo>
                    <a:cubicBezTo>
                      <a:pt x="13968" y="2229"/>
                      <a:pt x="11789" y="1453"/>
                      <a:pt x="9611" y="871"/>
                    </a:cubicBezTo>
                    <a:cubicBezTo>
                      <a:pt x="8607" y="612"/>
                      <a:pt x="7587" y="310"/>
                      <a:pt x="6567" y="138"/>
                    </a:cubicBezTo>
                    <a:cubicBezTo>
                      <a:pt x="5578" y="-35"/>
                      <a:pt x="4574" y="-78"/>
                      <a:pt x="3601" y="202"/>
                    </a:cubicBezTo>
                    <a:cubicBezTo>
                      <a:pt x="2782" y="439"/>
                      <a:pt x="2025" y="957"/>
                      <a:pt x="1422" y="1797"/>
                    </a:cubicBezTo>
                    <a:cubicBezTo>
                      <a:pt x="912" y="2509"/>
                      <a:pt x="557" y="3414"/>
                      <a:pt x="340" y="4363"/>
                    </a:cubicBezTo>
                    <a:cubicBezTo>
                      <a:pt x="-154" y="6518"/>
                      <a:pt x="-46" y="8890"/>
                      <a:pt x="263" y="11067"/>
                    </a:cubicBezTo>
                    <a:cubicBezTo>
                      <a:pt x="479" y="12662"/>
                      <a:pt x="850" y="14193"/>
                      <a:pt x="1252" y="15702"/>
                    </a:cubicBezTo>
                    <a:cubicBezTo>
                      <a:pt x="1546" y="16779"/>
                      <a:pt x="1824" y="17900"/>
                      <a:pt x="2303" y="18849"/>
                    </a:cubicBezTo>
                    <a:cubicBezTo>
                      <a:pt x="2874" y="19948"/>
                      <a:pt x="3709" y="20681"/>
                      <a:pt x="4620" y="21091"/>
                    </a:cubicBezTo>
                    <a:cubicBezTo>
                      <a:pt x="5547" y="21500"/>
                      <a:pt x="6552" y="21522"/>
                      <a:pt x="7510" y="21350"/>
                    </a:cubicBezTo>
                    <a:cubicBezTo>
                      <a:pt x="8483" y="21177"/>
                      <a:pt x="9425" y="20832"/>
                      <a:pt x="10383" y="20487"/>
                    </a:cubicBezTo>
                    <a:cubicBezTo>
                      <a:pt x="11480" y="20099"/>
                      <a:pt x="12577" y="19841"/>
                      <a:pt x="13690" y="19560"/>
                    </a:cubicBezTo>
                    <a:cubicBezTo>
                      <a:pt x="14787" y="19280"/>
                      <a:pt x="15884" y="19000"/>
                      <a:pt x="16965" y="18547"/>
                    </a:cubicBezTo>
                    <a:cubicBezTo>
                      <a:pt x="17908" y="18159"/>
                      <a:pt x="18835" y="17620"/>
                      <a:pt x="19623" y="16823"/>
                    </a:cubicBezTo>
                    <a:cubicBezTo>
                      <a:pt x="20349" y="16090"/>
                      <a:pt x="20936" y="15076"/>
                      <a:pt x="21199" y="13869"/>
                    </a:cubicBezTo>
                    <a:cubicBezTo>
                      <a:pt x="21446" y="12662"/>
                      <a:pt x="21384" y="11369"/>
                      <a:pt x="21075" y="10205"/>
                    </a:cubicBezTo>
                    <a:cubicBezTo>
                      <a:pt x="20426" y="7769"/>
                      <a:pt x="18881" y="5915"/>
                      <a:pt x="17336" y="4600"/>
                    </a:cubicBezTo>
                    <a:cubicBezTo>
                      <a:pt x="16873" y="4212"/>
                      <a:pt x="16425" y="3867"/>
                      <a:pt x="15976" y="3565"/>
                    </a:cubicBezTo>
                    <a:cubicBezTo>
                      <a:pt x="15915" y="3522"/>
                      <a:pt x="15853" y="3651"/>
                      <a:pt x="15915" y="3694"/>
                    </a:cubicBezTo>
                    <a:cubicBezTo>
                      <a:pt x="17614" y="4837"/>
                      <a:pt x="19298" y="6389"/>
                      <a:pt x="20349" y="8609"/>
                    </a:cubicBezTo>
                    <a:cubicBezTo>
                      <a:pt x="20859" y="9666"/>
                      <a:pt x="21199" y="10873"/>
                      <a:pt x="21214" y="12123"/>
                    </a:cubicBezTo>
                    <a:cubicBezTo>
                      <a:pt x="21245" y="13373"/>
                      <a:pt x="20952" y="14602"/>
                      <a:pt x="20380" y="15572"/>
                    </a:cubicBezTo>
                    <a:cubicBezTo>
                      <a:pt x="19793" y="16564"/>
                      <a:pt x="18974" y="17254"/>
                      <a:pt x="18124" y="17750"/>
                    </a:cubicBezTo>
                    <a:cubicBezTo>
                      <a:pt x="17151" y="18332"/>
                      <a:pt x="16131" y="18698"/>
                      <a:pt x="15096" y="19000"/>
                    </a:cubicBezTo>
                    <a:cubicBezTo>
                      <a:pt x="13999" y="19323"/>
                      <a:pt x="12902" y="19560"/>
                      <a:pt x="11805" y="19862"/>
                    </a:cubicBezTo>
                    <a:cubicBezTo>
                      <a:pt x="10831" y="20142"/>
                      <a:pt x="9873" y="20509"/>
                      <a:pt x="8900" y="20811"/>
                    </a:cubicBezTo>
                    <a:cubicBezTo>
                      <a:pt x="7958" y="21112"/>
                      <a:pt x="7000" y="21328"/>
                      <a:pt x="6026" y="21263"/>
                    </a:cubicBezTo>
                    <a:cubicBezTo>
                      <a:pt x="5037" y="21199"/>
                      <a:pt x="4049" y="20768"/>
                      <a:pt x="3245" y="19948"/>
                    </a:cubicBezTo>
                    <a:cubicBezTo>
                      <a:pt x="2519" y="19215"/>
                      <a:pt x="2055" y="18138"/>
                      <a:pt x="1716" y="16995"/>
                    </a:cubicBezTo>
                    <a:cubicBezTo>
                      <a:pt x="1561" y="16478"/>
                      <a:pt x="1437" y="15960"/>
                      <a:pt x="1283" y="15443"/>
                    </a:cubicBezTo>
                    <a:cubicBezTo>
                      <a:pt x="1082" y="14710"/>
                      <a:pt x="897" y="13956"/>
                      <a:pt x="727" y="13201"/>
                    </a:cubicBezTo>
                    <a:cubicBezTo>
                      <a:pt x="217" y="10808"/>
                      <a:pt x="-92" y="8243"/>
                      <a:pt x="186" y="5742"/>
                    </a:cubicBezTo>
                    <a:cubicBezTo>
                      <a:pt x="294" y="4772"/>
                      <a:pt x="510" y="3845"/>
                      <a:pt x="866" y="3005"/>
                    </a:cubicBezTo>
                    <a:cubicBezTo>
                      <a:pt x="1252" y="2099"/>
                      <a:pt x="1808" y="1366"/>
                      <a:pt x="2488" y="892"/>
                    </a:cubicBezTo>
                    <a:cubicBezTo>
                      <a:pt x="3322" y="310"/>
                      <a:pt x="4280" y="138"/>
                      <a:pt x="5207" y="159"/>
                    </a:cubicBezTo>
                    <a:cubicBezTo>
                      <a:pt x="6243" y="181"/>
                      <a:pt x="7262" y="418"/>
                      <a:pt x="8267" y="676"/>
                    </a:cubicBezTo>
                    <a:cubicBezTo>
                      <a:pt x="10352" y="1215"/>
                      <a:pt x="12438" y="1776"/>
                      <a:pt x="14447" y="2832"/>
                    </a:cubicBezTo>
                    <a:cubicBezTo>
                      <a:pt x="14941" y="3091"/>
                      <a:pt x="15420" y="3371"/>
                      <a:pt x="15899" y="3694"/>
                    </a:cubicBezTo>
                    <a:cubicBezTo>
                      <a:pt x="15976" y="3738"/>
                      <a:pt x="16038" y="3608"/>
                      <a:pt x="15976" y="3565"/>
                    </a:cubicBezTo>
                    <a:close/>
                  </a:path>
                </a:pathLst>
              </a:custGeom>
              <a:solidFill>
                <a:srgbClr val="FFCC4C">
                  <a:lumMod val="75000"/>
                </a:srgb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22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Shape">
                <a:extLst>
                  <a:ext uri="{FF2B5EF4-FFF2-40B4-BE49-F238E27FC236}">
                    <a16:creationId xmlns:a16="http://schemas.microsoft.com/office/drawing/2014/main" id="{884AF8D7-634A-48D8-B0FB-088FD1E6C63B}"/>
                  </a:ext>
                </a:extLst>
              </p:cNvPr>
              <p:cNvSpPr/>
              <p:nvPr/>
            </p:nvSpPr>
            <p:spPr>
              <a:xfrm>
                <a:off x="7120786" y="5753365"/>
                <a:ext cx="457502" cy="318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16" h="20350" extrusionOk="0">
                    <a:moveTo>
                      <a:pt x="14915" y="1411"/>
                    </a:moveTo>
                    <a:cubicBezTo>
                      <a:pt x="12858" y="552"/>
                      <a:pt x="10698" y="266"/>
                      <a:pt x="8538" y="123"/>
                    </a:cubicBezTo>
                    <a:cubicBezTo>
                      <a:pt x="6481" y="-20"/>
                      <a:pt x="3909" y="-306"/>
                      <a:pt x="2161" y="1124"/>
                    </a:cubicBezTo>
                    <a:cubicBezTo>
                      <a:pt x="-205" y="2841"/>
                      <a:pt x="-205" y="6560"/>
                      <a:pt x="207" y="9135"/>
                    </a:cubicBezTo>
                    <a:cubicBezTo>
                      <a:pt x="515" y="11424"/>
                      <a:pt x="1235" y="13570"/>
                      <a:pt x="2058" y="15715"/>
                    </a:cubicBezTo>
                    <a:cubicBezTo>
                      <a:pt x="2675" y="17146"/>
                      <a:pt x="3190" y="18862"/>
                      <a:pt x="4526" y="19721"/>
                    </a:cubicBezTo>
                    <a:cubicBezTo>
                      <a:pt x="6995" y="21294"/>
                      <a:pt x="9464" y="19578"/>
                      <a:pt x="11726" y="18290"/>
                    </a:cubicBezTo>
                    <a:cubicBezTo>
                      <a:pt x="13269" y="17432"/>
                      <a:pt x="14915" y="16860"/>
                      <a:pt x="16458" y="16001"/>
                    </a:cubicBezTo>
                    <a:cubicBezTo>
                      <a:pt x="18001" y="15143"/>
                      <a:pt x="19441" y="13999"/>
                      <a:pt x="20263" y="12568"/>
                    </a:cubicBezTo>
                    <a:cubicBezTo>
                      <a:pt x="21395" y="10565"/>
                      <a:pt x="21189" y="7991"/>
                      <a:pt x="20058" y="5988"/>
                    </a:cubicBezTo>
                    <a:cubicBezTo>
                      <a:pt x="18926" y="3842"/>
                      <a:pt x="17075" y="2412"/>
                      <a:pt x="14915" y="1411"/>
                    </a:cubicBezTo>
                    <a:close/>
                  </a:path>
                </a:pathLst>
              </a:custGeom>
              <a:solidFill>
                <a:srgbClr val="FFCC4C">
                  <a:lumMod val="60000"/>
                  <a:lumOff val="40000"/>
                </a:srgb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22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Circle">
                <a:extLst>
                  <a:ext uri="{FF2B5EF4-FFF2-40B4-BE49-F238E27FC236}">
                    <a16:creationId xmlns:a16="http://schemas.microsoft.com/office/drawing/2014/main" id="{6D6006CD-A01E-4111-8946-CBDC248556EB}"/>
                  </a:ext>
                </a:extLst>
              </p:cNvPr>
              <p:cNvSpPr/>
              <p:nvPr/>
            </p:nvSpPr>
            <p:spPr>
              <a:xfrm>
                <a:off x="5105644" y="3671048"/>
                <a:ext cx="1160330" cy="1303128"/>
              </a:xfrm>
              <a:prstGeom prst="ellipse">
                <a:avLst/>
              </a:prstGeom>
              <a:solidFill>
                <a:sysClr val="window" lastClr="FFFFFF"/>
              </a:solidFill>
              <a:ln w="12700">
                <a:miter lim="400000"/>
              </a:ln>
              <a:effectLst>
                <a:outerShdw blurRad="139700" dist="38100" dir="2700000" sx="102000" sy="102000" algn="tl" rotWithShape="0">
                  <a:prstClr val="black">
                    <a:alpha val="27000"/>
                  </a:prstClr>
                </a:outerShdw>
              </a:effectLst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22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9D8B0A1-2AD5-4659-B8E7-0731D86BD90A}"/>
                  </a:ext>
                </a:extLst>
              </p:cNvPr>
              <p:cNvSpPr txBox="1"/>
              <p:nvPr/>
            </p:nvSpPr>
            <p:spPr>
              <a:xfrm>
                <a:off x="6279591" y="3953921"/>
                <a:ext cx="1941991" cy="147722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id-ID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100" b="1" i="0" u="none" strike="noStrike" kern="0" cap="none" spc="0" normalizeH="0" baseline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noProof="1"/>
                  <a:t>Mewujudkan pelayanan publik yang berkualitas dan terpercaya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7BEF1-1316-4780-855E-1089FDF77087}"/>
                </a:ext>
              </a:extLst>
            </p:cNvPr>
            <p:cNvGrpSpPr/>
            <p:nvPr/>
          </p:nvGrpSpPr>
          <p:grpSpPr>
            <a:xfrm>
              <a:off x="1124108" y="4635609"/>
              <a:ext cx="3398757" cy="1332763"/>
              <a:chOff x="343303" y="3258559"/>
              <a:chExt cx="3803319" cy="2511219"/>
            </a:xfrm>
          </p:grpSpPr>
          <p:sp>
            <p:nvSpPr>
              <p:cNvPr id="36" name="Shape">
                <a:extLst>
                  <a:ext uri="{FF2B5EF4-FFF2-40B4-BE49-F238E27FC236}">
                    <a16:creationId xmlns:a16="http://schemas.microsoft.com/office/drawing/2014/main" id="{B0F1EE7E-1171-45EE-8040-2D80A120EF09}"/>
                  </a:ext>
                </a:extLst>
              </p:cNvPr>
              <p:cNvSpPr/>
              <p:nvPr/>
            </p:nvSpPr>
            <p:spPr>
              <a:xfrm>
                <a:off x="343304" y="3332263"/>
                <a:ext cx="3643798" cy="2166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51" h="20594" extrusionOk="0">
                    <a:moveTo>
                      <a:pt x="17291" y="5825"/>
                    </a:moveTo>
                    <a:cubicBezTo>
                      <a:pt x="16775" y="4427"/>
                      <a:pt x="16203" y="3011"/>
                      <a:pt x="15255" y="2050"/>
                    </a:cubicBezTo>
                    <a:cubicBezTo>
                      <a:pt x="12731" y="-554"/>
                      <a:pt x="8227" y="-257"/>
                      <a:pt x="5229" y="652"/>
                    </a:cubicBezTo>
                    <a:cubicBezTo>
                      <a:pt x="2078" y="1613"/>
                      <a:pt x="0" y="4392"/>
                      <a:pt x="0" y="8586"/>
                    </a:cubicBezTo>
                    <a:cubicBezTo>
                      <a:pt x="0" y="10805"/>
                      <a:pt x="502" y="13129"/>
                      <a:pt x="1924" y="14580"/>
                    </a:cubicBezTo>
                    <a:cubicBezTo>
                      <a:pt x="3179" y="15838"/>
                      <a:pt x="4797" y="16293"/>
                      <a:pt x="6136" y="17394"/>
                    </a:cubicBezTo>
                    <a:cubicBezTo>
                      <a:pt x="7446" y="18477"/>
                      <a:pt x="8576" y="20120"/>
                      <a:pt x="10193" y="20487"/>
                    </a:cubicBezTo>
                    <a:cubicBezTo>
                      <a:pt x="12592" y="21046"/>
                      <a:pt x="14990" y="19298"/>
                      <a:pt x="17110" y="18128"/>
                    </a:cubicBezTo>
                    <a:cubicBezTo>
                      <a:pt x="21600" y="15611"/>
                      <a:pt x="18811" y="9966"/>
                      <a:pt x="17291" y="5825"/>
                    </a:cubicBezTo>
                    <a:close/>
                  </a:path>
                </a:pathLst>
              </a:custGeom>
              <a:solidFill>
                <a:srgbClr val="A2B969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22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Shape">
                <a:extLst>
                  <a:ext uri="{FF2B5EF4-FFF2-40B4-BE49-F238E27FC236}">
                    <a16:creationId xmlns:a16="http://schemas.microsoft.com/office/drawing/2014/main" id="{6F7929BE-5658-46B1-9A54-0DED91F7AC57}"/>
                  </a:ext>
                </a:extLst>
              </p:cNvPr>
              <p:cNvSpPr/>
              <p:nvPr/>
            </p:nvSpPr>
            <p:spPr>
              <a:xfrm>
                <a:off x="343303" y="3287482"/>
                <a:ext cx="3803319" cy="24822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0" h="21520" extrusionOk="0">
                    <a:moveTo>
                      <a:pt x="20516" y="8520"/>
                    </a:moveTo>
                    <a:cubicBezTo>
                      <a:pt x="20241" y="7134"/>
                      <a:pt x="19933" y="5713"/>
                      <a:pt x="19189" y="4520"/>
                    </a:cubicBezTo>
                    <a:cubicBezTo>
                      <a:pt x="18606" y="3590"/>
                      <a:pt x="17796" y="2853"/>
                      <a:pt x="16922" y="2256"/>
                    </a:cubicBezTo>
                    <a:cubicBezTo>
                      <a:pt x="15999" y="1642"/>
                      <a:pt x="14995" y="1203"/>
                      <a:pt x="13959" y="870"/>
                    </a:cubicBezTo>
                    <a:cubicBezTo>
                      <a:pt x="12906" y="536"/>
                      <a:pt x="11821" y="308"/>
                      <a:pt x="10736" y="168"/>
                    </a:cubicBezTo>
                    <a:cubicBezTo>
                      <a:pt x="9716" y="28"/>
                      <a:pt x="8696" y="-25"/>
                      <a:pt x="7660" y="10"/>
                    </a:cubicBezTo>
                    <a:cubicBezTo>
                      <a:pt x="6624" y="45"/>
                      <a:pt x="5587" y="238"/>
                      <a:pt x="4632" y="659"/>
                    </a:cubicBezTo>
                    <a:cubicBezTo>
                      <a:pt x="3742" y="1045"/>
                      <a:pt x="2916" y="1607"/>
                      <a:pt x="2236" y="2344"/>
                    </a:cubicBezTo>
                    <a:cubicBezTo>
                      <a:pt x="1523" y="3098"/>
                      <a:pt x="989" y="4028"/>
                      <a:pt x="633" y="5028"/>
                    </a:cubicBezTo>
                    <a:cubicBezTo>
                      <a:pt x="196" y="6222"/>
                      <a:pt x="-15" y="7538"/>
                      <a:pt x="1" y="8801"/>
                    </a:cubicBezTo>
                    <a:cubicBezTo>
                      <a:pt x="17" y="10117"/>
                      <a:pt x="325" y="11451"/>
                      <a:pt x="1037" y="12556"/>
                    </a:cubicBezTo>
                    <a:cubicBezTo>
                      <a:pt x="1766" y="13679"/>
                      <a:pt x="2819" y="14469"/>
                      <a:pt x="3806" y="15276"/>
                    </a:cubicBezTo>
                    <a:cubicBezTo>
                      <a:pt x="4324" y="15697"/>
                      <a:pt x="4826" y="16136"/>
                      <a:pt x="5280" y="16627"/>
                    </a:cubicBezTo>
                    <a:cubicBezTo>
                      <a:pt x="5685" y="17083"/>
                      <a:pt x="6057" y="17574"/>
                      <a:pt x="6413" y="18066"/>
                    </a:cubicBezTo>
                    <a:cubicBezTo>
                      <a:pt x="7142" y="19048"/>
                      <a:pt x="7870" y="20066"/>
                      <a:pt x="8891" y="20698"/>
                    </a:cubicBezTo>
                    <a:cubicBezTo>
                      <a:pt x="10024" y="21400"/>
                      <a:pt x="11384" y="21575"/>
                      <a:pt x="12663" y="21505"/>
                    </a:cubicBezTo>
                    <a:cubicBezTo>
                      <a:pt x="14023" y="21435"/>
                      <a:pt x="15351" y="21119"/>
                      <a:pt x="16679" y="20803"/>
                    </a:cubicBezTo>
                    <a:cubicBezTo>
                      <a:pt x="17699" y="20575"/>
                      <a:pt x="18751" y="20399"/>
                      <a:pt x="19658" y="19785"/>
                    </a:cubicBezTo>
                    <a:cubicBezTo>
                      <a:pt x="20306" y="19347"/>
                      <a:pt x="20824" y="18697"/>
                      <a:pt x="21132" y="17943"/>
                    </a:cubicBezTo>
                    <a:cubicBezTo>
                      <a:pt x="21439" y="17171"/>
                      <a:pt x="21553" y="16329"/>
                      <a:pt x="21569" y="15486"/>
                    </a:cubicBezTo>
                    <a:cubicBezTo>
                      <a:pt x="21585" y="14556"/>
                      <a:pt x="21472" y="13609"/>
                      <a:pt x="21326" y="12679"/>
                    </a:cubicBezTo>
                    <a:cubicBezTo>
                      <a:pt x="21180" y="11714"/>
                      <a:pt x="20970" y="10766"/>
                      <a:pt x="20775" y="9819"/>
                    </a:cubicBezTo>
                    <a:cubicBezTo>
                      <a:pt x="20678" y="9380"/>
                      <a:pt x="20597" y="8941"/>
                      <a:pt x="20516" y="8520"/>
                    </a:cubicBezTo>
                    <a:cubicBezTo>
                      <a:pt x="20500" y="8450"/>
                      <a:pt x="20387" y="8468"/>
                      <a:pt x="20403" y="8555"/>
                    </a:cubicBezTo>
                    <a:cubicBezTo>
                      <a:pt x="20581" y="9450"/>
                      <a:pt x="20775" y="10363"/>
                      <a:pt x="20953" y="11258"/>
                    </a:cubicBezTo>
                    <a:cubicBezTo>
                      <a:pt x="21132" y="12188"/>
                      <a:pt x="21293" y="13117"/>
                      <a:pt x="21391" y="14065"/>
                    </a:cubicBezTo>
                    <a:cubicBezTo>
                      <a:pt x="21472" y="14942"/>
                      <a:pt x="21488" y="15837"/>
                      <a:pt x="21342" y="16715"/>
                    </a:cubicBezTo>
                    <a:cubicBezTo>
                      <a:pt x="21212" y="17504"/>
                      <a:pt x="20937" y="18259"/>
                      <a:pt x="20451" y="18873"/>
                    </a:cubicBezTo>
                    <a:cubicBezTo>
                      <a:pt x="19901" y="19575"/>
                      <a:pt x="19140" y="20013"/>
                      <a:pt x="18330" y="20277"/>
                    </a:cubicBezTo>
                    <a:cubicBezTo>
                      <a:pt x="17780" y="20452"/>
                      <a:pt x="17197" y="20557"/>
                      <a:pt x="16614" y="20680"/>
                    </a:cubicBezTo>
                    <a:cubicBezTo>
                      <a:pt x="15966" y="20838"/>
                      <a:pt x="15302" y="20978"/>
                      <a:pt x="14639" y="21119"/>
                    </a:cubicBezTo>
                    <a:cubicBezTo>
                      <a:pt x="13327" y="21364"/>
                      <a:pt x="11967" y="21522"/>
                      <a:pt x="10655" y="21242"/>
                    </a:cubicBezTo>
                    <a:cubicBezTo>
                      <a:pt x="10040" y="21119"/>
                      <a:pt x="9425" y="20891"/>
                      <a:pt x="8874" y="20540"/>
                    </a:cubicBezTo>
                    <a:cubicBezTo>
                      <a:pt x="8372" y="20224"/>
                      <a:pt x="7935" y="19803"/>
                      <a:pt x="7547" y="19347"/>
                    </a:cubicBezTo>
                    <a:cubicBezTo>
                      <a:pt x="6769" y="18452"/>
                      <a:pt x="6138" y="17399"/>
                      <a:pt x="5328" y="16522"/>
                    </a:cubicBezTo>
                    <a:cubicBezTo>
                      <a:pt x="4454" y="15556"/>
                      <a:pt x="3385" y="14837"/>
                      <a:pt x="2430" y="13977"/>
                    </a:cubicBezTo>
                    <a:cubicBezTo>
                      <a:pt x="1960" y="13539"/>
                      <a:pt x="1507" y="13065"/>
                      <a:pt x="1135" y="12521"/>
                    </a:cubicBezTo>
                    <a:cubicBezTo>
                      <a:pt x="778" y="11977"/>
                      <a:pt x="519" y="11380"/>
                      <a:pt x="341" y="10731"/>
                    </a:cubicBezTo>
                    <a:cubicBezTo>
                      <a:pt x="1" y="9450"/>
                      <a:pt x="34" y="8064"/>
                      <a:pt x="260" y="6766"/>
                    </a:cubicBezTo>
                    <a:cubicBezTo>
                      <a:pt x="471" y="5643"/>
                      <a:pt x="827" y="4537"/>
                      <a:pt x="1410" y="3572"/>
                    </a:cubicBezTo>
                    <a:cubicBezTo>
                      <a:pt x="1928" y="2712"/>
                      <a:pt x="2624" y="1975"/>
                      <a:pt x="3434" y="1414"/>
                    </a:cubicBezTo>
                    <a:cubicBezTo>
                      <a:pt x="4260" y="852"/>
                      <a:pt x="5199" y="484"/>
                      <a:pt x="6154" y="291"/>
                    </a:cubicBezTo>
                    <a:cubicBezTo>
                      <a:pt x="7142" y="98"/>
                      <a:pt x="8162" y="98"/>
                      <a:pt x="9182" y="150"/>
                    </a:cubicBezTo>
                    <a:cubicBezTo>
                      <a:pt x="10234" y="203"/>
                      <a:pt x="11303" y="343"/>
                      <a:pt x="12339" y="572"/>
                    </a:cubicBezTo>
                    <a:cubicBezTo>
                      <a:pt x="13408" y="800"/>
                      <a:pt x="14461" y="1133"/>
                      <a:pt x="15448" y="1589"/>
                    </a:cubicBezTo>
                    <a:cubicBezTo>
                      <a:pt x="16387" y="2028"/>
                      <a:pt x="17294" y="2589"/>
                      <a:pt x="18055" y="3344"/>
                    </a:cubicBezTo>
                    <a:cubicBezTo>
                      <a:pt x="18444" y="3730"/>
                      <a:pt x="18800" y="4151"/>
                      <a:pt x="19091" y="4625"/>
                    </a:cubicBezTo>
                    <a:cubicBezTo>
                      <a:pt x="19448" y="5221"/>
                      <a:pt x="19707" y="5888"/>
                      <a:pt x="19917" y="6555"/>
                    </a:cubicBezTo>
                    <a:cubicBezTo>
                      <a:pt x="20111" y="7204"/>
                      <a:pt x="20257" y="7871"/>
                      <a:pt x="20371" y="8538"/>
                    </a:cubicBezTo>
                    <a:cubicBezTo>
                      <a:pt x="20419" y="8626"/>
                      <a:pt x="20532" y="8590"/>
                      <a:pt x="20516" y="8520"/>
                    </a:cubicBezTo>
                    <a:close/>
                  </a:path>
                </a:pathLst>
              </a:custGeom>
              <a:solidFill>
                <a:srgbClr val="A2B969">
                  <a:lumMod val="75000"/>
                </a:srgb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22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Shape">
                <a:extLst>
                  <a:ext uri="{FF2B5EF4-FFF2-40B4-BE49-F238E27FC236}">
                    <a16:creationId xmlns:a16="http://schemas.microsoft.com/office/drawing/2014/main" id="{53224849-1AC6-4DC9-992F-93E0243B2867}"/>
                  </a:ext>
                </a:extLst>
              </p:cNvPr>
              <p:cNvSpPr/>
              <p:nvPr/>
            </p:nvSpPr>
            <p:spPr>
              <a:xfrm>
                <a:off x="1245471" y="5369797"/>
                <a:ext cx="454151" cy="383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59" h="20537" extrusionOk="0">
                    <a:moveTo>
                      <a:pt x="17261" y="5778"/>
                    </a:moveTo>
                    <a:cubicBezTo>
                      <a:pt x="16779" y="4338"/>
                      <a:pt x="16200" y="3018"/>
                      <a:pt x="15236" y="2058"/>
                    </a:cubicBezTo>
                    <a:cubicBezTo>
                      <a:pt x="12728" y="-582"/>
                      <a:pt x="8196" y="-222"/>
                      <a:pt x="5207" y="618"/>
                    </a:cubicBezTo>
                    <a:cubicBezTo>
                      <a:pt x="2025" y="1578"/>
                      <a:pt x="0" y="4338"/>
                      <a:pt x="0" y="8538"/>
                    </a:cubicBezTo>
                    <a:cubicBezTo>
                      <a:pt x="0" y="10698"/>
                      <a:pt x="482" y="13098"/>
                      <a:pt x="1929" y="14538"/>
                    </a:cubicBezTo>
                    <a:cubicBezTo>
                      <a:pt x="3182" y="15738"/>
                      <a:pt x="4821" y="16218"/>
                      <a:pt x="6171" y="17298"/>
                    </a:cubicBezTo>
                    <a:cubicBezTo>
                      <a:pt x="7521" y="18378"/>
                      <a:pt x="8582" y="20058"/>
                      <a:pt x="10221" y="20418"/>
                    </a:cubicBezTo>
                    <a:cubicBezTo>
                      <a:pt x="12632" y="21018"/>
                      <a:pt x="15043" y="19218"/>
                      <a:pt x="17164" y="18018"/>
                    </a:cubicBezTo>
                    <a:cubicBezTo>
                      <a:pt x="21600" y="15618"/>
                      <a:pt x="18804" y="9978"/>
                      <a:pt x="17261" y="5778"/>
                    </a:cubicBezTo>
                    <a:close/>
                  </a:path>
                </a:pathLst>
              </a:custGeom>
              <a:solidFill>
                <a:srgbClr val="A2B969">
                  <a:lumMod val="60000"/>
                  <a:lumOff val="40000"/>
                </a:srgb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22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Circle">
                <a:extLst>
                  <a:ext uri="{FF2B5EF4-FFF2-40B4-BE49-F238E27FC236}">
                    <a16:creationId xmlns:a16="http://schemas.microsoft.com/office/drawing/2014/main" id="{47ADD640-3BD1-41D6-9D27-09D9552A82F6}"/>
                  </a:ext>
                </a:extLst>
              </p:cNvPr>
              <p:cNvSpPr/>
              <p:nvPr/>
            </p:nvSpPr>
            <p:spPr>
              <a:xfrm>
                <a:off x="753559" y="3258559"/>
                <a:ext cx="936856" cy="1303130"/>
              </a:xfrm>
              <a:prstGeom prst="ellipse">
                <a:avLst/>
              </a:prstGeom>
              <a:solidFill>
                <a:sysClr val="window" lastClr="FFFFFF"/>
              </a:solidFill>
              <a:ln w="12700">
                <a:miter lim="400000"/>
              </a:ln>
              <a:effectLst>
                <a:outerShdw blurRad="139700" dist="38100" dir="2700000" sx="102000" sy="102000" algn="tl" rotWithShape="0">
                  <a:prstClr val="black">
                    <a:alpha val="27000"/>
                  </a:prstClr>
                </a:outerShdw>
              </a:effectLst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22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E41F6F3-7F19-4AA7-824C-FC9378DB7004}"/>
                  </a:ext>
                </a:extLst>
              </p:cNvPr>
              <p:cNvSpPr txBox="1"/>
              <p:nvPr/>
            </p:nvSpPr>
            <p:spPr>
              <a:xfrm>
                <a:off x="1717721" y="3500289"/>
                <a:ext cx="2070461" cy="1867712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id-ID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100" b="1" i="0" u="none" strike="noStrike" kern="0" cap="none" spc="0" normalizeH="0" baseline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sz="1050" noProof="1"/>
                  <a:t>Meningkatkan keterpaduan dan efisiensi penyelenggaraan SPBE</a:t>
                </a:r>
              </a:p>
            </p:txBody>
          </p:sp>
        </p:grpSp>
        <p:grpSp>
          <p:nvGrpSpPr>
            <p:cNvPr id="27" name="Graphic 14" descr="Clock">
              <a:extLst>
                <a:ext uri="{FF2B5EF4-FFF2-40B4-BE49-F238E27FC236}">
                  <a16:creationId xmlns:a16="http://schemas.microsoft.com/office/drawing/2014/main" id="{D5AA6874-4323-4E0F-9DCF-E9D687E2764C}"/>
                </a:ext>
              </a:extLst>
            </p:cNvPr>
            <p:cNvGrpSpPr/>
            <p:nvPr/>
          </p:nvGrpSpPr>
          <p:grpSpPr>
            <a:xfrm>
              <a:off x="1618025" y="4767877"/>
              <a:ext cx="492418" cy="412530"/>
              <a:chOff x="699396" y="3917599"/>
              <a:chExt cx="625044" cy="625044"/>
            </a:xfrm>
          </p:grpSpPr>
          <p:sp>
            <p:nvSpPr>
              <p:cNvPr id="30" name="Freeform: Shape 43">
                <a:extLst>
                  <a:ext uri="{FF2B5EF4-FFF2-40B4-BE49-F238E27FC236}">
                    <a16:creationId xmlns:a16="http://schemas.microsoft.com/office/drawing/2014/main" id="{BD5231F0-913F-4554-8A4C-2B428457FBBE}"/>
                  </a:ext>
                </a:extLst>
              </p:cNvPr>
              <p:cNvSpPr/>
              <p:nvPr/>
            </p:nvSpPr>
            <p:spPr>
              <a:xfrm>
                <a:off x="699396" y="3917599"/>
                <a:ext cx="625044" cy="625044"/>
              </a:xfrm>
              <a:custGeom>
                <a:avLst/>
                <a:gdLst>
                  <a:gd name="connsiteX0" fmla="*/ 312522 w 625044"/>
                  <a:gd name="connsiteY0" fmla="*/ 575699 h 625044"/>
                  <a:gd name="connsiteX1" fmla="*/ 49346 w 625044"/>
                  <a:gd name="connsiteY1" fmla="*/ 312522 h 625044"/>
                  <a:gd name="connsiteX2" fmla="*/ 312522 w 625044"/>
                  <a:gd name="connsiteY2" fmla="*/ 49346 h 625044"/>
                  <a:gd name="connsiteX3" fmla="*/ 575699 w 625044"/>
                  <a:gd name="connsiteY3" fmla="*/ 312522 h 625044"/>
                  <a:gd name="connsiteX4" fmla="*/ 312522 w 625044"/>
                  <a:gd name="connsiteY4" fmla="*/ 575699 h 625044"/>
                  <a:gd name="connsiteX5" fmla="*/ 312522 w 625044"/>
                  <a:gd name="connsiteY5" fmla="*/ 0 h 625044"/>
                  <a:gd name="connsiteX6" fmla="*/ 0 w 625044"/>
                  <a:gd name="connsiteY6" fmla="*/ 312522 h 625044"/>
                  <a:gd name="connsiteX7" fmla="*/ 312522 w 625044"/>
                  <a:gd name="connsiteY7" fmla="*/ 625045 h 625044"/>
                  <a:gd name="connsiteX8" fmla="*/ 625045 w 625044"/>
                  <a:gd name="connsiteY8" fmla="*/ 312522 h 625044"/>
                  <a:gd name="connsiteX9" fmla="*/ 312522 w 625044"/>
                  <a:gd name="connsiteY9" fmla="*/ 0 h 62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5044" h="625044">
                    <a:moveTo>
                      <a:pt x="312522" y="575699"/>
                    </a:moveTo>
                    <a:cubicBezTo>
                      <a:pt x="167775" y="575699"/>
                      <a:pt x="49346" y="457269"/>
                      <a:pt x="49346" y="312522"/>
                    </a:cubicBezTo>
                    <a:cubicBezTo>
                      <a:pt x="49346" y="167775"/>
                      <a:pt x="167775" y="49346"/>
                      <a:pt x="312522" y="49346"/>
                    </a:cubicBezTo>
                    <a:cubicBezTo>
                      <a:pt x="457269" y="49346"/>
                      <a:pt x="575699" y="167775"/>
                      <a:pt x="575699" y="312522"/>
                    </a:cubicBezTo>
                    <a:cubicBezTo>
                      <a:pt x="575699" y="457269"/>
                      <a:pt x="457269" y="575699"/>
                      <a:pt x="312522" y="575699"/>
                    </a:cubicBezTo>
                    <a:close/>
                    <a:moveTo>
                      <a:pt x="312522" y="0"/>
                    </a:moveTo>
                    <a:cubicBezTo>
                      <a:pt x="139813" y="0"/>
                      <a:pt x="0" y="139813"/>
                      <a:pt x="0" y="312522"/>
                    </a:cubicBezTo>
                    <a:cubicBezTo>
                      <a:pt x="0" y="485232"/>
                      <a:pt x="139813" y="625045"/>
                      <a:pt x="312522" y="625045"/>
                    </a:cubicBezTo>
                    <a:cubicBezTo>
                      <a:pt x="485232" y="625045"/>
                      <a:pt x="625045" y="485232"/>
                      <a:pt x="625045" y="312522"/>
                    </a:cubicBezTo>
                    <a:cubicBezTo>
                      <a:pt x="625045" y="139813"/>
                      <a:pt x="485232" y="0"/>
                      <a:pt x="3125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8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: Shape 44">
                <a:extLst>
                  <a:ext uri="{FF2B5EF4-FFF2-40B4-BE49-F238E27FC236}">
                    <a16:creationId xmlns:a16="http://schemas.microsoft.com/office/drawing/2014/main" id="{A7ECD07A-BF8A-4FBB-AC37-286BF2E44DC2}"/>
                  </a:ext>
                </a:extLst>
              </p:cNvPr>
              <p:cNvSpPr/>
              <p:nvPr/>
            </p:nvSpPr>
            <p:spPr>
              <a:xfrm>
                <a:off x="995470" y="4065638"/>
                <a:ext cx="143924" cy="291962"/>
              </a:xfrm>
              <a:custGeom>
                <a:avLst/>
                <a:gdLst>
                  <a:gd name="connsiteX0" fmla="*/ 32897 w 143924"/>
                  <a:gd name="connsiteY0" fmla="*/ 0 h 291961"/>
                  <a:gd name="connsiteX1" fmla="*/ 0 w 143924"/>
                  <a:gd name="connsiteY1" fmla="*/ 0 h 291961"/>
                  <a:gd name="connsiteX2" fmla="*/ 0 w 143924"/>
                  <a:gd name="connsiteY2" fmla="*/ 164485 h 291961"/>
                  <a:gd name="connsiteX3" fmla="*/ 4935 w 143924"/>
                  <a:gd name="connsiteY3" fmla="*/ 175999 h 291961"/>
                  <a:gd name="connsiteX4" fmla="*/ 120897 w 143924"/>
                  <a:gd name="connsiteY4" fmla="*/ 291962 h 291961"/>
                  <a:gd name="connsiteX5" fmla="*/ 143925 w 143924"/>
                  <a:gd name="connsiteY5" fmla="*/ 268934 h 291961"/>
                  <a:gd name="connsiteX6" fmla="*/ 32897 w 143924"/>
                  <a:gd name="connsiteY6" fmla="*/ 157906 h 291961"/>
                  <a:gd name="connsiteX7" fmla="*/ 32897 w 143924"/>
                  <a:gd name="connsiteY7" fmla="*/ 0 h 291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924" h="291961">
                    <a:moveTo>
                      <a:pt x="32897" y="0"/>
                    </a:moveTo>
                    <a:lnTo>
                      <a:pt x="0" y="0"/>
                    </a:lnTo>
                    <a:lnTo>
                      <a:pt x="0" y="164485"/>
                    </a:lnTo>
                    <a:cubicBezTo>
                      <a:pt x="0" y="169420"/>
                      <a:pt x="1645" y="173532"/>
                      <a:pt x="4935" y="175999"/>
                    </a:cubicBezTo>
                    <a:lnTo>
                      <a:pt x="120897" y="291962"/>
                    </a:lnTo>
                    <a:lnTo>
                      <a:pt x="143925" y="268934"/>
                    </a:lnTo>
                    <a:lnTo>
                      <a:pt x="32897" y="157906"/>
                    </a:lnTo>
                    <a:lnTo>
                      <a:pt x="328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8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: Shape 45">
                <a:extLst>
                  <a:ext uri="{FF2B5EF4-FFF2-40B4-BE49-F238E27FC236}">
                    <a16:creationId xmlns:a16="http://schemas.microsoft.com/office/drawing/2014/main" id="{D39B4BE6-6216-4FA6-A336-33AFDA208B44}"/>
                  </a:ext>
                </a:extLst>
              </p:cNvPr>
              <p:cNvSpPr/>
              <p:nvPr/>
            </p:nvSpPr>
            <p:spPr>
              <a:xfrm>
                <a:off x="995470" y="3999842"/>
                <a:ext cx="32897" cy="32897"/>
              </a:xfrm>
              <a:custGeom>
                <a:avLst/>
                <a:gdLst>
                  <a:gd name="connsiteX0" fmla="*/ 32897 w 32897"/>
                  <a:gd name="connsiteY0" fmla="*/ 16449 h 32897"/>
                  <a:gd name="connsiteX1" fmla="*/ 16449 w 32897"/>
                  <a:gd name="connsiteY1" fmla="*/ 32897 h 32897"/>
                  <a:gd name="connsiteX2" fmla="*/ 0 w 32897"/>
                  <a:gd name="connsiteY2" fmla="*/ 16449 h 32897"/>
                  <a:gd name="connsiteX3" fmla="*/ 16449 w 32897"/>
                  <a:gd name="connsiteY3" fmla="*/ 0 h 32897"/>
                  <a:gd name="connsiteX4" fmla="*/ 32897 w 32897"/>
                  <a:gd name="connsiteY4" fmla="*/ 16449 h 32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97" h="32897">
                    <a:moveTo>
                      <a:pt x="32897" y="16449"/>
                    </a:moveTo>
                    <a:cubicBezTo>
                      <a:pt x="32897" y="25533"/>
                      <a:pt x="25533" y="32897"/>
                      <a:pt x="16449" y="32897"/>
                    </a:cubicBezTo>
                    <a:cubicBezTo>
                      <a:pt x="7364" y="32897"/>
                      <a:pt x="0" y="25533"/>
                      <a:pt x="0" y="16449"/>
                    </a:cubicBezTo>
                    <a:cubicBezTo>
                      <a:pt x="0" y="7364"/>
                      <a:pt x="7364" y="0"/>
                      <a:pt x="16449" y="0"/>
                    </a:cubicBezTo>
                    <a:cubicBezTo>
                      <a:pt x="25533" y="0"/>
                      <a:pt x="32897" y="7364"/>
                      <a:pt x="32897" y="164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8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: Shape 46">
                <a:extLst>
                  <a:ext uri="{FF2B5EF4-FFF2-40B4-BE49-F238E27FC236}">
                    <a16:creationId xmlns:a16="http://schemas.microsoft.com/office/drawing/2014/main" id="{5B004176-C2E9-4FD6-948A-574E92C17BB9}"/>
                  </a:ext>
                </a:extLst>
              </p:cNvPr>
              <p:cNvSpPr/>
              <p:nvPr/>
            </p:nvSpPr>
            <p:spPr>
              <a:xfrm>
                <a:off x="995470" y="4427504"/>
                <a:ext cx="32897" cy="32897"/>
              </a:xfrm>
              <a:custGeom>
                <a:avLst/>
                <a:gdLst>
                  <a:gd name="connsiteX0" fmla="*/ 32897 w 32897"/>
                  <a:gd name="connsiteY0" fmla="*/ 16449 h 32897"/>
                  <a:gd name="connsiteX1" fmla="*/ 16449 w 32897"/>
                  <a:gd name="connsiteY1" fmla="*/ 32897 h 32897"/>
                  <a:gd name="connsiteX2" fmla="*/ 0 w 32897"/>
                  <a:gd name="connsiteY2" fmla="*/ 16449 h 32897"/>
                  <a:gd name="connsiteX3" fmla="*/ 16449 w 32897"/>
                  <a:gd name="connsiteY3" fmla="*/ 0 h 32897"/>
                  <a:gd name="connsiteX4" fmla="*/ 32897 w 32897"/>
                  <a:gd name="connsiteY4" fmla="*/ 16449 h 32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97" h="32897">
                    <a:moveTo>
                      <a:pt x="32897" y="16449"/>
                    </a:moveTo>
                    <a:cubicBezTo>
                      <a:pt x="32897" y="25533"/>
                      <a:pt x="25533" y="32897"/>
                      <a:pt x="16449" y="32897"/>
                    </a:cubicBezTo>
                    <a:cubicBezTo>
                      <a:pt x="7364" y="32897"/>
                      <a:pt x="0" y="25533"/>
                      <a:pt x="0" y="16449"/>
                    </a:cubicBezTo>
                    <a:cubicBezTo>
                      <a:pt x="0" y="7364"/>
                      <a:pt x="7364" y="0"/>
                      <a:pt x="16449" y="0"/>
                    </a:cubicBezTo>
                    <a:cubicBezTo>
                      <a:pt x="25533" y="0"/>
                      <a:pt x="32897" y="7364"/>
                      <a:pt x="32897" y="164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8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: Shape 47">
                <a:extLst>
                  <a:ext uri="{FF2B5EF4-FFF2-40B4-BE49-F238E27FC236}">
                    <a16:creationId xmlns:a16="http://schemas.microsoft.com/office/drawing/2014/main" id="{55AACCCA-5BBA-4F0E-8988-85A2BE4FF599}"/>
                  </a:ext>
                </a:extLst>
              </p:cNvPr>
              <p:cNvSpPr/>
              <p:nvPr/>
            </p:nvSpPr>
            <p:spPr>
              <a:xfrm>
                <a:off x="781639" y="4213673"/>
                <a:ext cx="32897" cy="32897"/>
              </a:xfrm>
              <a:custGeom>
                <a:avLst/>
                <a:gdLst>
                  <a:gd name="connsiteX0" fmla="*/ 32897 w 32897"/>
                  <a:gd name="connsiteY0" fmla="*/ 16449 h 32897"/>
                  <a:gd name="connsiteX1" fmla="*/ 16449 w 32897"/>
                  <a:gd name="connsiteY1" fmla="*/ 32897 h 32897"/>
                  <a:gd name="connsiteX2" fmla="*/ 0 w 32897"/>
                  <a:gd name="connsiteY2" fmla="*/ 16449 h 32897"/>
                  <a:gd name="connsiteX3" fmla="*/ 16449 w 32897"/>
                  <a:gd name="connsiteY3" fmla="*/ 0 h 32897"/>
                  <a:gd name="connsiteX4" fmla="*/ 32897 w 32897"/>
                  <a:gd name="connsiteY4" fmla="*/ 16449 h 32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97" h="32897">
                    <a:moveTo>
                      <a:pt x="32897" y="16449"/>
                    </a:moveTo>
                    <a:cubicBezTo>
                      <a:pt x="32897" y="25533"/>
                      <a:pt x="25533" y="32897"/>
                      <a:pt x="16449" y="32897"/>
                    </a:cubicBezTo>
                    <a:cubicBezTo>
                      <a:pt x="7364" y="32897"/>
                      <a:pt x="0" y="25533"/>
                      <a:pt x="0" y="16449"/>
                    </a:cubicBezTo>
                    <a:cubicBezTo>
                      <a:pt x="0" y="7364"/>
                      <a:pt x="7364" y="0"/>
                      <a:pt x="16449" y="0"/>
                    </a:cubicBezTo>
                    <a:cubicBezTo>
                      <a:pt x="25533" y="0"/>
                      <a:pt x="32897" y="7364"/>
                      <a:pt x="32897" y="164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8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: Shape 48">
                <a:extLst>
                  <a:ext uri="{FF2B5EF4-FFF2-40B4-BE49-F238E27FC236}">
                    <a16:creationId xmlns:a16="http://schemas.microsoft.com/office/drawing/2014/main" id="{90509323-8EE0-4C89-9477-9C21943155F0}"/>
                  </a:ext>
                </a:extLst>
              </p:cNvPr>
              <p:cNvSpPr/>
              <p:nvPr/>
            </p:nvSpPr>
            <p:spPr>
              <a:xfrm>
                <a:off x="1209301" y="4213673"/>
                <a:ext cx="32897" cy="32897"/>
              </a:xfrm>
              <a:custGeom>
                <a:avLst/>
                <a:gdLst>
                  <a:gd name="connsiteX0" fmla="*/ 32897 w 32897"/>
                  <a:gd name="connsiteY0" fmla="*/ 16449 h 32897"/>
                  <a:gd name="connsiteX1" fmla="*/ 16449 w 32897"/>
                  <a:gd name="connsiteY1" fmla="*/ 32897 h 32897"/>
                  <a:gd name="connsiteX2" fmla="*/ 0 w 32897"/>
                  <a:gd name="connsiteY2" fmla="*/ 16449 h 32897"/>
                  <a:gd name="connsiteX3" fmla="*/ 16449 w 32897"/>
                  <a:gd name="connsiteY3" fmla="*/ 0 h 32897"/>
                  <a:gd name="connsiteX4" fmla="*/ 32897 w 32897"/>
                  <a:gd name="connsiteY4" fmla="*/ 16449 h 32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97" h="32897">
                    <a:moveTo>
                      <a:pt x="32897" y="16449"/>
                    </a:moveTo>
                    <a:cubicBezTo>
                      <a:pt x="32897" y="25533"/>
                      <a:pt x="25533" y="32897"/>
                      <a:pt x="16449" y="32897"/>
                    </a:cubicBezTo>
                    <a:cubicBezTo>
                      <a:pt x="7364" y="32897"/>
                      <a:pt x="0" y="25533"/>
                      <a:pt x="0" y="16449"/>
                    </a:cubicBezTo>
                    <a:cubicBezTo>
                      <a:pt x="0" y="7364"/>
                      <a:pt x="7364" y="0"/>
                      <a:pt x="16449" y="0"/>
                    </a:cubicBezTo>
                    <a:cubicBezTo>
                      <a:pt x="25533" y="0"/>
                      <a:pt x="32897" y="7364"/>
                      <a:pt x="32897" y="164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8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8" name="Graphic 15" descr="Books">
              <a:extLst>
                <a:ext uri="{FF2B5EF4-FFF2-40B4-BE49-F238E27FC236}">
                  <a16:creationId xmlns:a16="http://schemas.microsoft.com/office/drawing/2014/main" id="{9C29ADAD-477C-4ABC-B10B-29C4849F6801}"/>
                </a:ext>
              </a:extLst>
            </p:cNvPr>
            <p:cNvSpPr/>
            <p:nvPr/>
          </p:nvSpPr>
          <p:spPr>
            <a:xfrm>
              <a:off x="2054456" y="2468758"/>
              <a:ext cx="471059" cy="398001"/>
            </a:xfrm>
            <a:custGeom>
              <a:avLst/>
              <a:gdLst>
                <a:gd name="connsiteX0" fmla="*/ 700708 w 700707"/>
                <a:gd name="connsiteY0" fmla="*/ 230280 h 653829"/>
                <a:gd name="connsiteX1" fmla="*/ 657942 w 700707"/>
                <a:gd name="connsiteY1" fmla="*/ 214653 h 653829"/>
                <a:gd name="connsiteX2" fmla="*/ 657942 w 700707"/>
                <a:gd name="connsiteY2" fmla="*/ 125009 h 653829"/>
                <a:gd name="connsiteX3" fmla="*/ 700708 w 700707"/>
                <a:gd name="connsiteY3" fmla="*/ 106916 h 653829"/>
                <a:gd name="connsiteX4" fmla="*/ 411214 w 700707"/>
                <a:gd name="connsiteY4" fmla="*/ 0 h 653829"/>
                <a:gd name="connsiteX5" fmla="*/ 59215 w 700707"/>
                <a:gd name="connsiteY5" fmla="*/ 123364 h 653829"/>
                <a:gd name="connsiteX6" fmla="*/ 24673 w 700707"/>
                <a:gd name="connsiteY6" fmla="*/ 222055 h 653829"/>
                <a:gd name="connsiteX7" fmla="*/ 28785 w 700707"/>
                <a:gd name="connsiteY7" fmla="*/ 258242 h 653829"/>
                <a:gd name="connsiteX8" fmla="*/ 0 w 700707"/>
                <a:gd name="connsiteY8" fmla="*/ 353644 h 653829"/>
                <a:gd name="connsiteX9" fmla="*/ 24673 w 700707"/>
                <a:gd name="connsiteY9" fmla="*/ 425195 h 653829"/>
                <a:gd name="connsiteX10" fmla="*/ 23028 w 700707"/>
                <a:gd name="connsiteY10" fmla="*/ 477008 h 653829"/>
                <a:gd name="connsiteX11" fmla="*/ 65794 w 700707"/>
                <a:gd name="connsiteY11" fmla="*/ 559250 h 653829"/>
                <a:gd name="connsiteX12" fmla="*/ 294429 w 700707"/>
                <a:gd name="connsiteY12" fmla="*/ 653830 h 653829"/>
                <a:gd name="connsiteX13" fmla="*/ 699063 w 700707"/>
                <a:gd name="connsiteY13" fmla="*/ 486054 h 653829"/>
                <a:gd name="connsiteX14" fmla="*/ 656297 w 700707"/>
                <a:gd name="connsiteY14" fmla="*/ 470428 h 653829"/>
                <a:gd name="connsiteX15" fmla="*/ 656297 w 700707"/>
                <a:gd name="connsiteY15" fmla="*/ 379961 h 653829"/>
                <a:gd name="connsiteX16" fmla="*/ 699063 w 700707"/>
                <a:gd name="connsiteY16" fmla="*/ 361868 h 653829"/>
                <a:gd name="connsiteX17" fmla="*/ 633269 w 700707"/>
                <a:gd name="connsiteY17" fmla="*/ 337195 h 653829"/>
                <a:gd name="connsiteX18" fmla="*/ 633269 w 700707"/>
                <a:gd name="connsiteY18" fmla="*/ 258242 h 653829"/>
                <a:gd name="connsiteX19" fmla="*/ 700708 w 700707"/>
                <a:gd name="connsiteY19" fmla="*/ 230280 h 653829"/>
                <a:gd name="connsiteX20" fmla="*/ 69084 w 700707"/>
                <a:gd name="connsiteY20" fmla="*/ 180934 h 653829"/>
                <a:gd name="connsiteX21" fmla="*/ 297719 w 700707"/>
                <a:gd name="connsiteY21" fmla="*/ 270579 h 653829"/>
                <a:gd name="connsiteX22" fmla="*/ 625867 w 700707"/>
                <a:gd name="connsiteY22" fmla="*/ 138168 h 653829"/>
                <a:gd name="connsiteX23" fmla="*/ 625867 w 700707"/>
                <a:gd name="connsiteY23" fmla="*/ 208896 h 653829"/>
                <a:gd name="connsiteX24" fmla="*/ 297719 w 700707"/>
                <a:gd name="connsiteY24" fmla="*/ 345419 h 653829"/>
                <a:gd name="connsiteX25" fmla="*/ 69084 w 700707"/>
                <a:gd name="connsiteY25" fmla="*/ 254952 h 653829"/>
                <a:gd name="connsiteX26" fmla="*/ 69084 w 700707"/>
                <a:gd name="connsiteY26" fmla="*/ 180934 h 653829"/>
                <a:gd name="connsiteX27" fmla="*/ 624222 w 700707"/>
                <a:gd name="connsiteY27" fmla="*/ 464671 h 653829"/>
                <a:gd name="connsiteX28" fmla="*/ 296074 w 700707"/>
                <a:gd name="connsiteY28" fmla="*/ 600372 h 653829"/>
                <a:gd name="connsiteX29" fmla="*/ 66617 w 700707"/>
                <a:gd name="connsiteY29" fmla="*/ 509905 h 653829"/>
                <a:gd name="connsiteX30" fmla="*/ 66617 w 700707"/>
                <a:gd name="connsiteY30" fmla="*/ 445755 h 653829"/>
                <a:gd name="connsiteX31" fmla="*/ 271401 w 700707"/>
                <a:gd name="connsiteY31" fmla="*/ 529643 h 653829"/>
                <a:gd name="connsiteX32" fmla="*/ 625045 w 700707"/>
                <a:gd name="connsiteY32" fmla="*/ 389830 h 653829"/>
                <a:gd name="connsiteX33" fmla="*/ 624222 w 700707"/>
                <a:gd name="connsiteY33" fmla="*/ 464671 h 653829"/>
                <a:gd name="connsiteX34" fmla="*/ 601194 w 700707"/>
                <a:gd name="connsiteY34" fmla="*/ 341307 h 653829"/>
                <a:gd name="connsiteX35" fmla="*/ 273046 w 700707"/>
                <a:gd name="connsiteY35" fmla="*/ 477008 h 653829"/>
                <a:gd name="connsiteX36" fmla="*/ 44411 w 700707"/>
                <a:gd name="connsiteY36" fmla="*/ 386541 h 653829"/>
                <a:gd name="connsiteX37" fmla="*/ 44411 w 700707"/>
                <a:gd name="connsiteY37" fmla="*/ 312522 h 653829"/>
                <a:gd name="connsiteX38" fmla="*/ 279625 w 700707"/>
                <a:gd name="connsiteY38" fmla="*/ 406279 h 653829"/>
                <a:gd name="connsiteX39" fmla="*/ 602017 w 700707"/>
                <a:gd name="connsiteY39" fmla="*/ 271401 h 653829"/>
                <a:gd name="connsiteX40" fmla="*/ 602017 w 700707"/>
                <a:gd name="connsiteY40" fmla="*/ 341307 h 65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00707" h="653829">
                  <a:moveTo>
                    <a:pt x="700708" y="230280"/>
                  </a:moveTo>
                  <a:lnTo>
                    <a:pt x="657942" y="214653"/>
                  </a:lnTo>
                  <a:lnTo>
                    <a:pt x="657942" y="125009"/>
                  </a:lnTo>
                  <a:lnTo>
                    <a:pt x="700708" y="106916"/>
                  </a:lnTo>
                  <a:lnTo>
                    <a:pt x="411214" y="0"/>
                  </a:lnTo>
                  <a:lnTo>
                    <a:pt x="59215" y="123364"/>
                  </a:lnTo>
                  <a:cubicBezTo>
                    <a:pt x="25495" y="139813"/>
                    <a:pt x="24673" y="185046"/>
                    <a:pt x="24673" y="222055"/>
                  </a:cubicBezTo>
                  <a:cubicBezTo>
                    <a:pt x="24673" y="234392"/>
                    <a:pt x="26318" y="246728"/>
                    <a:pt x="28785" y="258242"/>
                  </a:cubicBezTo>
                  <a:cubicBezTo>
                    <a:pt x="822" y="276336"/>
                    <a:pt x="0" y="318279"/>
                    <a:pt x="0" y="353644"/>
                  </a:cubicBezTo>
                  <a:cubicBezTo>
                    <a:pt x="0" y="382429"/>
                    <a:pt x="6579" y="408746"/>
                    <a:pt x="24673" y="425195"/>
                  </a:cubicBezTo>
                  <a:cubicBezTo>
                    <a:pt x="20561" y="439176"/>
                    <a:pt x="23028" y="456447"/>
                    <a:pt x="23028" y="477008"/>
                  </a:cubicBezTo>
                  <a:cubicBezTo>
                    <a:pt x="23028" y="514017"/>
                    <a:pt x="32897" y="547736"/>
                    <a:pt x="65794" y="559250"/>
                  </a:cubicBezTo>
                  <a:lnTo>
                    <a:pt x="294429" y="653830"/>
                  </a:lnTo>
                  <a:lnTo>
                    <a:pt x="699063" y="486054"/>
                  </a:lnTo>
                  <a:lnTo>
                    <a:pt x="656297" y="470428"/>
                  </a:lnTo>
                  <a:lnTo>
                    <a:pt x="656297" y="379961"/>
                  </a:lnTo>
                  <a:lnTo>
                    <a:pt x="699063" y="361868"/>
                  </a:lnTo>
                  <a:lnTo>
                    <a:pt x="633269" y="337195"/>
                  </a:lnTo>
                  <a:lnTo>
                    <a:pt x="633269" y="258242"/>
                  </a:lnTo>
                  <a:lnTo>
                    <a:pt x="700708" y="230280"/>
                  </a:lnTo>
                  <a:close/>
                  <a:moveTo>
                    <a:pt x="69084" y="180934"/>
                  </a:moveTo>
                  <a:lnTo>
                    <a:pt x="297719" y="270579"/>
                  </a:lnTo>
                  <a:lnTo>
                    <a:pt x="625867" y="138168"/>
                  </a:lnTo>
                  <a:lnTo>
                    <a:pt x="625867" y="208896"/>
                  </a:lnTo>
                  <a:lnTo>
                    <a:pt x="297719" y="345419"/>
                  </a:lnTo>
                  <a:lnTo>
                    <a:pt x="69084" y="254952"/>
                  </a:lnTo>
                  <a:lnTo>
                    <a:pt x="69084" y="180934"/>
                  </a:lnTo>
                  <a:close/>
                  <a:moveTo>
                    <a:pt x="624222" y="464671"/>
                  </a:moveTo>
                  <a:lnTo>
                    <a:pt x="296074" y="600372"/>
                  </a:lnTo>
                  <a:lnTo>
                    <a:pt x="66617" y="509905"/>
                  </a:lnTo>
                  <a:lnTo>
                    <a:pt x="66617" y="445755"/>
                  </a:lnTo>
                  <a:lnTo>
                    <a:pt x="271401" y="529643"/>
                  </a:lnTo>
                  <a:lnTo>
                    <a:pt x="625045" y="389830"/>
                  </a:lnTo>
                  <a:lnTo>
                    <a:pt x="624222" y="464671"/>
                  </a:lnTo>
                  <a:close/>
                  <a:moveTo>
                    <a:pt x="601194" y="341307"/>
                  </a:moveTo>
                  <a:lnTo>
                    <a:pt x="273046" y="477008"/>
                  </a:lnTo>
                  <a:lnTo>
                    <a:pt x="44411" y="386541"/>
                  </a:lnTo>
                  <a:lnTo>
                    <a:pt x="44411" y="312522"/>
                  </a:lnTo>
                  <a:lnTo>
                    <a:pt x="279625" y="406279"/>
                  </a:lnTo>
                  <a:lnTo>
                    <a:pt x="602017" y="271401"/>
                  </a:lnTo>
                  <a:lnTo>
                    <a:pt x="602017" y="341307"/>
                  </a:lnTo>
                  <a:close/>
                </a:path>
              </a:pathLst>
            </a:custGeom>
            <a:solidFill>
              <a:srgbClr val="000000"/>
            </a:solidFill>
            <a:ln w="81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raphic 16" descr="Trophy">
              <a:extLst>
                <a:ext uri="{FF2B5EF4-FFF2-40B4-BE49-F238E27FC236}">
                  <a16:creationId xmlns:a16="http://schemas.microsoft.com/office/drawing/2014/main" id="{02371664-4141-4E6F-A02F-0516E445E0F2}"/>
                </a:ext>
              </a:extLst>
            </p:cNvPr>
            <p:cNvSpPr/>
            <p:nvPr/>
          </p:nvSpPr>
          <p:spPr>
            <a:xfrm>
              <a:off x="3451124" y="3694162"/>
              <a:ext cx="536661" cy="428272"/>
            </a:xfrm>
            <a:custGeom>
              <a:avLst/>
              <a:gdLst>
                <a:gd name="connsiteX0" fmla="*/ 492634 w 575698"/>
                <a:gd name="connsiteY0" fmla="*/ 312522 h 648894"/>
                <a:gd name="connsiteX1" fmla="*/ 377494 w 575698"/>
                <a:gd name="connsiteY1" fmla="*/ 367625 h 648894"/>
                <a:gd name="connsiteX2" fmla="*/ 426840 w 575698"/>
                <a:gd name="connsiteY2" fmla="*/ 317457 h 648894"/>
                <a:gd name="connsiteX3" fmla="*/ 445755 w 575698"/>
                <a:gd name="connsiteY3" fmla="*/ 292784 h 648894"/>
                <a:gd name="connsiteX4" fmla="*/ 467961 w 575698"/>
                <a:gd name="connsiteY4" fmla="*/ 214653 h 648894"/>
                <a:gd name="connsiteX5" fmla="*/ 467961 w 575698"/>
                <a:gd name="connsiteY5" fmla="*/ 107738 h 648894"/>
                <a:gd name="connsiteX6" fmla="*/ 525531 w 575698"/>
                <a:gd name="connsiteY6" fmla="*/ 107738 h 648894"/>
                <a:gd name="connsiteX7" fmla="*/ 525531 w 575698"/>
                <a:gd name="connsiteY7" fmla="*/ 232747 h 648894"/>
                <a:gd name="connsiteX8" fmla="*/ 492634 w 575698"/>
                <a:gd name="connsiteY8" fmla="*/ 312522 h 648894"/>
                <a:gd name="connsiteX9" fmla="*/ 83888 w 575698"/>
                <a:gd name="connsiteY9" fmla="*/ 312522 h 648894"/>
                <a:gd name="connsiteX10" fmla="*/ 49346 w 575698"/>
                <a:gd name="connsiteY10" fmla="*/ 232747 h 648894"/>
                <a:gd name="connsiteX11" fmla="*/ 49346 w 575698"/>
                <a:gd name="connsiteY11" fmla="*/ 106916 h 648894"/>
                <a:gd name="connsiteX12" fmla="*/ 106916 w 575698"/>
                <a:gd name="connsiteY12" fmla="*/ 106916 h 648894"/>
                <a:gd name="connsiteX13" fmla="*/ 106916 w 575698"/>
                <a:gd name="connsiteY13" fmla="*/ 213831 h 648894"/>
                <a:gd name="connsiteX14" fmla="*/ 129121 w 575698"/>
                <a:gd name="connsiteY14" fmla="*/ 291962 h 648894"/>
                <a:gd name="connsiteX15" fmla="*/ 148037 w 575698"/>
                <a:gd name="connsiteY15" fmla="*/ 316634 h 648894"/>
                <a:gd name="connsiteX16" fmla="*/ 197383 w 575698"/>
                <a:gd name="connsiteY16" fmla="*/ 366802 h 648894"/>
                <a:gd name="connsiteX17" fmla="*/ 83888 w 575698"/>
                <a:gd name="connsiteY17" fmla="*/ 312522 h 648894"/>
                <a:gd name="connsiteX18" fmla="*/ 575699 w 575698"/>
                <a:gd name="connsiteY18" fmla="*/ 230280 h 648894"/>
                <a:gd name="connsiteX19" fmla="*/ 575699 w 575698"/>
                <a:gd name="connsiteY19" fmla="*/ 57570 h 648894"/>
                <a:gd name="connsiteX20" fmla="*/ 468783 w 575698"/>
                <a:gd name="connsiteY20" fmla="*/ 57570 h 648894"/>
                <a:gd name="connsiteX21" fmla="*/ 468783 w 575698"/>
                <a:gd name="connsiteY21" fmla="*/ 0 h 648894"/>
                <a:gd name="connsiteX22" fmla="*/ 287849 w 575698"/>
                <a:gd name="connsiteY22" fmla="*/ 0 h 648894"/>
                <a:gd name="connsiteX23" fmla="*/ 106916 w 575698"/>
                <a:gd name="connsiteY23" fmla="*/ 0 h 648894"/>
                <a:gd name="connsiteX24" fmla="*/ 106916 w 575698"/>
                <a:gd name="connsiteY24" fmla="*/ 57570 h 648894"/>
                <a:gd name="connsiteX25" fmla="*/ 0 w 575698"/>
                <a:gd name="connsiteY25" fmla="*/ 57570 h 648894"/>
                <a:gd name="connsiteX26" fmla="*/ 0 w 575698"/>
                <a:gd name="connsiteY26" fmla="*/ 229457 h 648894"/>
                <a:gd name="connsiteX27" fmla="*/ 46878 w 575698"/>
                <a:gd name="connsiteY27" fmla="*/ 344597 h 648894"/>
                <a:gd name="connsiteX28" fmla="*/ 243438 w 575698"/>
                <a:gd name="connsiteY28" fmla="*/ 418615 h 648894"/>
                <a:gd name="connsiteX29" fmla="*/ 254952 w 575698"/>
                <a:gd name="connsiteY29" fmla="*/ 459737 h 648894"/>
                <a:gd name="connsiteX30" fmla="*/ 254952 w 575698"/>
                <a:gd name="connsiteY30" fmla="*/ 566652 h 648894"/>
                <a:gd name="connsiteX31" fmla="*/ 213831 w 575698"/>
                <a:gd name="connsiteY31" fmla="*/ 566652 h 648894"/>
                <a:gd name="connsiteX32" fmla="*/ 180934 w 575698"/>
                <a:gd name="connsiteY32" fmla="*/ 599549 h 648894"/>
                <a:gd name="connsiteX33" fmla="*/ 139813 w 575698"/>
                <a:gd name="connsiteY33" fmla="*/ 599549 h 648894"/>
                <a:gd name="connsiteX34" fmla="*/ 106916 w 575698"/>
                <a:gd name="connsiteY34" fmla="*/ 632446 h 648894"/>
                <a:gd name="connsiteX35" fmla="*/ 106916 w 575698"/>
                <a:gd name="connsiteY35" fmla="*/ 648895 h 648894"/>
                <a:gd name="connsiteX36" fmla="*/ 468783 w 575698"/>
                <a:gd name="connsiteY36" fmla="*/ 648895 h 648894"/>
                <a:gd name="connsiteX37" fmla="*/ 468783 w 575698"/>
                <a:gd name="connsiteY37" fmla="*/ 632446 h 648894"/>
                <a:gd name="connsiteX38" fmla="*/ 435886 w 575698"/>
                <a:gd name="connsiteY38" fmla="*/ 599549 h 648894"/>
                <a:gd name="connsiteX39" fmla="*/ 394765 w 575698"/>
                <a:gd name="connsiteY39" fmla="*/ 599549 h 648894"/>
                <a:gd name="connsiteX40" fmla="*/ 361868 w 575698"/>
                <a:gd name="connsiteY40" fmla="*/ 566652 h 648894"/>
                <a:gd name="connsiteX41" fmla="*/ 320747 w 575698"/>
                <a:gd name="connsiteY41" fmla="*/ 566652 h 648894"/>
                <a:gd name="connsiteX42" fmla="*/ 320747 w 575698"/>
                <a:gd name="connsiteY42" fmla="*/ 460559 h 648894"/>
                <a:gd name="connsiteX43" fmla="*/ 332261 w 575698"/>
                <a:gd name="connsiteY43" fmla="*/ 419438 h 648894"/>
                <a:gd name="connsiteX44" fmla="*/ 528821 w 575698"/>
                <a:gd name="connsiteY44" fmla="*/ 345419 h 648894"/>
                <a:gd name="connsiteX45" fmla="*/ 575699 w 575698"/>
                <a:gd name="connsiteY45" fmla="*/ 230280 h 64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5698" h="648894">
                  <a:moveTo>
                    <a:pt x="492634" y="312522"/>
                  </a:moveTo>
                  <a:cubicBezTo>
                    <a:pt x="463849" y="342130"/>
                    <a:pt x="436709" y="361046"/>
                    <a:pt x="377494" y="367625"/>
                  </a:cubicBezTo>
                  <a:cubicBezTo>
                    <a:pt x="393120" y="351999"/>
                    <a:pt x="411214" y="336373"/>
                    <a:pt x="426840" y="317457"/>
                  </a:cubicBezTo>
                  <a:cubicBezTo>
                    <a:pt x="433419" y="310055"/>
                    <a:pt x="445755" y="293606"/>
                    <a:pt x="445755" y="292784"/>
                  </a:cubicBezTo>
                  <a:cubicBezTo>
                    <a:pt x="459737" y="269756"/>
                    <a:pt x="467961" y="243438"/>
                    <a:pt x="467961" y="214653"/>
                  </a:cubicBezTo>
                  <a:lnTo>
                    <a:pt x="467961" y="107738"/>
                  </a:lnTo>
                  <a:lnTo>
                    <a:pt x="525531" y="107738"/>
                  </a:lnTo>
                  <a:lnTo>
                    <a:pt x="525531" y="232747"/>
                  </a:lnTo>
                  <a:cubicBezTo>
                    <a:pt x="526353" y="234392"/>
                    <a:pt x="527998" y="275513"/>
                    <a:pt x="492634" y="312522"/>
                  </a:cubicBezTo>
                  <a:close/>
                  <a:moveTo>
                    <a:pt x="83888" y="312522"/>
                  </a:moveTo>
                  <a:cubicBezTo>
                    <a:pt x="47701" y="275513"/>
                    <a:pt x="49346" y="234392"/>
                    <a:pt x="49346" y="232747"/>
                  </a:cubicBezTo>
                  <a:lnTo>
                    <a:pt x="49346" y="106916"/>
                  </a:lnTo>
                  <a:lnTo>
                    <a:pt x="106916" y="106916"/>
                  </a:lnTo>
                  <a:lnTo>
                    <a:pt x="106916" y="213831"/>
                  </a:lnTo>
                  <a:cubicBezTo>
                    <a:pt x="106916" y="242616"/>
                    <a:pt x="115140" y="268934"/>
                    <a:pt x="129121" y="291962"/>
                  </a:cubicBezTo>
                  <a:cubicBezTo>
                    <a:pt x="129121" y="292784"/>
                    <a:pt x="141457" y="310055"/>
                    <a:pt x="148037" y="316634"/>
                  </a:cubicBezTo>
                  <a:cubicBezTo>
                    <a:pt x="164485" y="335550"/>
                    <a:pt x="181756" y="351176"/>
                    <a:pt x="197383" y="366802"/>
                  </a:cubicBezTo>
                  <a:cubicBezTo>
                    <a:pt x="139813" y="360223"/>
                    <a:pt x="111850" y="341307"/>
                    <a:pt x="83888" y="312522"/>
                  </a:cubicBezTo>
                  <a:close/>
                  <a:moveTo>
                    <a:pt x="575699" y="230280"/>
                  </a:moveTo>
                  <a:lnTo>
                    <a:pt x="575699" y="57570"/>
                  </a:lnTo>
                  <a:lnTo>
                    <a:pt x="468783" y="57570"/>
                  </a:lnTo>
                  <a:lnTo>
                    <a:pt x="468783" y="0"/>
                  </a:lnTo>
                  <a:lnTo>
                    <a:pt x="287849" y="0"/>
                  </a:lnTo>
                  <a:lnTo>
                    <a:pt x="106916" y="0"/>
                  </a:lnTo>
                  <a:lnTo>
                    <a:pt x="106916" y="57570"/>
                  </a:lnTo>
                  <a:lnTo>
                    <a:pt x="0" y="57570"/>
                  </a:lnTo>
                  <a:lnTo>
                    <a:pt x="0" y="229457"/>
                  </a:lnTo>
                  <a:cubicBezTo>
                    <a:pt x="0" y="237681"/>
                    <a:pt x="0" y="294429"/>
                    <a:pt x="46878" y="344597"/>
                  </a:cubicBezTo>
                  <a:cubicBezTo>
                    <a:pt x="92112" y="392298"/>
                    <a:pt x="147214" y="416971"/>
                    <a:pt x="243438" y="418615"/>
                  </a:cubicBezTo>
                  <a:cubicBezTo>
                    <a:pt x="250840" y="430952"/>
                    <a:pt x="254952" y="444933"/>
                    <a:pt x="254952" y="459737"/>
                  </a:cubicBezTo>
                  <a:lnTo>
                    <a:pt x="254952" y="566652"/>
                  </a:lnTo>
                  <a:lnTo>
                    <a:pt x="213831" y="566652"/>
                  </a:lnTo>
                  <a:cubicBezTo>
                    <a:pt x="195738" y="566652"/>
                    <a:pt x="180934" y="581456"/>
                    <a:pt x="180934" y="599549"/>
                  </a:cubicBezTo>
                  <a:lnTo>
                    <a:pt x="139813" y="599549"/>
                  </a:lnTo>
                  <a:cubicBezTo>
                    <a:pt x="121719" y="599549"/>
                    <a:pt x="106916" y="614353"/>
                    <a:pt x="106916" y="632446"/>
                  </a:cubicBezTo>
                  <a:lnTo>
                    <a:pt x="106916" y="648895"/>
                  </a:lnTo>
                  <a:lnTo>
                    <a:pt x="468783" y="648895"/>
                  </a:lnTo>
                  <a:lnTo>
                    <a:pt x="468783" y="632446"/>
                  </a:lnTo>
                  <a:cubicBezTo>
                    <a:pt x="468783" y="614353"/>
                    <a:pt x="453980" y="599549"/>
                    <a:pt x="435886" y="599549"/>
                  </a:cubicBezTo>
                  <a:lnTo>
                    <a:pt x="394765" y="599549"/>
                  </a:lnTo>
                  <a:cubicBezTo>
                    <a:pt x="394765" y="581456"/>
                    <a:pt x="379961" y="566652"/>
                    <a:pt x="361868" y="566652"/>
                  </a:cubicBezTo>
                  <a:lnTo>
                    <a:pt x="320747" y="566652"/>
                  </a:lnTo>
                  <a:lnTo>
                    <a:pt x="320747" y="460559"/>
                  </a:lnTo>
                  <a:cubicBezTo>
                    <a:pt x="320747" y="445756"/>
                    <a:pt x="324859" y="431774"/>
                    <a:pt x="332261" y="419438"/>
                  </a:cubicBezTo>
                  <a:cubicBezTo>
                    <a:pt x="428485" y="417793"/>
                    <a:pt x="483587" y="392298"/>
                    <a:pt x="528821" y="345419"/>
                  </a:cubicBezTo>
                  <a:cubicBezTo>
                    <a:pt x="575699" y="296074"/>
                    <a:pt x="575699" y="238504"/>
                    <a:pt x="575699" y="230280"/>
                  </a:cubicBezTo>
                  <a:close/>
                </a:path>
              </a:pathLst>
            </a:custGeom>
            <a:solidFill>
              <a:srgbClr val="000000"/>
            </a:solidFill>
            <a:ln w="81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1" name="Shape">
            <a:extLst>
              <a:ext uri="{FF2B5EF4-FFF2-40B4-BE49-F238E27FC236}">
                <a16:creationId xmlns:a16="http://schemas.microsoft.com/office/drawing/2014/main" id="{6A31B5BD-E79F-417C-86E2-DB01BB38ED51}"/>
              </a:ext>
            </a:extLst>
          </p:cNvPr>
          <p:cNvSpPr/>
          <p:nvPr/>
        </p:nvSpPr>
        <p:spPr>
          <a:xfrm>
            <a:off x="1096236" y="3636920"/>
            <a:ext cx="5218658" cy="647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99" h="20734" extrusionOk="0">
                <a:moveTo>
                  <a:pt x="19728" y="14171"/>
                </a:moveTo>
                <a:cubicBezTo>
                  <a:pt x="20467" y="12119"/>
                  <a:pt x="20643" y="9976"/>
                  <a:pt x="20590" y="7814"/>
                </a:cubicBezTo>
                <a:cubicBezTo>
                  <a:pt x="20555" y="5780"/>
                  <a:pt x="20643" y="3289"/>
                  <a:pt x="19182" y="1695"/>
                </a:cubicBezTo>
                <a:cubicBezTo>
                  <a:pt x="17210" y="-467"/>
                  <a:pt x="13461" y="-156"/>
                  <a:pt x="10873" y="431"/>
                </a:cubicBezTo>
                <a:cubicBezTo>
                  <a:pt x="8602" y="944"/>
                  <a:pt x="6419" y="1786"/>
                  <a:pt x="4342" y="2794"/>
                </a:cubicBezTo>
                <a:cubicBezTo>
                  <a:pt x="2969" y="3454"/>
                  <a:pt x="1296" y="4131"/>
                  <a:pt x="522" y="5506"/>
                </a:cubicBezTo>
                <a:cubicBezTo>
                  <a:pt x="-957" y="8089"/>
                  <a:pt x="1032" y="10360"/>
                  <a:pt x="2441" y="12412"/>
                </a:cubicBezTo>
                <a:cubicBezTo>
                  <a:pt x="3409" y="13841"/>
                  <a:pt x="4166" y="15399"/>
                  <a:pt x="5134" y="16809"/>
                </a:cubicBezTo>
                <a:cubicBezTo>
                  <a:pt x="6102" y="18238"/>
                  <a:pt x="7334" y="19557"/>
                  <a:pt x="8936" y="20235"/>
                </a:cubicBezTo>
                <a:cubicBezTo>
                  <a:pt x="11049" y="21133"/>
                  <a:pt x="13619" y="20767"/>
                  <a:pt x="15591" y="19539"/>
                </a:cubicBezTo>
                <a:cubicBezTo>
                  <a:pt x="17562" y="18312"/>
                  <a:pt x="18953" y="16333"/>
                  <a:pt x="19728" y="1417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SPBE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E8AA1F0D-A927-4BAB-B2AE-36AECD1882DB}"/>
              </a:ext>
            </a:extLst>
          </p:cNvPr>
          <p:cNvSpPr txBox="1"/>
          <p:nvPr/>
        </p:nvSpPr>
        <p:spPr>
          <a:xfrm>
            <a:off x="133221" y="6541678"/>
            <a:ext cx="89890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i="1" spc="-5" dirty="0" err="1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1200" i="1" spc="-5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 </a:t>
            </a:r>
            <a:r>
              <a:rPr lang="en-US" sz="1200" i="1" spc="-5" dirty="0" err="1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Sosialisasi</a:t>
            </a:r>
            <a:r>
              <a:rPr lang="en-US" sz="1200" i="1" spc="-5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spc="-5" dirty="0" err="1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r>
              <a:rPr lang="en-US" sz="1200" i="1" spc="-5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SPBE 2021 - KEMENPANRB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034D1B1-75EE-47FC-8545-D756012A0F55}"/>
              </a:ext>
            </a:extLst>
          </p:cNvPr>
          <p:cNvGrpSpPr/>
          <p:nvPr/>
        </p:nvGrpSpPr>
        <p:grpSpPr>
          <a:xfrm>
            <a:off x="6042194" y="4218082"/>
            <a:ext cx="5090739" cy="2532531"/>
            <a:chOff x="2731224" y="1525713"/>
            <a:chExt cx="5798260" cy="4278641"/>
          </a:xfrm>
        </p:grpSpPr>
        <p:sp>
          <p:nvSpPr>
            <p:cNvPr id="54" name="Rectangle: Rounded Corners 11">
              <a:extLst>
                <a:ext uri="{FF2B5EF4-FFF2-40B4-BE49-F238E27FC236}">
                  <a16:creationId xmlns:a16="http://schemas.microsoft.com/office/drawing/2014/main" id="{25414FD9-0679-4C1D-A81E-6DAF7135E57B}"/>
                </a:ext>
              </a:extLst>
            </p:cNvPr>
            <p:cNvSpPr/>
            <p:nvPr/>
          </p:nvSpPr>
          <p:spPr>
            <a:xfrm>
              <a:off x="3473375" y="1525713"/>
              <a:ext cx="4416759" cy="1369650"/>
            </a:xfrm>
            <a:prstGeom prst="roundRect">
              <a:avLst>
                <a:gd name="adj" fmla="val 26974"/>
              </a:avLst>
            </a:prstGeom>
            <a:gradFill>
              <a:gsLst>
                <a:gs pos="0">
                  <a:srgbClr val="A2B969"/>
                </a:gs>
                <a:gs pos="50000">
                  <a:srgbClr val="A2B969">
                    <a:lumMod val="75000"/>
                  </a:srgbClr>
                </a:gs>
                <a:gs pos="100000">
                  <a:srgbClr val="A2B969">
                    <a:lumMod val="50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isometricOffAxis2Top">
                <a:rot lat="18120000" lon="2755356" rev="19121904"/>
              </a:camera>
              <a:lightRig rig="flood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: Rounded Corners 12">
              <a:extLst>
                <a:ext uri="{FF2B5EF4-FFF2-40B4-BE49-F238E27FC236}">
                  <a16:creationId xmlns:a16="http://schemas.microsoft.com/office/drawing/2014/main" id="{C266EBB7-8F5A-41D0-AD4B-15FCFF61D543}"/>
                </a:ext>
              </a:extLst>
            </p:cNvPr>
            <p:cNvSpPr/>
            <p:nvPr/>
          </p:nvSpPr>
          <p:spPr>
            <a:xfrm>
              <a:off x="3297811" y="2665890"/>
              <a:ext cx="3981146" cy="3138464"/>
            </a:xfrm>
            <a:prstGeom prst="roundRect">
              <a:avLst/>
            </a:prstGeom>
            <a:gradFill rotWithShape="1">
              <a:gsLst>
                <a:gs pos="0">
                  <a:srgbClr val="F7931F">
                    <a:satMod val="103000"/>
                    <a:lumMod val="102000"/>
                    <a:tint val="94000"/>
                  </a:srgbClr>
                </a:gs>
                <a:gs pos="50000">
                  <a:srgbClr val="F7931F">
                    <a:satMod val="110000"/>
                    <a:lumMod val="100000"/>
                    <a:shade val="100000"/>
                  </a:srgbClr>
                </a:gs>
                <a:gs pos="100000">
                  <a:srgbClr val="F7931F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just"/>
              <a:r>
                <a:rPr lang="en-ID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	LANDASAN HUKUM</a:t>
              </a:r>
            </a:p>
            <a:p>
              <a:pPr marL="285750" lvl="0" indent="-285750" algn="just">
                <a:buFont typeface="Arial" panose="020B0604020202020204" pitchFamily="34" charset="0"/>
                <a:buChar char="•"/>
              </a:pP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UU No 19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Tahun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2016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tentang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Informasi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dan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Transaksi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Elektronik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lvl="0" indent="-285750" algn="just">
                <a:buFont typeface="Arial" panose="020B0604020202020204" pitchFamily="34" charset="0"/>
                <a:buChar char="•"/>
              </a:pP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PP No. 95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Tahun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2018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tentang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Sistem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Pemerintahan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Berbasis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Elektronik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lvl="0" indent="-285750" algn="just">
                <a:buFont typeface="Arial" panose="020B0604020202020204" pitchFamily="34" charset="0"/>
                <a:buChar char="•"/>
              </a:pP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Peraturan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Presiden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No. 37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Tahun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2020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tentang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Kementerian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Koordinator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Perekonomian</a:t>
              </a:r>
              <a:endParaRPr lang="en-ID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lvl="0" indent="-285750" algn="just">
                <a:buFont typeface="Arial" panose="020B0604020202020204" pitchFamily="34" charset="0"/>
                <a:buChar char="•"/>
              </a:pP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Peraturan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Menteri PAN dan RB No. 59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Tahun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2020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tentang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Pedoman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Evaluasi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SPBE</a:t>
              </a:r>
            </a:p>
            <a:p>
              <a:pPr marL="285750" lvl="0" indent="-285750" algn="just">
                <a:buFont typeface="Arial" panose="020B0604020202020204" pitchFamily="34" charset="0"/>
                <a:buChar char="•"/>
              </a:pP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Peraturan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Menteri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Koordinator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Bidang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Perkonomian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No 9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Tahun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2020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tentang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Organisasi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dan Tata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Kerja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Kementerian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Koordinator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Bidang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Perekonomian</a:t>
              </a:r>
              <a:r>
                <a:rPr lang="en-ID" sz="9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: Rounded Corners 13">
              <a:extLst>
                <a:ext uri="{FF2B5EF4-FFF2-40B4-BE49-F238E27FC236}">
                  <a16:creationId xmlns:a16="http://schemas.microsoft.com/office/drawing/2014/main" id="{5ADA3E9D-FA8B-46BD-9A95-815303F703FF}"/>
                </a:ext>
              </a:extLst>
            </p:cNvPr>
            <p:cNvSpPr/>
            <p:nvPr/>
          </p:nvSpPr>
          <p:spPr>
            <a:xfrm>
              <a:off x="6840492" y="2333926"/>
              <a:ext cx="1688992" cy="3075232"/>
            </a:xfrm>
            <a:prstGeom prst="roundRect">
              <a:avLst>
                <a:gd name="adj" fmla="val 26574"/>
              </a:avLst>
            </a:prstGeom>
            <a:gradFill>
              <a:gsLst>
                <a:gs pos="0">
                  <a:srgbClr val="C13018"/>
                </a:gs>
                <a:gs pos="100000">
                  <a:srgbClr val="C13018">
                    <a:lumMod val="75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isometricOffAxis2Right">
                <a:rot lat="1680000" lon="17759998" rev="0"/>
              </a:camera>
              <a:lightRig rig="flood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7" name="Graphic 14" descr="Puzzle">
              <a:extLst>
                <a:ext uri="{FF2B5EF4-FFF2-40B4-BE49-F238E27FC236}">
                  <a16:creationId xmlns:a16="http://schemas.microsoft.com/office/drawing/2014/main" id="{CBAA1E9B-1DE2-429E-912E-F1B46FD8B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29184" y="3628388"/>
              <a:ext cx="597974" cy="597974"/>
            </a:xfrm>
            <a:prstGeom prst="rect">
              <a:avLst/>
            </a:prstGeom>
            <a:scene3d>
              <a:camera prst="isometricOffAxis2Right">
                <a:rot lat="1186709" lon="19685770" rev="718941"/>
              </a:camera>
              <a:lightRig rig="threePt" dir="t"/>
            </a:scene3d>
          </p:spPr>
        </p:pic>
        <p:pic>
          <p:nvPicPr>
            <p:cNvPr id="58" name="Graphic 15" descr="Lightbulb">
              <a:extLst>
                <a:ext uri="{FF2B5EF4-FFF2-40B4-BE49-F238E27FC236}">
                  <a16:creationId xmlns:a16="http://schemas.microsoft.com/office/drawing/2014/main" id="{8D39B6BF-4A4C-45FE-B997-842BCE64C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0461187">
              <a:off x="2731224" y="2002631"/>
              <a:ext cx="1079655" cy="1079656"/>
            </a:xfrm>
            <a:prstGeom prst="rect">
              <a:avLst/>
            </a:prstGeom>
          </p:spPr>
        </p:pic>
        <p:pic>
          <p:nvPicPr>
            <p:cNvPr id="59" name="Graphic 16" descr="Rocket">
              <a:extLst>
                <a:ext uri="{FF2B5EF4-FFF2-40B4-BE49-F238E27FC236}">
                  <a16:creationId xmlns:a16="http://schemas.microsoft.com/office/drawing/2014/main" id="{184D2986-5DFC-472C-B546-6EC84C61B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07111" y="1878785"/>
              <a:ext cx="597973" cy="597974"/>
            </a:xfrm>
            <a:prstGeom prst="rect">
              <a:avLst/>
            </a:prstGeom>
            <a:scene3d>
              <a:camera prst="isometricOffAxis2Top">
                <a:rot lat="19486353" lon="784939" rev="20761877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4216993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B69D-B5BE-44E4-B109-C5A8F5AC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FD7218-AF90-458D-8890-F91B14C7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20</a:t>
            </a:fld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C343EA-8FC8-4A50-8113-46611F8CD844}"/>
              </a:ext>
            </a:extLst>
          </p:cNvPr>
          <p:cNvSpPr/>
          <p:nvPr/>
        </p:nvSpPr>
        <p:spPr>
          <a:xfrm>
            <a:off x="4306263" y="3048433"/>
            <a:ext cx="2646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Sekilas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Info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Mekanisme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SPBE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1898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AD943-62BE-40FF-A551-270BC31E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pPr/>
              <a:t>21</a:t>
            </a:fld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BA25F-FEBF-46FA-950B-2CCC893B5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78" y="1235242"/>
            <a:ext cx="9561843" cy="4882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DFEF94-E1CD-48B3-BBD3-433A54642F6F}"/>
              </a:ext>
            </a:extLst>
          </p:cNvPr>
          <p:cNvSpPr txBox="1"/>
          <p:nvPr/>
        </p:nvSpPr>
        <p:spPr>
          <a:xfrm>
            <a:off x="1557617" y="365125"/>
            <a:ext cx="3857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Sekilas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Info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Mekanisme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SPBE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EBDFC3FB-52B3-4E7C-B210-31B70364875F}"/>
              </a:ext>
            </a:extLst>
          </p:cNvPr>
          <p:cNvSpPr txBox="1"/>
          <p:nvPr/>
        </p:nvSpPr>
        <p:spPr>
          <a:xfrm>
            <a:off x="82153" y="6398630"/>
            <a:ext cx="89890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id-ID"/>
            </a:defPPr>
            <a:lvl1pPr marL="12700">
              <a:lnSpc>
                <a:spcPct val="100000"/>
              </a:lnSpc>
              <a:spcBef>
                <a:spcPts val="100"/>
              </a:spcBef>
              <a:defRPr sz="1200" i="1" spc="-5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Sumber</a:t>
            </a:r>
            <a:r>
              <a:rPr lang="en-US" dirty="0"/>
              <a:t> : </a:t>
            </a:r>
            <a:r>
              <a:rPr lang="en-US" dirty="0" err="1"/>
              <a:t>Paparan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SPBE - </a:t>
            </a:r>
            <a:r>
              <a:rPr lang="en-US" dirty="0" err="1"/>
              <a:t>KemenPANRB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8416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8165-8E9B-43C8-9C69-76567BBD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pPr/>
              <a:t>22</a:t>
            </a:fld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A6B1D-37A1-41DE-A492-31A301D0DD9E}"/>
              </a:ext>
            </a:extLst>
          </p:cNvPr>
          <p:cNvSpPr txBox="1"/>
          <p:nvPr/>
        </p:nvSpPr>
        <p:spPr>
          <a:xfrm>
            <a:off x="1557617" y="365125"/>
            <a:ext cx="3857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Sekilas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Info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Mekanisme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SPBE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0F74138-C051-405E-98EA-820FCBC8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17" y="1261192"/>
            <a:ext cx="9076766" cy="4969803"/>
          </a:xfrm>
          <a:prstGeom prst="rect">
            <a:avLst/>
          </a:prstGeom>
        </p:spPr>
      </p:pic>
      <p:sp>
        <p:nvSpPr>
          <p:cNvPr id="34" name="object 15">
            <a:extLst>
              <a:ext uri="{FF2B5EF4-FFF2-40B4-BE49-F238E27FC236}">
                <a16:creationId xmlns:a16="http://schemas.microsoft.com/office/drawing/2014/main" id="{AF527782-48BA-4081-81D2-68803B1922B3}"/>
              </a:ext>
            </a:extLst>
          </p:cNvPr>
          <p:cNvSpPr txBox="1"/>
          <p:nvPr/>
        </p:nvSpPr>
        <p:spPr>
          <a:xfrm>
            <a:off x="82153" y="6398630"/>
            <a:ext cx="89890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id-ID"/>
            </a:defPPr>
            <a:lvl1pPr marL="12700">
              <a:lnSpc>
                <a:spcPct val="100000"/>
              </a:lnSpc>
              <a:spcBef>
                <a:spcPts val="100"/>
              </a:spcBef>
              <a:defRPr sz="1200" i="1" spc="-5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Sumber</a:t>
            </a:r>
            <a:r>
              <a:rPr lang="en-US" dirty="0"/>
              <a:t> : </a:t>
            </a:r>
            <a:r>
              <a:rPr lang="en-US" dirty="0" err="1"/>
              <a:t>Paparan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SPBE - </a:t>
            </a:r>
            <a:r>
              <a:rPr lang="en-US" dirty="0" err="1"/>
              <a:t>KemenPANRB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0603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83FB9-ABA9-4ED5-A832-531FA550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pPr/>
              <a:t>23</a:t>
            </a:fld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261C0-0459-4C18-AA31-3C5740B1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42" y="1239179"/>
            <a:ext cx="9002184" cy="4922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ABA78B-093E-4C72-89DC-3ED2F33BD45C}"/>
              </a:ext>
            </a:extLst>
          </p:cNvPr>
          <p:cNvSpPr txBox="1"/>
          <p:nvPr/>
        </p:nvSpPr>
        <p:spPr>
          <a:xfrm>
            <a:off x="1557617" y="365125"/>
            <a:ext cx="3857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Sekilas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Info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Mekanisme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SPBE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07A3A848-A846-48C5-82C6-154C66EACE40}"/>
              </a:ext>
            </a:extLst>
          </p:cNvPr>
          <p:cNvSpPr txBox="1"/>
          <p:nvPr/>
        </p:nvSpPr>
        <p:spPr>
          <a:xfrm>
            <a:off x="82153" y="6398630"/>
            <a:ext cx="89890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id-ID"/>
            </a:defPPr>
            <a:lvl1pPr marL="12700">
              <a:lnSpc>
                <a:spcPct val="100000"/>
              </a:lnSpc>
              <a:spcBef>
                <a:spcPts val="100"/>
              </a:spcBef>
              <a:defRPr sz="1200" i="1" spc="-5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Sumber</a:t>
            </a:r>
            <a:r>
              <a:rPr lang="en-US" dirty="0"/>
              <a:t> : </a:t>
            </a:r>
            <a:r>
              <a:rPr lang="en-US" dirty="0" err="1"/>
              <a:t>Paparan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SPBE - </a:t>
            </a:r>
            <a:r>
              <a:rPr lang="en-US" dirty="0" err="1"/>
              <a:t>KemenPANRB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745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871E91-E586-410B-9718-3C77AB55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24</a:t>
            </a:fld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815314-1811-4106-B70E-83D8D7367CBE}"/>
              </a:ext>
            </a:extLst>
          </p:cNvPr>
          <p:cNvSpPr/>
          <p:nvPr/>
        </p:nvSpPr>
        <p:spPr>
          <a:xfrm>
            <a:off x="4287213" y="3143251"/>
            <a:ext cx="26466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Pengisian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PIC :</a:t>
            </a:r>
            <a:endParaRPr lang="id-ID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60B19F-8E09-41D4-8497-3332D5862C22}"/>
              </a:ext>
            </a:extLst>
          </p:cNvPr>
          <p:cNvSpPr/>
          <p:nvPr/>
        </p:nvSpPr>
        <p:spPr>
          <a:xfrm>
            <a:off x="4287213" y="3481805"/>
            <a:ext cx="23551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i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http://bit.ly/DaftarPICSPBE2021</a:t>
            </a:r>
            <a:endParaRPr lang="id-ID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408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1D3B26-ACD8-4EE2-8CA7-9CCBE999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25</a:t>
            </a:fld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8A82A0-F0FB-44AD-B9C6-7340527A1E58}"/>
              </a:ext>
            </a:extLst>
          </p:cNvPr>
          <p:cNvSpPr/>
          <p:nvPr/>
        </p:nvSpPr>
        <p:spPr>
          <a:xfrm>
            <a:off x="4295599" y="3132127"/>
            <a:ext cx="2646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Upload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dokumen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pendukung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id-ID" sz="1400" dirty="0"/>
          </a:p>
        </p:txBody>
      </p:sp>
      <p:sp>
        <p:nvSpPr>
          <p:cNvPr id="5" name="Rectangle 4">
            <a:hlinkClick r:id="rId2"/>
            <a:extLst>
              <a:ext uri="{FF2B5EF4-FFF2-40B4-BE49-F238E27FC236}">
                <a16:creationId xmlns:a16="http://schemas.microsoft.com/office/drawing/2014/main" id="{C4FAE326-DBD5-41D3-9355-B49A8E0E8495}"/>
              </a:ext>
            </a:extLst>
          </p:cNvPr>
          <p:cNvSpPr/>
          <p:nvPr/>
        </p:nvSpPr>
        <p:spPr>
          <a:xfrm>
            <a:off x="4518186" y="3608020"/>
            <a:ext cx="2052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i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bit.ly/DataPendukungSPBE</a:t>
            </a:r>
            <a:endParaRPr lang="id-ID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83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2566;p46">
            <a:extLst>
              <a:ext uri="{FF2B5EF4-FFF2-40B4-BE49-F238E27FC236}">
                <a16:creationId xmlns:a16="http://schemas.microsoft.com/office/drawing/2014/main" id="{7237BAF3-3051-4DD4-9F91-B7B3D17F8A8C}"/>
              </a:ext>
            </a:extLst>
          </p:cNvPr>
          <p:cNvGrpSpPr/>
          <p:nvPr/>
        </p:nvGrpSpPr>
        <p:grpSpPr>
          <a:xfrm>
            <a:off x="2846932" y="5259479"/>
            <a:ext cx="1605775" cy="299426"/>
            <a:chOff x="0" y="4397412"/>
            <a:chExt cx="4600713" cy="150450"/>
          </a:xfrm>
        </p:grpSpPr>
        <p:sp>
          <p:nvSpPr>
            <p:cNvPr id="92" name="Google Shape;2567;p46">
              <a:extLst>
                <a:ext uri="{FF2B5EF4-FFF2-40B4-BE49-F238E27FC236}">
                  <a16:creationId xmlns:a16="http://schemas.microsoft.com/office/drawing/2014/main" id="{6B98769B-AD67-467C-B7EC-99656FEDC49D}"/>
                </a:ext>
              </a:extLst>
            </p:cNvPr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68;p46">
              <a:extLst>
                <a:ext uri="{FF2B5EF4-FFF2-40B4-BE49-F238E27FC236}">
                  <a16:creationId xmlns:a16="http://schemas.microsoft.com/office/drawing/2014/main" id="{169C3641-18A1-4A48-ABCF-F5B581C58E41}"/>
                </a:ext>
              </a:extLst>
            </p:cNvPr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69;p46">
              <a:extLst>
                <a:ext uri="{FF2B5EF4-FFF2-40B4-BE49-F238E27FC236}">
                  <a16:creationId xmlns:a16="http://schemas.microsoft.com/office/drawing/2014/main" id="{97C62748-07E9-4A10-9784-9E4F80FB4BB5}"/>
                </a:ext>
              </a:extLst>
            </p:cNvPr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570;p46">
              <a:extLst>
                <a:ext uri="{FF2B5EF4-FFF2-40B4-BE49-F238E27FC236}">
                  <a16:creationId xmlns:a16="http://schemas.microsoft.com/office/drawing/2014/main" id="{E3310BCC-1BB7-4CF0-A19C-FD70F39C2F0D}"/>
                </a:ext>
              </a:extLst>
            </p:cNvPr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71;p46">
              <a:extLst>
                <a:ext uri="{FF2B5EF4-FFF2-40B4-BE49-F238E27FC236}">
                  <a16:creationId xmlns:a16="http://schemas.microsoft.com/office/drawing/2014/main" id="{60636CDF-D30C-4E51-AE02-8C45D4256115}"/>
                </a:ext>
              </a:extLst>
            </p:cNvPr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6476C7-7F83-474D-B880-CB4C5201545C}"/>
              </a:ext>
            </a:extLst>
          </p:cNvPr>
          <p:cNvSpPr/>
          <p:nvPr/>
        </p:nvSpPr>
        <p:spPr>
          <a:xfrm>
            <a:off x="4181475" y="2562225"/>
            <a:ext cx="6038850" cy="2019300"/>
          </a:xfrm>
          <a:prstGeom prst="roundRect">
            <a:avLst/>
          </a:prstGeom>
          <a:noFill/>
          <a:ln>
            <a:solidFill>
              <a:srgbClr val="DCAB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467336-780E-440F-BA21-D5C79506F2AD}"/>
              </a:ext>
            </a:extLst>
          </p:cNvPr>
          <p:cNvSpPr/>
          <p:nvPr/>
        </p:nvSpPr>
        <p:spPr>
          <a:xfrm>
            <a:off x="4029075" y="2667000"/>
            <a:ext cx="6038850" cy="2019300"/>
          </a:xfrm>
          <a:prstGeom prst="roundRect">
            <a:avLst/>
          </a:prstGeom>
          <a:solidFill>
            <a:srgbClr val="DCAB27"/>
          </a:solidFill>
          <a:ln>
            <a:solidFill>
              <a:srgbClr val="E3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PELAKSANAAN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PEMERINTAHAN BERBASIS ELEKTRONIK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KOORDINATOR BIDANG PEREKONOMIAN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2021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oogle Shape;4069;p48">
            <a:extLst>
              <a:ext uri="{FF2B5EF4-FFF2-40B4-BE49-F238E27FC236}">
                <a16:creationId xmlns:a16="http://schemas.microsoft.com/office/drawing/2014/main" id="{2E11FC6C-CA40-46AF-843D-7F092F1631C7}"/>
              </a:ext>
            </a:extLst>
          </p:cNvPr>
          <p:cNvGrpSpPr/>
          <p:nvPr/>
        </p:nvGrpSpPr>
        <p:grpSpPr>
          <a:xfrm>
            <a:off x="3200048" y="2771138"/>
            <a:ext cx="981427" cy="2605880"/>
            <a:chOff x="3124656" y="3230096"/>
            <a:chExt cx="604351" cy="1484476"/>
          </a:xfrm>
        </p:grpSpPr>
        <p:sp>
          <p:nvSpPr>
            <p:cNvPr id="7" name="Google Shape;4070;p48">
              <a:extLst>
                <a:ext uri="{FF2B5EF4-FFF2-40B4-BE49-F238E27FC236}">
                  <a16:creationId xmlns:a16="http://schemas.microsoft.com/office/drawing/2014/main" id="{1C917322-08F3-4ACD-8722-89E75C5ADCE0}"/>
                </a:ext>
              </a:extLst>
            </p:cNvPr>
            <p:cNvSpPr/>
            <p:nvPr/>
          </p:nvSpPr>
          <p:spPr>
            <a:xfrm>
              <a:off x="3192313" y="3336952"/>
              <a:ext cx="146661" cy="158091"/>
            </a:xfrm>
            <a:custGeom>
              <a:avLst/>
              <a:gdLst/>
              <a:ahLst/>
              <a:cxnLst/>
              <a:rect l="l" t="t" r="r" b="b"/>
              <a:pathLst>
                <a:path w="6159" h="6639" extrusionOk="0">
                  <a:moveTo>
                    <a:pt x="6159" y="0"/>
                  </a:moveTo>
                  <a:lnTo>
                    <a:pt x="5179" y="75"/>
                  </a:lnTo>
                  <a:cubicBezTo>
                    <a:pt x="5179" y="249"/>
                    <a:pt x="4991" y="371"/>
                    <a:pt x="4821" y="385"/>
                  </a:cubicBezTo>
                  <a:cubicBezTo>
                    <a:pt x="4800" y="387"/>
                    <a:pt x="4779" y="388"/>
                    <a:pt x="4758" y="388"/>
                  </a:cubicBezTo>
                  <a:cubicBezTo>
                    <a:pt x="4604" y="388"/>
                    <a:pt x="4451" y="340"/>
                    <a:pt x="4301" y="333"/>
                  </a:cubicBezTo>
                  <a:cubicBezTo>
                    <a:pt x="4282" y="332"/>
                    <a:pt x="4264" y="331"/>
                    <a:pt x="4245" y="331"/>
                  </a:cubicBezTo>
                  <a:cubicBezTo>
                    <a:pt x="3772" y="331"/>
                    <a:pt x="3324" y="713"/>
                    <a:pt x="3261" y="1180"/>
                  </a:cubicBezTo>
                  <a:cubicBezTo>
                    <a:pt x="3222" y="1451"/>
                    <a:pt x="3295" y="1743"/>
                    <a:pt x="3160" y="1979"/>
                  </a:cubicBezTo>
                  <a:cubicBezTo>
                    <a:pt x="2894" y="2447"/>
                    <a:pt x="2081" y="2281"/>
                    <a:pt x="1766" y="2723"/>
                  </a:cubicBezTo>
                  <a:cubicBezTo>
                    <a:pt x="1504" y="3086"/>
                    <a:pt x="1758" y="3641"/>
                    <a:pt x="1530" y="4030"/>
                  </a:cubicBezTo>
                  <a:cubicBezTo>
                    <a:pt x="1369" y="4296"/>
                    <a:pt x="1040" y="4392"/>
                    <a:pt x="774" y="4554"/>
                  </a:cubicBezTo>
                  <a:cubicBezTo>
                    <a:pt x="298" y="4843"/>
                    <a:pt x="1" y="5410"/>
                    <a:pt x="35" y="5970"/>
                  </a:cubicBezTo>
                  <a:cubicBezTo>
                    <a:pt x="49" y="6197"/>
                    <a:pt x="128" y="6442"/>
                    <a:pt x="324" y="6560"/>
                  </a:cubicBezTo>
                  <a:cubicBezTo>
                    <a:pt x="426" y="6621"/>
                    <a:pt x="544" y="6639"/>
                    <a:pt x="666" y="6639"/>
                  </a:cubicBezTo>
                  <a:cubicBezTo>
                    <a:pt x="753" y="6639"/>
                    <a:pt x="841" y="6630"/>
                    <a:pt x="927" y="6620"/>
                  </a:cubicBezTo>
                  <a:cubicBezTo>
                    <a:pt x="1633" y="6542"/>
                    <a:pt x="2342" y="6503"/>
                    <a:pt x="3052" y="6503"/>
                  </a:cubicBezTo>
                  <a:cubicBezTo>
                    <a:pt x="3362" y="6503"/>
                    <a:pt x="3672" y="6510"/>
                    <a:pt x="3982" y="6525"/>
                  </a:cubicBezTo>
                  <a:cubicBezTo>
                    <a:pt x="3755" y="6079"/>
                    <a:pt x="3837" y="5493"/>
                    <a:pt x="4183" y="5126"/>
                  </a:cubicBezTo>
                  <a:cubicBezTo>
                    <a:pt x="4428" y="4864"/>
                    <a:pt x="4799" y="4690"/>
                    <a:pt x="4904" y="4344"/>
                  </a:cubicBezTo>
                  <a:cubicBezTo>
                    <a:pt x="5066" y="3815"/>
                    <a:pt x="4480" y="3230"/>
                    <a:pt x="4725" y="2736"/>
                  </a:cubicBezTo>
                  <a:cubicBezTo>
                    <a:pt x="4868" y="2447"/>
                    <a:pt x="5231" y="2342"/>
                    <a:pt x="5433" y="2089"/>
                  </a:cubicBezTo>
                  <a:cubicBezTo>
                    <a:pt x="5594" y="1884"/>
                    <a:pt x="5625" y="1600"/>
                    <a:pt x="5620" y="1337"/>
                  </a:cubicBezTo>
                  <a:cubicBezTo>
                    <a:pt x="5620" y="1071"/>
                    <a:pt x="5586" y="805"/>
                    <a:pt x="5647" y="547"/>
                  </a:cubicBezTo>
                  <a:cubicBezTo>
                    <a:pt x="5713" y="289"/>
                    <a:pt x="5896" y="39"/>
                    <a:pt x="61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71;p48">
              <a:extLst>
                <a:ext uri="{FF2B5EF4-FFF2-40B4-BE49-F238E27FC236}">
                  <a16:creationId xmlns:a16="http://schemas.microsoft.com/office/drawing/2014/main" id="{3E36829A-6C80-4EE0-917A-9F5310A945D5}"/>
                </a:ext>
              </a:extLst>
            </p:cNvPr>
            <p:cNvSpPr/>
            <p:nvPr/>
          </p:nvSpPr>
          <p:spPr>
            <a:xfrm>
              <a:off x="3324484" y="3272438"/>
              <a:ext cx="126373" cy="252246"/>
            </a:xfrm>
            <a:custGeom>
              <a:avLst/>
              <a:gdLst/>
              <a:ahLst/>
              <a:cxnLst/>
              <a:rect l="l" t="t" r="r" b="b"/>
              <a:pathLst>
                <a:path w="5307" h="10593" extrusionOk="0">
                  <a:moveTo>
                    <a:pt x="2737" y="0"/>
                  </a:moveTo>
                  <a:lnTo>
                    <a:pt x="0" y="2072"/>
                  </a:lnTo>
                  <a:lnTo>
                    <a:pt x="298" y="8889"/>
                  </a:lnTo>
                  <a:cubicBezTo>
                    <a:pt x="339" y="9847"/>
                    <a:pt x="1130" y="10593"/>
                    <a:pt x="2076" y="10593"/>
                  </a:cubicBezTo>
                  <a:cubicBezTo>
                    <a:pt x="2118" y="10593"/>
                    <a:pt x="2160" y="10591"/>
                    <a:pt x="2203" y="10588"/>
                  </a:cubicBezTo>
                  <a:cubicBezTo>
                    <a:pt x="3173" y="10519"/>
                    <a:pt x="3907" y="9688"/>
                    <a:pt x="3855" y="8718"/>
                  </a:cubicBezTo>
                  <a:cubicBezTo>
                    <a:pt x="3816" y="7931"/>
                    <a:pt x="3772" y="7185"/>
                    <a:pt x="3772" y="7185"/>
                  </a:cubicBezTo>
                  <a:cubicBezTo>
                    <a:pt x="3772" y="7185"/>
                    <a:pt x="5139" y="7040"/>
                    <a:pt x="5223" y="5685"/>
                  </a:cubicBezTo>
                  <a:cubicBezTo>
                    <a:pt x="5306" y="4335"/>
                    <a:pt x="5223" y="1215"/>
                    <a:pt x="5223" y="1215"/>
                  </a:cubicBezTo>
                  <a:lnTo>
                    <a:pt x="273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72;p48">
              <a:extLst>
                <a:ext uri="{FF2B5EF4-FFF2-40B4-BE49-F238E27FC236}">
                  <a16:creationId xmlns:a16="http://schemas.microsoft.com/office/drawing/2014/main" id="{D00D6109-DDDF-47B5-8F3C-2AA9AD933267}"/>
                </a:ext>
              </a:extLst>
            </p:cNvPr>
            <p:cNvSpPr/>
            <p:nvPr/>
          </p:nvSpPr>
          <p:spPr>
            <a:xfrm>
              <a:off x="3434079" y="3351407"/>
              <a:ext cx="8334" cy="8239"/>
            </a:xfrm>
            <a:custGeom>
              <a:avLst/>
              <a:gdLst/>
              <a:ahLst/>
              <a:cxnLst/>
              <a:rect l="l" t="t" r="r" b="b"/>
              <a:pathLst>
                <a:path w="350" h="346" extrusionOk="0">
                  <a:moveTo>
                    <a:pt x="176" y="0"/>
                  </a:moveTo>
                  <a:cubicBezTo>
                    <a:pt x="79" y="0"/>
                    <a:pt x="0" y="75"/>
                    <a:pt x="0" y="171"/>
                  </a:cubicBezTo>
                  <a:cubicBezTo>
                    <a:pt x="0" y="267"/>
                    <a:pt x="79" y="346"/>
                    <a:pt x="176" y="346"/>
                  </a:cubicBezTo>
                  <a:cubicBezTo>
                    <a:pt x="271" y="346"/>
                    <a:pt x="350" y="267"/>
                    <a:pt x="350" y="171"/>
                  </a:cubicBezTo>
                  <a:cubicBezTo>
                    <a:pt x="350" y="75"/>
                    <a:pt x="271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73;p48">
              <a:extLst>
                <a:ext uri="{FF2B5EF4-FFF2-40B4-BE49-F238E27FC236}">
                  <a16:creationId xmlns:a16="http://schemas.microsoft.com/office/drawing/2014/main" id="{E2DC30C4-7A6D-4476-9595-A602769E4D48}"/>
                </a:ext>
              </a:extLst>
            </p:cNvPr>
            <p:cNvSpPr/>
            <p:nvPr/>
          </p:nvSpPr>
          <p:spPr>
            <a:xfrm>
              <a:off x="3429911" y="3345977"/>
              <a:ext cx="16788" cy="5096"/>
            </a:xfrm>
            <a:custGeom>
              <a:avLst/>
              <a:gdLst/>
              <a:ahLst/>
              <a:cxnLst/>
              <a:rect l="l" t="t" r="r" b="b"/>
              <a:pathLst>
                <a:path w="705" h="214" extrusionOk="0">
                  <a:moveTo>
                    <a:pt x="344" y="1"/>
                  </a:moveTo>
                  <a:cubicBezTo>
                    <a:pt x="235" y="1"/>
                    <a:pt x="142" y="35"/>
                    <a:pt x="83" y="75"/>
                  </a:cubicBezTo>
                  <a:cubicBezTo>
                    <a:pt x="22" y="119"/>
                    <a:pt x="0" y="158"/>
                    <a:pt x="10" y="172"/>
                  </a:cubicBezTo>
                  <a:cubicBezTo>
                    <a:pt x="12" y="174"/>
                    <a:pt x="15" y="175"/>
                    <a:pt x="19" y="175"/>
                  </a:cubicBezTo>
                  <a:cubicBezTo>
                    <a:pt x="54" y="175"/>
                    <a:pt x="168" y="114"/>
                    <a:pt x="316" y="114"/>
                  </a:cubicBezTo>
                  <a:cubicBezTo>
                    <a:pt x="329" y="114"/>
                    <a:pt x="342" y="114"/>
                    <a:pt x="355" y="115"/>
                  </a:cubicBezTo>
                  <a:cubicBezTo>
                    <a:pt x="525" y="123"/>
                    <a:pt x="646" y="214"/>
                    <a:pt x="683" y="214"/>
                  </a:cubicBezTo>
                  <a:cubicBezTo>
                    <a:pt x="687" y="214"/>
                    <a:pt x="690" y="213"/>
                    <a:pt x="692" y="211"/>
                  </a:cubicBezTo>
                  <a:cubicBezTo>
                    <a:pt x="704" y="202"/>
                    <a:pt x="682" y="158"/>
                    <a:pt x="630" y="111"/>
                  </a:cubicBezTo>
                  <a:cubicBezTo>
                    <a:pt x="573" y="59"/>
                    <a:pt x="477" y="10"/>
                    <a:pt x="363" y="1"/>
                  </a:cubicBezTo>
                  <a:cubicBezTo>
                    <a:pt x="357" y="1"/>
                    <a:pt x="351" y="1"/>
                    <a:pt x="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74;p48">
              <a:extLst>
                <a:ext uri="{FF2B5EF4-FFF2-40B4-BE49-F238E27FC236}">
                  <a16:creationId xmlns:a16="http://schemas.microsoft.com/office/drawing/2014/main" id="{17765AEF-A1C6-4F15-95B7-FBAA2968A646}"/>
                </a:ext>
              </a:extLst>
            </p:cNvPr>
            <p:cNvSpPr/>
            <p:nvPr/>
          </p:nvSpPr>
          <p:spPr>
            <a:xfrm>
              <a:off x="3386307" y="3351407"/>
              <a:ext cx="8263" cy="8239"/>
            </a:xfrm>
            <a:custGeom>
              <a:avLst/>
              <a:gdLst/>
              <a:ahLst/>
              <a:cxnLst/>
              <a:rect l="l" t="t" r="r" b="b"/>
              <a:pathLst>
                <a:path w="347" h="346" extrusionOk="0">
                  <a:moveTo>
                    <a:pt x="175" y="0"/>
                  </a:moveTo>
                  <a:cubicBezTo>
                    <a:pt x="79" y="0"/>
                    <a:pt x="0" y="75"/>
                    <a:pt x="0" y="171"/>
                  </a:cubicBezTo>
                  <a:cubicBezTo>
                    <a:pt x="0" y="267"/>
                    <a:pt x="79" y="346"/>
                    <a:pt x="175" y="346"/>
                  </a:cubicBezTo>
                  <a:cubicBezTo>
                    <a:pt x="272" y="346"/>
                    <a:pt x="346" y="267"/>
                    <a:pt x="346" y="171"/>
                  </a:cubicBezTo>
                  <a:cubicBezTo>
                    <a:pt x="346" y="75"/>
                    <a:pt x="272" y="0"/>
                    <a:pt x="1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75;p48">
              <a:extLst>
                <a:ext uri="{FF2B5EF4-FFF2-40B4-BE49-F238E27FC236}">
                  <a16:creationId xmlns:a16="http://schemas.microsoft.com/office/drawing/2014/main" id="{452153B6-F303-40E3-BBFC-302221F6DBD0}"/>
                </a:ext>
              </a:extLst>
            </p:cNvPr>
            <p:cNvSpPr/>
            <p:nvPr/>
          </p:nvSpPr>
          <p:spPr>
            <a:xfrm>
              <a:off x="3380687" y="3345977"/>
              <a:ext cx="16764" cy="5096"/>
            </a:xfrm>
            <a:custGeom>
              <a:avLst/>
              <a:gdLst/>
              <a:ahLst/>
              <a:cxnLst/>
              <a:rect l="l" t="t" r="r" b="b"/>
              <a:pathLst>
                <a:path w="704" h="214" extrusionOk="0">
                  <a:moveTo>
                    <a:pt x="344" y="1"/>
                  </a:moveTo>
                  <a:cubicBezTo>
                    <a:pt x="235" y="1"/>
                    <a:pt x="142" y="35"/>
                    <a:pt x="84" y="75"/>
                  </a:cubicBezTo>
                  <a:cubicBezTo>
                    <a:pt x="22" y="119"/>
                    <a:pt x="0" y="158"/>
                    <a:pt x="10" y="172"/>
                  </a:cubicBezTo>
                  <a:cubicBezTo>
                    <a:pt x="11" y="174"/>
                    <a:pt x="15" y="175"/>
                    <a:pt x="19" y="175"/>
                  </a:cubicBezTo>
                  <a:cubicBezTo>
                    <a:pt x="54" y="175"/>
                    <a:pt x="167" y="114"/>
                    <a:pt x="316" y="114"/>
                  </a:cubicBezTo>
                  <a:cubicBezTo>
                    <a:pt x="329" y="114"/>
                    <a:pt x="342" y="114"/>
                    <a:pt x="355" y="115"/>
                  </a:cubicBezTo>
                  <a:cubicBezTo>
                    <a:pt x="525" y="123"/>
                    <a:pt x="646" y="214"/>
                    <a:pt x="683" y="214"/>
                  </a:cubicBezTo>
                  <a:cubicBezTo>
                    <a:pt x="686" y="214"/>
                    <a:pt x="689" y="213"/>
                    <a:pt x="691" y="211"/>
                  </a:cubicBezTo>
                  <a:cubicBezTo>
                    <a:pt x="704" y="202"/>
                    <a:pt x="682" y="158"/>
                    <a:pt x="629" y="111"/>
                  </a:cubicBezTo>
                  <a:cubicBezTo>
                    <a:pt x="573" y="59"/>
                    <a:pt x="477" y="10"/>
                    <a:pt x="363" y="1"/>
                  </a:cubicBezTo>
                  <a:cubicBezTo>
                    <a:pt x="357" y="1"/>
                    <a:pt x="350" y="1"/>
                    <a:pt x="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76;p48">
              <a:extLst>
                <a:ext uri="{FF2B5EF4-FFF2-40B4-BE49-F238E27FC236}">
                  <a16:creationId xmlns:a16="http://schemas.microsoft.com/office/drawing/2014/main" id="{89180106-EC17-44F7-A95F-09E936D75CE9}"/>
                </a:ext>
              </a:extLst>
            </p:cNvPr>
            <p:cNvSpPr/>
            <p:nvPr/>
          </p:nvSpPr>
          <p:spPr>
            <a:xfrm>
              <a:off x="3395666" y="3392726"/>
              <a:ext cx="24265" cy="12549"/>
            </a:xfrm>
            <a:custGeom>
              <a:avLst/>
              <a:gdLst/>
              <a:ahLst/>
              <a:cxnLst/>
              <a:rect l="l" t="t" r="r" b="b"/>
              <a:pathLst>
                <a:path w="1019" h="527" extrusionOk="0">
                  <a:moveTo>
                    <a:pt x="119" y="0"/>
                  </a:moveTo>
                  <a:cubicBezTo>
                    <a:pt x="119" y="0"/>
                    <a:pt x="0" y="329"/>
                    <a:pt x="403" y="486"/>
                  </a:cubicBezTo>
                  <a:cubicBezTo>
                    <a:pt x="477" y="515"/>
                    <a:pt x="545" y="527"/>
                    <a:pt x="606" y="527"/>
                  </a:cubicBezTo>
                  <a:cubicBezTo>
                    <a:pt x="870" y="527"/>
                    <a:pt x="1019" y="311"/>
                    <a:pt x="1019" y="311"/>
                  </a:cubicBezTo>
                  <a:cubicBezTo>
                    <a:pt x="761" y="280"/>
                    <a:pt x="351" y="115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77;p48">
              <a:extLst>
                <a:ext uri="{FF2B5EF4-FFF2-40B4-BE49-F238E27FC236}">
                  <a16:creationId xmlns:a16="http://schemas.microsoft.com/office/drawing/2014/main" id="{DC692EE6-CA7A-4419-BD85-FC147AA32B90}"/>
                </a:ext>
              </a:extLst>
            </p:cNvPr>
            <p:cNvSpPr/>
            <p:nvPr/>
          </p:nvSpPr>
          <p:spPr>
            <a:xfrm>
              <a:off x="3371637" y="3429162"/>
              <a:ext cx="42791" cy="22336"/>
            </a:xfrm>
            <a:custGeom>
              <a:avLst/>
              <a:gdLst/>
              <a:ahLst/>
              <a:cxnLst/>
              <a:rect l="l" t="t" r="r" b="b"/>
              <a:pathLst>
                <a:path w="1797" h="938" extrusionOk="0">
                  <a:moveTo>
                    <a:pt x="0" y="1"/>
                  </a:moveTo>
                  <a:cubicBezTo>
                    <a:pt x="0" y="1"/>
                    <a:pt x="384" y="937"/>
                    <a:pt x="1655" y="937"/>
                  </a:cubicBezTo>
                  <a:cubicBezTo>
                    <a:pt x="1691" y="937"/>
                    <a:pt x="1728" y="937"/>
                    <a:pt x="1766" y="935"/>
                  </a:cubicBezTo>
                  <a:lnTo>
                    <a:pt x="1796" y="604"/>
                  </a:lnTo>
                  <a:lnTo>
                    <a:pt x="1796" y="604"/>
                  </a:lnTo>
                  <a:cubicBezTo>
                    <a:pt x="1796" y="604"/>
                    <a:pt x="1795" y="604"/>
                    <a:pt x="1794" y="604"/>
                  </a:cubicBezTo>
                  <a:cubicBezTo>
                    <a:pt x="1747" y="604"/>
                    <a:pt x="860" y="596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78;p48">
              <a:extLst>
                <a:ext uri="{FF2B5EF4-FFF2-40B4-BE49-F238E27FC236}">
                  <a16:creationId xmlns:a16="http://schemas.microsoft.com/office/drawing/2014/main" id="{B9C8D6A3-1694-4963-90AD-34161BAEF174}"/>
                </a:ext>
              </a:extLst>
            </p:cNvPr>
            <p:cNvSpPr/>
            <p:nvPr/>
          </p:nvSpPr>
          <p:spPr>
            <a:xfrm>
              <a:off x="3412217" y="3349740"/>
              <a:ext cx="12716" cy="39148"/>
            </a:xfrm>
            <a:custGeom>
              <a:avLst/>
              <a:gdLst/>
              <a:ahLst/>
              <a:cxnLst/>
              <a:rect l="l" t="t" r="r" b="b"/>
              <a:pathLst>
                <a:path w="534" h="1644" extrusionOk="0">
                  <a:moveTo>
                    <a:pt x="9" y="0"/>
                  </a:moveTo>
                  <a:cubicBezTo>
                    <a:pt x="1" y="5"/>
                    <a:pt x="27" y="119"/>
                    <a:pt x="79" y="302"/>
                  </a:cubicBezTo>
                  <a:cubicBezTo>
                    <a:pt x="132" y="486"/>
                    <a:pt x="206" y="734"/>
                    <a:pt x="293" y="1010"/>
                  </a:cubicBezTo>
                  <a:cubicBezTo>
                    <a:pt x="342" y="1146"/>
                    <a:pt x="380" y="1272"/>
                    <a:pt x="424" y="1395"/>
                  </a:cubicBezTo>
                  <a:cubicBezTo>
                    <a:pt x="442" y="1456"/>
                    <a:pt x="464" y="1508"/>
                    <a:pt x="451" y="1547"/>
                  </a:cubicBezTo>
                  <a:cubicBezTo>
                    <a:pt x="438" y="1583"/>
                    <a:pt x="394" y="1587"/>
                    <a:pt x="346" y="1591"/>
                  </a:cubicBezTo>
                  <a:cubicBezTo>
                    <a:pt x="158" y="1605"/>
                    <a:pt x="40" y="1618"/>
                    <a:pt x="40" y="1626"/>
                  </a:cubicBezTo>
                  <a:cubicBezTo>
                    <a:pt x="40" y="1640"/>
                    <a:pt x="158" y="1644"/>
                    <a:pt x="346" y="1644"/>
                  </a:cubicBezTo>
                  <a:cubicBezTo>
                    <a:pt x="372" y="1644"/>
                    <a:pt x="398" y="1644"/>
                    <a:pt x="429" y="1635"/>
                  </a:cubicBezTo>
                  <a:cubicBezTo>
                    <a:pt x="459" y="1631"/>
                    <a:pt x="495" y="1605"/>
                    <a:pt x="507" y="1569"/>
                  </a:cubicBezTo>
                  <a:cubicBezTo>
                    <a:pt x="534" y="1495"/>
                    <a:pt x="503" y="1430"/>
                    <a:pt x="491" y="1373"/>
                  </a:cubicBezTo>
                  <a:cubicBezTo>
                    <a:pt x="451" y="1250"/>
                    <a:pt x="407" y="1119"/>
                    <a:pt x="368" y="984"/>
                  </a:cubicBezTo>
                  <a:cubicBezTo>
                    <a:pt x="276" y="708"/>
                    <a:pt x="193" y="464"/>
                    <a:pt x="128" y="284"/>
                  </a:cubicBezTo>
                  <a:cubicBezTo>
                    <a:pt x="66" y="105"/>
                    <a:pt x="19" y="0"/>
                    <a:pt x="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79;p48">
              <a:extLst>
                <a:ext uri="{FF2B5EF4-FFF2-40B4-BE49-F238E27FC236}">
                  <a16:creationId xmlns:a16="http://schemas.microsoft.com/office/drawing/2014/main" id="{C29E3A4D-DDEA-403C-B4BF-C44132BE53DE}"/>
                </a:ext>
              </a:extLst>
            </p:cNvPr>
            <p:cNvSpPr/>
            <p:nvPr/>
          </p:nvSpPr>
          <p:spPr>
            <a:xfrm>
              <a:off x="3301908" y="3353431"/>
              <a:ext cx="27575" cy="28504"/>
            </a:xfrm>
            <a:custGeom>
              <a:avLst/>
              <a:gdLst/>
              <a:ahLst/>
              <a:cxnLst/>
              <a:rect l="l" t="t" r="r" b="b"/>
              <a:pathLst>
                <a:path w="1158" h="1197" extrusionOk="0">
                  <a:moveTo>
                    <a:pt x="548" y="0"/>
                  </a:moveTo>
                  <a:cubicBezTo>
                    <a:pt x="305" y="0"/>
                    <a:pt x="81" y="206"/>
                    <a:pt x="40" y="448"/>
                  </a:cubicBezTo>
                  <a:cubicBezTo>
                    <a:pt x="0" y="706"/>
                    <a:pt x="149" y="973"/>
                    <a:pt x="377" y="1100"/>
                  </a:cubicBezTo>
                  <a:cubicBezTo>
                    <a:pt x="494" y="1166"/>
                    <a:pt x="628" y="1196"/>
                    <a:pt x="762" y="1196"/>
                  </a:cubicBezTo>
                  <a:cubicBezTo>
                    <a:pt x="887" y="1196"/>
                    <a:pt x="1012" y="1170"/>
                    <a:pt x="1128" y="1122"/>
                  </a:cubicBezTo>
                  <a:lnTo>
                    <a:pt x="1150" y="1091"/>
                  </a:lnTo>
                  <a:cubicBezTo>
                    <a:pt x="1158" y="868"/>
                    <a:pt x="1158" y="637"/>
                    <a:pt x="1075" y="427"/>
                  </a:cubicBezTo>
                  <a:cubicBezTo>
                    <a:pt x="996" y="212"/>
                    <a:pt x="813" y="29"/>
                    <a:pt x="591" y="3"/>
                  </a:cubicBezTo>
                  <a:cubicBezTo>
                    <a:pt x="576" y="1"/>
                    <a:pt x="562" y="0"/>
                    <a:pt x="54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80;p48">
              <a:extLst>
                <a:ext uri="{FF2B5EF4-FFF2-40B4-BE49-F238E27FC236}">
                  <a16:creationId xmlns:a16="http://schemas.microsoft.com/office/drawing/2014/main" id="{8CADE6C5-0F8C-4438-9C81-2925DEB47257}"/>
                </a:ext>
              </a:extLst>
            </p:cNvPr>
            <p:cNvSpPr/>
            <p:nvPr/>
          </p:nvSpPr>
          <p:spPr>
            <a:xfrm>
              <a:off x="3308148" y="3360266"/>
              <a:ext cx="11954" cy="16169"/>
            </a:xfrm>
            <a:custGeom>
              <a:avLst/>
              <a:gdLst/>
              <a:ahLst/>
              <a:cxnLst/>
              <a:rect l="l" t="t" r="r" b="b"/>
              <a:pathLst>
                <a:path w="502" h="679" extrusionOk="0">
                  <a:moveTo>
                    <a:pt x="255" y="1"/>
                  </a:moveTo>
                  <a:cubicBezTo>
                    <a:pt x="206" y="1"/>
                    <a:pt x="152" y="13"/>
                    <a:pt x="101" y="52"/>
                  </a:cubicBezTo>
                  <a:cubicBezTo>
                    <a:pt x="22" y="118"/>
                    <a:pt x="0" y="223"/>
                    <a:pt x="10" y="319"/>
                  </a:cubicBezTo>
                  <a:cubicBezTo>
                    <a:pt x="14" y="415"/>
                    <a:pt x="53" y="507"/>
                    <a:pt x="109" y="572"/>
                  </a:cubicBezTo>
                  <a:cubicBezTo>
                    <a:pt x="167" y="639"/>
                    <a:pt x="246" y="669"/>
                    <a:pt x="311" y="677"/>
                  </a:cubicBezTo>
                  <a:cubicBezTo>
                    <a:pt x="322" y="678"/>
                    <a:pt x="332" y="679"/>
                    <a:pt x="342" y="679"/>
                  </a:cubicBezTo>
                  <a:cubicBezTo>
                    <a:pt x="452" y="679"/>
                    <a:pt x="502" y="616"/>
                    <a:pt x="494" y="607"/>
                  </a:cubicBezTo>
                  <a:cubicBezTo>
                    <a:pt x="493" y="605"/>
                    <a:pt x="490" y="604"/>
                    <a:pt x="485" y="604"/>
                  </a:cubicBezTo>
                  <a:cubicBezTo>
                    <a:pt x="472" y="604"/>
                    <a:pt x="444" y="612"/>
                    <a:pt x="407" y="612"/>
                  </a:cubicBezTo>
                  <a:cubicBezTo>
                    <a:pt x="383" y="612"/>
                    <a:pt x="355" y="609"/>
                    <a:pt x="324" y="599"/>
                  </a:cubicBezTo>
                  <a:cubicBezTo>
                    <a:pt x="228" y="577"/>
                    <a:pt x="131" y="463"/>
                    <a:pt x="123" y="310"/>
                  </a:cubicBezTo>
                  <a:cubicBezTo>
                    <a:pt x="115" y="236"/>
                    <a:pt x="131" y="167"/>
                    <a:pt x="171" y="131"/>
                  </a:cubicBezTo>
                  <a:cubicBezTo>
                    <a:pt x="200" y="98"/>
                    <a:pt x="247" y="87"/>
                    <a:pt x="293" y="87"/>
                  </a:cubicBezTo>
                  <a:cubicBezTo>
                    <a:pt x="302" y="87"/>
                    <a:pt x="310" y="87"/>
                    <a:pt x="319" y="88"/>
                  </a:cubicBezTo>
                  <a:cubicBezTo>
                    <a:pt x="395" y="94"/>
                    <a:pt x="454" y="111"/>
                    <a:pt x="480" y="111"/>
                  </a:cubicBezTo>
                  <a:cubicBezTo>
                    <a:pt x="488" y="111"/>
                    <a:pt x="493" y="109"/>
                    <a:pt x="494" y="105"/>
                  </a:cubicBezTo>
                  <a:cubicBezTo>
                    <a:pt x="498" y="92"/>
                    <a:pt x="450" y="44"/>
                    <a:pt x="329" y="9"/>
                  </a:cubicBezTo>
                  <a:cubicBezTo>
                    <a:pt x="307" y="4"/>
                    <a:pt x="282" y="1"/>
                    <a:pt x="25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81;p48">
              <a:extLst>
                <a:ext uri="{FF2B5EF4-FFF2-40B4-BE49-F238E27FC236}">
                  <a16:creationId xmlns:a16="http://schemas.microsoft.com/office/drawing/2014/main" id="{D9CEDA6A-5BA7-4362-9795-A6204723FC32}"/>
                </a:ext>
              </a:extLst>
            </p:cNvPr>
            <p:cNvSpPr/>
            <p:nvPr/>
          </p:nvSpPr>
          <p:spPr>
            <a:xfrm>
              <a:off x="3312744" y="3267842"/>
              <a:ext cx="142875" cy="93083"/>
            </a:xfrm>
            <a:custGeom>
              <a:avLst/>
              <a:gdLst/>
              <a:ahLst/>
              <a:cxnLst/>
              <a:rect l="l" t="t" r="r" b="b"/>
              <a:pathLst>
                <a:path w="6000" h="3909" extrusionOk="0">
                  <a:moveTo>
                    <a:pt x="3736" y="0"/>
                  </a:moveTo>
                  <a:lnTo>
                    <a:pt x="394" y="870"/>
                  </a:lnTo>
                  <a:lnTo>
                    <a:pt x="0" y="2265"/>
                  </a:lnTo>
                  <a:cubicBezTo>
                    <a:pt x="0" y="2265"/>
                    <a:pt x="106" y="3908"/>
                    <a:pt x="547" y="3908"/>
                  </a:cubicBezTo>
                  <a:cubicBezTo>
                    <a:pt x="554" y="3908"/>
                    <a:pt x="561" y="3908"/>
                    <a:pt x="568" y="3907"/>
                  </a:cubicBezTo>
                  <a:cubicBezTo>
                    <a:pt x="1023" y="3850"/>
                    <a:pt x="1381" y="2579"/>
                    <a:pt x="1381" y="2579"/>
                  </a:cubicBezTo>
                  <a:cubicBezTo>
                    <a:pt x="1381" y="2579"/>
                    <a:pt x="1383" y="2579"/>
                    <a:pt x="1389" y="2579"/>
                  </a:cubicBezTo>
                  <a:cubicBezTo>
                    <a:pt x="1533" y="2579"/>
                    <a:pt x="3440" y="2564"/>
                    <a:pt x="4217" y="1744"/>
                  </a:cubicBezTo>
                  <a:cubicBezTo>
                    <a:pt x="4217" y="1744"/>
                    <a:pt x="5499" y="2666"/>
                    <a:pt x="5744" y="2666"/>
                  </a:cubicBezTo>
                  <a:cubicBezTo>
                    <a:pt x="5747" y="2666"/>
                    <a:pt x="5749" y="2666"/>
                    <a:pt x="5751" y="2666"/>
                  </a:cubicBezTo>
                  <a:cubicBezTo>
                    <a:pt x="5979" y="2648"/>
                    <a:pt x="6000" y="1307"/>
                    <a:pt x="6000" y="1307"/>
                  </a:cubicBezTo>
                  <a:lnTo>
                    <a:pt x="37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82;p48">
              <a:extLst>
                <a:ext uri="{FF2B5EF4-FFF2-40B4-BE49-F238E27FC236}">
                  <a16:creationId xmlns:a16="http://schemas.microsoft.com/office/drawing/2014/main" id="{7FEA9D4F-0462-4175-BF1C-D3D9DBFAF709}"/>
                </a:ext>
              </a:extLst>
            </p:cNvPr>
            <p:cNvSpPr/>
            <p:nvPr/>
          </p:nvSpPr>
          <p:spPr>
            <a:xfrm>
              <a:off x="3278046" y="3230096"/>
              <a:ext cx="184761" cy="98012"/>
            </a:xfrm>
            <a:custGeom>
              <a:avLst/>
              <a:gdLst/>
              <a:ahLst/>
              <a:cxnLst/>
              <a:rect l="l" t="t" r="r" b="b"/>
              <a:pathLst>
                <a:path w="7759" h="4116" extrusionOk="0">
                  <a:moveTo>
                    <a:pt x="6164" y="1"/>
                  </a:moveTo>
                  <a:cubicBezTo>
                    <a:pt x="4556" y="1"/>
                    <a:pt x="0" y="2007"/>
                    <a:pt x="731" y="3229"/>
                  </a:cubicBezTo>
                  <a:lnTo>
                    <a:pt x="1247" y="3626"/>
                  </a:lnTo>
                  <a:lnTo>
                    <a:pt x="1492" y="4116"/>
                  </a:lnTo>
                  <a:cubicBezTo>
                    <a:pt x="2877" y="3320"/>
                    <a:pt x="4599" y="2735"/>
                    <a:pt x="6513" y="2276"/>
                  </a:cubicBezTo>
                  <a:lnTo>
                    <a:pt x="6478" y="1835"/>
                  </a:lnTo>
                  <a:cubicBezTo>
                    <a:pt x="6478" y="1835"/>
                    <a:pt x="7759" y="157"/>
                    <a:pt x="6317" y="8"/>
                  </a:cubicBezTo>
                  <a:cubicBezTo>
                    <a:pt x="6269" y="3"/>
                    <a:pt x="6218" y="1"/>
                    <a:pt x="61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83;p48">
              <a:extLst>
                <a:ext uri="{FF2B5EF4-FFF2-40B4-BE49-F238E27FC236}">
                  <a16:creationId xmlns:a16="http://schemas.microsoft.com/office/drawing/2014/main" id="{97D89360-94FB-46FB-B34B-7933FE8A8745}"/>
                </a:ext>
              </a:extLst>
            </p:cNvPr>
            <p:cNvSpPr/>
            <p:nvPr/>
          </p:nvSpPr>
          <p:spPr>
            <a:xfrm>
              <a:off x="3355705" y="3284179"/>
              <a:ext cx="165068" cy="23241"/>
            </a:xfrm>
            <a:custGeom>
              <a:avLst/>
              <a:gdLst/>
              <a:ahLst/>
              <a:cxnLst/>
              <a:rect l="l" t="t" r="r" b="b"/>
              <a:pathLst>
                <a:path w="6932" h="976" extrusionOk="0">
                  <a:moveTo>
                    <a:pt x="3291" y="0"/>
                  </a:moveTo>
                  <a:cubicBezTo>
                    <a:pt x="2160" y="114"/>
                    <a:pt x="1075" y="508"/>
                    <a:pt x="0" y="975"/>
                  </a:cubicBezTo>
                  <a:lnTo>
                    <a:pt x="4663" y="756"/>
                  </a:lnTo>
                  <a:cubicBezTo>
                    <a:pt x="6932" y="560"/>
                    <a:pt x="3291" y="0"/>
                    <a:pt x="329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84;p48">
              <a:extLst>
                <a:ext uri="{FF2B5EF4-FFF2-40B4-BE49-F238E27FC236}">
                  <a16:creationId xmlns:a16="http://schemas.microsoft.com/office/drawing/2014/main" id="{68D861DC-5644-4694-81BA-EB3BF0077A61}"/>
                </a:ext>
              </a:extLst>
            </p:cNvPr>
            <p:cNvSpPr/>
            <p:nvPr/>
          </p:nvSpPr>
          <p:spPr>
            <a:xfrm>
              <a:off x="3307743" y="3273772"/>
              <a:ext cx="125397" cy="54340"/>
            </a:xfrm>
            <a:custGeom>
              <a:avLst/>
              <a:gdLst/>
              <a:ahLst/>
              <a:cxnLst/>
              <a:rect l="l" t="t" r="r" b="b"/>
              <a:pathLst>
                <a:path w="5266" h="2282" extrusionOk="0">
                  <a:moveTo>
                    <a:pt x="5231" y="1"/>
                  </a:moveTo>
                  <a:cubicBezTo>
                    <a:pt x="5231" y="1"/>
                    <a:pt x="2915" y="5"/>
                    <a:pt x="0" y="1792"/>
                  </a:cubicBezTo>
                  <a:lnTo>
                    <a:pt x="245" y="2282"/>
                  </a:lnTo>
                  <a:cubicBezTo>
                    <a:pt x="245" y="2282"/>
                    <a:pt x="1538" y="1302"/>
                    <a:pt x="5266" y="442"/>
                  </a:cubicBezTo>
                  <a:lnTo>
                    <a:pt x="523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85;p48">
              <a:extLst>
                <a:ext uri="{FF2B5EF4-FFF2-40B4-BE49-F238E27FC236}">
                  <a16:creationId xmlns:a16="http://schemas.microsoft.com/office/drawing/2014/main" id="{E25C1BE8-322F-44B5-8ADF-D955FF0F00E6}"/>
                </a:ext>
              </a:extLst>
            </p:cNvPr>
            <p:cNvSpPr/>
            <p:nvPr/>
          </p:nvSpPr>
          <p:spPr>
            <a:xfrm>
              <a:off x="3405978" y="3242860"/>
              <a:ext cx="22408" cy="22288"/>
            </a:xfrm>
            <a:custGeom>
              <a:avLst/>
              <a:gdLst/>
              <a:ahLst/>
              <a:cxnLst/>
              <a:rect l="l" t="t" r="r" b="b"/>
              <a:pathLst>
                <a:path w="941" h="936" extrusionOk="0">
                  <a:moveTo>
                    <a:pt x="612" y="0"/>
                  </a:moveTo>
                  <a:lnTo>
                    <a:pt x="215" y="71"/>
                  </a:lnTo>
                  <a:lnTo>
                    <a:pt x="1" y="538"/>
                  </a:lnTo>
                  <a:lnTo>
                    <a:pt x="368" y="936"/>
                  </a:lnTo>
                  <a:lnTo>
                    <a:pt x="695" y="875"/>
                  </a:lnTo>
                  <a:lnTo>
                    <a:pt x="940" y="420"/>
                  </a:lnTo>
                  <a:cubicBezTo>
                    <a:pt x="940" y="420"/>
                    <a:pt x="630" y="31"/>
                    <a:pt x="612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86;p48">
              <a:extLst>
                <a:ext uri="{FF2B5EF4-FFF2-40B4-BE49-F238E27FC236}">
                  <a16:creationId xmlns:a16="http://schemas.microsoft.com/office/drawing/2014/main" id="{E2D23DB4-CCA1-42A3-8FA5-F18C3A536F53}"/>
                </a:ext>
              </a:extLst>
            </p:cNvPr>
            <p:cNvSpPr/>
            <p:nvPr/>
          </p:nvSpPr>
          <p:spPr>
            <a:xfrm>
              <a:off x="3433555" y="3528445"/>
              <a:ext cx="184952" cy="170617"/>
            </a:xfrm>
            <a:custGeom>
              <a:avLst/>
              <a:gdLst/>
              <a:ahLst/>
              <a:cxnLst/>
              <a:rect l="l" t="t" r="r" b="b"/>
              <a:pathLst>
                <a:path w="7767" h="7165" extrusionOk="0">
                  <a:moveTo>
                    <a:pt x="2631" y="1"/>
                  </a:moveTo>
                  <a:lnTo>
                    <a:pt x="0" y="3291"/>
                  </a:lnTo>
                  <a:cubicBezTo>
                    <a:pt x="0" y="3291"/>
                    <a:pt x="307" y="3990"/>
                    <a:pt x="4944" y="6726"/>
                  </a:cubicBezTo>
                  <a:cubicBezTo>
                    <a:pt x="5456" y="7031"/>
                    <a:pt x="5997" y="7164"/>
                    <a:pt x="6552" y="7164"/>
                  </a:cubicBezTo>
                  <a:cubicBezTo>
                    <a:pt x="6951" y="7164"/>
                    <a:pt x="7358" y="7095"/>
                    <a:pt x="7766" y="6970"/>
                  </a:cubicBezTo>
                  <a:cubicBezTo>
                    <a:pt x="7671" y="6005"/>
                    <a:pt x="7622" y="5021"/>
                    <a:pt x="7622" y="4029"/>
                  </a:cubicBezTo>
                  <a:cubicBezTo>
                    <a:pt x="7622" y="3650"/>
                    <a:pt x="7631" y="3278"/>
                    <a:pt x="7644" y="2906"/>
                  </a:cubicBezTo>
                  <a:lnTo>
                    <a:pt x="7644" y="2906"/>
                  </a:lnTo>
                  <a:cubicBezTo>
                    <a:pt x="7548" y="2958"/>
                    <a:pt x="7456" y="3011"/>
                    <a:pt x="7360" y="3063"/>
                  </a:cubicBezTo>
                  <a:cubicBezTo>
                    <a:pt x="7342" y="3073"/>
                    <a:pt x="7320" y="3077"/>
                    <a:pt x="7292" y="3077"/>
                  </a:cubicBezTo>
                  <a:cubicBezTo>
                    <a:pt x="6571" y="3077"/>
                    <a:pt x="2631" y="1"/>
                    <a:pt x="263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87;p48">
              <a:extLst>
                <a:ext uri="{FF2B5EF4-FFF2-40B4-BE49-F238E27FC236}">
                  <a16:creationId xmlns:a16="http://schemas.microsoft.com/office/drawing/2014/main" id="{EB05B26D-0EE4-40D2-A392-9B1D29393DD7}"/>
                </a:ext>
              </a:extLst>
            </p:cNvPr>
            <p:cNvSpPr/>
            <p:nvPr/>
          </p:nvSpPr>
          <p:spPr>
            <a:xfrm>
              <a:off x="3254231" y="3474338"/>
              <a:ext cx="339281" cy="376618"/>
            </a:xfrm>
            <a:custGeom>
              <a:avLst/>
              <a:gdLst/>
              <a:ahLst/>
              <a:cxnLst/>
              <a:rect l="l" t="t" r="r" b="b"/>
              <a:pathLst>
                <a:path w="14248" h="15816" extrusionOk="0">
                  <a:moveTo>
                    <a:pt x="3170" y="0"/>
                  </a:moveTo>
                  <a:cubicBezTo>
                    <a:pt x="2249" y="0"/>
                    <a:pt x="1037" y="366"/>
                    <a:pt x="372" y="1529"/>
                  </a:cubicBezTo>
                  <a:lnTo>
                    <a:pt x="1" y="4252"/>
                  </a:lnTo>
                  <a:lnTo>
                    <a:pt x="1133" y="8806"/>
                  </a:lnTo>
                  <a:cubicBezTo>
                    <a:pt x="1461" y="10134"/>
                    <a:pt x="249" y="11349"/>
                    <a:pt x="626" y="13407"/>
                  </a:cubicBezTo>
                  <a:lnTo>
                    <a:pt x="9537" y="15815"/>
                  </a:lnTo>
                  <a:lnTo>
                    <a:pt x="9401" y="9662"/>
                  </a:lnTo>
                  <a:lnTo>
                    <a:pt x="9505" y="7910"/>
                  </a:lnTo>
                  <a:lnTo>
                    <a:pt x="11193" y="9002"/>
                  </a:lnTo>
                  <a:lnTo>
                    <a:pt x="14247" y="5131"/>
                  </a:lnTo>
                  <a:lnTo>
                    <a:pt x="11048" y="2408"/>
                  </a:lnTo>
                  <a:cubicBezTo>
                    <a:pt x="9016" y="468"/>
                    <a:pt x="7608" y="202"/>
                    <a:pt x="6988" y="202"/>
                  </a:cubicBezTo>
                  <a:cubicBezTo>
                    <a:pt x="6753" y="202"/>
                    <a:pt x="6631" y="240"/>
                    <a:pt x="6631" y="240"/>
                  </a:cubicBezTo>
                  <a:lnTo>
                    <a:pt x="3401" y="8"/>
                  </a:lnTo>
                  <a:cubicBezTo>
                    <a:pt x="3327" y="3"/>
                    <a:pt x="3249" y="0"/>
                    <a:pt x="317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88;p48">
              <a:extLst>
                <a:ext uri="{FF2B5EF4-FFF2-40B4-BE49-F238E27FC236}">
                  <a16:creationId xmlns:a16="http://schemas.microsoft.com/office/drawing/2014/main" id="{8945C701-EDA6-4983-8029-E343D7142233}"/>
                </a:ext>
              </a:extLst>
            </p:cNvPr>
            <p:cNvSpPr/>
            <p:nvPr/>
          </p:nvSpPr>
          <p:spPr>
            <a:xfrm>
              <a:off x="3457084" y="3587314"/>
              <a:ext cx="34361" cy="74033"/>
            </a:xfrm>
            <a:custGeom>
              <a:avLst/>
              <a:gdLst/>
              <a:ahLst/>
              <a:cxnLst/>
              <a:rect l="l" t="t" r="r" b="b"/>
              <a:pathLst>
                <a:path w="1443" h="3109" extrusionOk="0">
                  <a:moveTo>
                    <a:pt x="10" y="1"/>
                  </a:moveTo>
                  <a:cubicBezTo>
                    <a:pt x="7" y="1"/>
                    <a:pt x="5" y="1"/>
                    <a:pt x="5" y="2"/>
                  </a:cubicBezTo>
                  <a:cubicBezTo>
                    <a:pt x="0" y="20"/>
                    <a:pt x="201" y="89"/>
                    <a:pt x="468" y="290"/>
                  </a:cubicBezTo>
                  <a:cubicBezTo>
                    <a:pt x="735" y="492"/>
                    <a:pt x="1053" y="853"/>
                    <a:pt x="1193" y="1343"/>
                  </a:cubicBezTo>
                  <a:cubicBezTo>
                    <a:pt x="1334" y="1833"/>
                    <a:pt x="1250" y="2309"/>
                    <a:pt x="1128" y="2620"/>
                  </a:cubicBezTo>
                  <a:cubicBezTo>
                    <a:pt x="1009" y="2934"/>
                    <a:pt x="870" y="3096"/>
                    <a:pt x="888" y="3108"/>
                  </a:cubicBezTo>
                  <a:cubicBezTo>
                    <a:pt x="888" y="3109"/>
                    <a:pt x="888" y="3109"/>
                    <a:pt x="889" y="3109"/>
                  </a:cubicBezTo>
                  <a:cubicBezTo>
                    <a:pt x="897" y="3109"/>
                    <a:pt x="934" y="3069"/>
                    <a:pt x="993" y="2999"/>
                  </a:cubicBezTo>
                  <a:cubicBezTo>
                    <a:pt x="1053" y="2925"/>
                    <a:pt x="1128" y="2807"/>
                    <a:pt x="1197" y="2646"/>
                  </a:cubicBezTo>
                  <a:cubicBezTo>
                    <a:pt x="1342" y="2335"/>
                    <a:pt x="1443" y="1833"/>
                    <a:pt x="1294" y="1313"/>
                  </a:cubicBezTo>
                  <a:cubicBezTo>
                    <a:pt x="1145" y="797"/>
                    <a:pt x="800" y="421"/>
                    <a:pt x="511" y="229"/>
                  </a:cubicBezTo>
                  <a:cubicBezTo>
                    <a:pt x="368" y="133"/>
                    <a:pt x="241" y="72"/>
                    <a:pt x="154" y="41"/>
                  </a:cubicBezTo>
                  <a:cubicBezTo>
                    <a:pt x="75" y="11"/>
                    <a:pt x="26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9;p48">
              <a:extLst>
                <a:ext uri="{FF2B5EF4-FFF2-40B4-BE49-F238E27FC236}">
                  <a16:creationId xmlns:a16="http://schemas.microsoft.com/office/drawing/2014/main" id="{3EABE963-56DB-4038-B142-AC822E5BB337}"/>
                </a:ext>
              </a:extLst>
            </p:cNvPr>
            <p:cNvSpPr/>
            <p:nvPr/>
          </p:nvSpPr>
          <p:spPr>
            <a:xfrm>
              <a:off x="3319912" y="3455167"/>
              <a:ext cx="109609" cy="33004"/>
            </a:xfrm>
            <a:custGeom>
              <a:avLst/>
              <a:gdLst/>
              <a:ahLst/>
              <a:cxnLst/>
              <a:rect l="l" t="t" r="r" b="b"/>
              <a:pathLst>
                <a:path w="4603" h="1386" extrusionOk="0">
                  <a:moveTo>
                    <a:pt x="438" y="0"/>
                  </a:moveTo>
                  <a:lnTo>
                    <a:pt x="0" y="1053"/>
                  </a:lnTo>
                  <a:lnTo>
                    <a:pt x="4603" y="1386"/>
                  </a:lnTo>
                  <a:lnTo>
                    <a:pt x="4004" y="2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0;p48">
              <a:extLst>
                <a:ext uri="{FF2B5EF4-FFF2-40B4-BE49-F238E27FC236}">
                  <a16:creationId xmlns:a16="http://schemas.microsoft.com/office/drawing/2014/main" id="{BD7FC7CA-42C9-4F0D-B4C5-2D81EB7DC3A7}"/>
                </a:ext>
              </a:extLst>
            </p:cNvPr>
            <p:cNvSpPr/>
            <p:nvPr/>
          </p:nvSpPr>
          <p:spPr>
            <a:xfrm>
              <a:off x="3437937" y="3480649"/>
              <a:ext cx="24884" cy="108585"/>
            </a:xfrm>
            <a:custGeom>
              <a:avLst/>
              <a:gdLst/>
              <a:ahLst/>
              <a:cxnLst/>
              <a:rect l="l" t="t" r="r" b="b"/>
              <a:pathLst>
                <a:path w="1045" h="4560" extrusionOk="0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5"/>
                    <a:pt x="188" y="207"/>
                    <a:pt x="393" y="582"/>
                  </a:cubicBezTo>
                  <a:cubicBezTo>
                    <a:pt x="599" y="959"/>
                    <a:pt x="795" y="1526"/>
                    <a:pt x="865" y="2178"/>
                  </a:cubicBezTo>
                  <a:cubicBezTo>
                    <a:pt x="936" y="2829"/>
                    <a:pt x="900" y="3428"/>
                    <a:pt x="874" y="3860"/>
                  </a:cubicBezTo>
                  <a:cubicBezTo>
                    <a:pt x="847" y="4289"/>
                    <a:pt x="831" y="4559"/>
                    <a:pt x="843" y="4559"/>
                  </a:cubicBezTo>
                  <a:cubicBezTo>
                    <a:pt x="853" y="4559"/>
                    <a:pt x="865" y="4493"/>
                    <a:pt x="883" y="4376"/>
                  </a:cubicBezTo>
                  <a:cubicBezTo>
                    <a:pt x="900" y="4253"/>
                    <a:pt x="926" y="4079"/>
                    <a:pt x="948" y="3864"/>
                  </a:cubicBezTo>
                  <a:cubicBezTo>
                    <a:pt x="992" y="3436"/>
                    <a:pt x="1045" y="2833"/>
                    <a:pt x="970" y="2165"/>
                  </a:cubicBezTo>
                  <a:cubicBezTo>
                    <a:pt x="900" y="1500"/>
                    <a:pt x="686" y="919"/>
                    <a:pt x="459" y="548"/>
                  </a:cubicBezTo>
                  <a:cubicBezTo>
                    <a:pt x="345" y="360"/>
                    <a:pt x="236" y="219"/>
                    <a:pt x="153" y="128"/>
                  </a:cubicBezTo>
                  <a:cubicBezTo>
                    <a:pt x="74" y="45"/>
                    <a:pt x="2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91;p48">
              <a:extLst>
                <a:ext uri="{FF2B5EF4-FFF2-40B4-BE49-F238E27FC236}">
                  <a16:creationId xmlns:a16="http://schemas.microsoft.com/office/drawing/2014/main" id="{9484F7A5-E7FD-4011-A4EB-A071C3F31A13}"/>
                </a:ext>
              </a:extLst>
            </p:cNvPr>
            <p:cNvSpPr/>
            <p:nvPr/>
          </p:nvSpPr>
          <p:spPr>
            <a:xfrm>
              <a:off x="3434793" y="3613987"/>
              <a:ext cx="7953" cy="226457"/>
            </a:xfrm>
            <a:custGeom>
              <a:avLst/>
              <a:gdLst/>
              <a:ahLst/>
              <a:cxnLst/>
              <a:rect l="l" t="t" r="r" b="b"/>
              <a:pathLst>
                <a:path w="334" h="9510" extrusionOk="0">
                  <a:moveTo>
                    <a:pt x="307" y="1"/>
                  </a:moveTo>
                  <a:cubicBezTo>
                    <a:pt x="303" y="1"/>
                    <a:pt x="298" y="36"/>
                    <a:pt x="294" y="96"/>
                  </a:cubicBezTo>
                  <a:cubicBezTo>
                    <a:pt x="294" y="175"/>
                    <a:pt x="289" y="263"/>
                    <a:pt x="285" y="376"/>
                  </a:cubicBezTo>
                  <a:cubicBezTo>
                    <a:pt x="277" y="634"/>
                    <a:pt x="267" y="975"/>
                    <a:pt x="255" y="1395"/>
                  </a:cubicBezTo>
                  <a:cubicBezTo>
                    <a:pt x="233" y="2256"/>
                    <a:pt x="193" y="3444"/>
                    <a:pt x="140" y="4755"/>
                  </a:cubicBezTo>
                  <a:cubicBezTo>
                    <a:pt x="84" y="6066"/>
                    <a:pt x="41" y="7255"/>
                    <a:pt x="19" y="8116"/>
                  </a:cubicBezTo>
                  <a:cubicBezTo>
                    <a:pt x="5" y="8549"/>
                    <a:pt x="1" y="8894"/>
                    <a:pt x="1" y="9134"/>
                  </a:cubicBezTo>
                  <a:lnTo>
                    <a:pt x="1" y="9414"/>
                  </a:lnTo>
                  <a:cubicBezTo>
                    <a:pt x="1" y="9475"/>
                    <a:pt x="5" y="9510"/>
                    <a:pt x="9" y="9510"/>
                  </a:cubicBezTo>
                  <a:cubicBezTo>
                    <a:pt x="15" y="9510"/>
                    <a:pt x="19" y="9479"/>
                    <a:pt x="23" y="9414"/>
                  </a:cubicBezTo>
                  <a:cubicBezTo>
                    <a:pt x="27" y="9340"/>
                    <a:pt x="31" y="9247"/>
                    <a:pt x="41" y="9138"/>
                  </a:cubicBezTo>
                  <a:cubicBezTo>
                    <a:pt x="53" y="8880"/>
                    <a:pt x="71" y="8535"/>
                    <a:pt x="93" y="8120"/>
                  </a:cubicBezTo>
                  <a:cubicBezTo>
                    <a:pt x="132" y="7242"/>
                    <a:pt x="184" y="6062"/>
                    <a:pt x="245" y="4759"/>
                  </a:cubicBezTo>
                  <a:cubicBezTo>
                    <a:pt x="298" y="3444"/>
                    <a:pt x="329" y="2256"/>
                    <a:pt x="333" y="1395"/>
                  </a:cubicBezTo>
                  <a:cubicBezTo>
                    <a:pt x="333" y="966"/>
                    <a:pt x="333" y="617"/>
                    <a:pt x="324" y="376"/>
                  </a:cubicBezTo>
                  <a:cubicBezTo>
                    <a:pt x="320" y="267"/>
                    <a:pt x="320" y="175"/>
                    <a:pt x="316" y="96"/>
                  </a:cubicBezTo>
                  <a:cubicBezTo>
                    <a:pt x="311" y="36"/>
                    <a:pt x="311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92;p48">
              <a:extLst>
                <a:ext uri="{FF2B5EF4-FFF2-40B4-BE49-F238E27FC236}">
                  <a16:creationId xmlns:a16="http://schemas.microsoft.com/office/drawing/2014/main" id="{45CFB2FF-EEF3-49DB-9EAD-397C5D6DAEDE}"/>
                </a:ext>
              </a:extLst>
            </p:cNvPr>
            <p:cNvSpPr/>
            <p:nvPr/>
          </p:nvSpPr>
          <p:spPr>
            <a:xfrm>
              <a:off x="3401620" y="3490746"/>
              <a:ext cx="55578" cy="253865"/>
            </a:xfrm>
            <a:custGeom>
              <a:avLst/>
              <a:gdLst/>
              <a:ahLst/>
              <a:cxnLst/>
              <a:rect l="l" t="t" r="r" b="b"/>
              <a:pathLst>
                <a:path w="2334" h="10661" extrusionOk="0">
                  <a:moveTo>
                    <a:pt x="778" y="1"/>
                  </a:moveTo>
                  <a:lnTo>
                    <a:pt x="490" y="45"/>
                  </a:lnTo>
                  <a:lnTo>
                    <a:pt x="0" y="8212"/>
                  </a:lnTo>
                  <a:lnTo>
                    <a:pt x="1722" y="10660"/>
                  </a:lnTo>
                  <a:lnTo>
                    <a:pt x="2334" y="8746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93;p48">
              <a:extLst>
                <a:ext uri="{FF2B5EF4-FFF2-40B4-BE49-F238E27FC236}">
                  <a16:creationId xmlns:a16="http://schemas.microsoft.com/office/drawing/2014/main" id="{AFDCA89F-B109-464C-95F2-F0B2A3919EB8}"/>
                </a:ext>
              </a:extLst>
            </p:cNvPr>
            <p:cNvSpPr/>
            <p:nvPr/>
          </p:nvSpPr>
          <p:spPr>
            <a:xfrm>
              <a:off x="3321150" y="3458501"/>
              <a:ext cx="92345" cy="21884"/>
            </a:xfrm>
            <a:custGeom>
              <a:avLst/>
              <a:gdLst/>
              <a:ahLst/>
              <a:cxnLst/>
              <a:rect l="l" t="t" r="r" b="b"/>
              <a:pathLst>
                <a:path w="3878" h="919" extrusionOk="0">
                  <a:moveTo>
                    <a:pt x="3859" y="1"/>
                  </a:moveTo>
                  <a:cubicBezTo>
                    <a:pt x="3851" y="1"/>
                    <a:pt x="3825" y="88"/>
                    <a:pt x="3768" y="237"/>
                  </a:cubicBezTo>
                  <a:cubicBezTo>
                    <a:pt x="3714" y="379"/>
                    <a:pt x="3634" y="583"/>
                    <a:pt x="3527" y="828"/>
                  </a:cubicBezTo>
                  <a:lnTo>
                    <a:pt x="3527" y="828"/>
                  </a:lnTo>
                  <a:cubicBezTo>
                    <a:pt x="3166" y="794"/>
                    <a:pt x="2722" y="760"/>
                    <a:pt x="2243" y="721"/>
                  </a:cubicBezTo>
                  <a:cubicBezTo>
                    <a:pt x="1626" y="677"/>
                    <a:pt x="1067" y="643"/>
                    <a:pt x="660" y="625"/>
                  </a:cubicBezTo>
                  <a:cubicBezTo>
                    <a:pt x="406" y="612"/>
                    <a:pt x="213" y="605"/>
                    <a:pt x="103" y="605"/>
                  </a:cubicBezTo>
                  <a:cubicBezTo>
                    <a:pt x="38" y="605"/>
                    <a:pt x="2" y="607"/>
                    <a:pt x="1" y="612"/>
                  </a:cubicBezTo>
                  <a:cubicBezTo>
                    <a:pt x="1" y="625"/>
                    <a:pt x="250" y="661"/>
                    <a:pt x="656" y="699"/>
                  </a:cubicBezTo>
                  <a:cubicBezTo>
                    <a:pt x="1058" y="739"/>
                    <a:pt x="1618" y="782"/>
                    <a:pt x="2234" y="831"/>
                  </a:cubicBezTo>
                  <a:cubicBezTo>
                    <a:pt x="2728" y="866"/>
                    <a:pt x="3182" y="897"/>
                    <a:pt x="3549" y="913"/>
                  </a:cubicBezTo>
                  <a:lnTo>
                    <a:pt x="3580" y="919"/>
                  </a:lnTo>
                  <a:lnTo>
                    <a:pt x="3593" y="892"/>
                  </a:lnTo>
                  <a:cubicBezTo>
                    <a:pt x="3807" y="368"/>
                    <a:pt x="3877" y="5"/>
                    <a:pt x="38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94;p48">
              <a:extLst>
                <a:ext uri="{FF2B5EF4-FFF2-40B4-BE49-F238E27FC236}">
                  <a16:creationId xmlns:a16="http://schemas.microsoft.com/office/drawing/2014/main" id="{B197D990-A52A-4E20-8DC6-20D1A47CA506}"/>
                </a:ext>
              </a:extLst>
            </p:cNvPr>
            <p:cNvSpPr/>
            <p:nvPr/>
          </p:nvSpPr>
          <p:spPr>
            <a:xfrm>
              <a:off x="3286191" y="3492794"/>
              <a:ext cx="32290" cy="4643"/>
            </a:xfrm>
            <a:custGeom>
              <a:avLst/>
              <a:gdLst/>
              <a:ahLst/>
              <a:cxnLst/>
              <a:rect l="l" t="t" r="r" b="b"/>
              <a:pathLst>
                <a:path w="1356" h="195" extrusionOk="0">
                  <a:moveTo>
                    <a:pt x="179" y="0"/>
                  </a:moveTo>
                  <a:cubicBezTo>
                    <a:pt x="70" y="0"/>
                    <a:pt x="2" y="8"/>
                    <a:pt x="0" y="20"/>
                  </a:cubicBezTo>
                  <a:cubicBezTo>
                    <a:pt x="0" y="50"/>
                    <a:pt x="302" y="94"/>
                    <a:pt x="670" y="138"/>
                  </a:cubicBezTo>
                  <a:cubicBezTo>
                    <a:pt x="936" y="169"/>
                    <a:pt x="1166" y="194"/>
                    <a:pt x="1276" y="194"/>
                  </a:cubicBezTo>
                  <a:cubicBezTo>
                    <a:pt x="1320" y="194"/>
                    <a:pt x="1345" y="190"/>
                    <a:pt x="1346" y="181"/>
                  </a:cubicBezTo>
                  <a:cubicBezTo>
                    <a:pt x="1355" y="155"/>
                    <a:pt x="1058" y="76"/>
                    <a:pt x="682" y="33"/>
                  </a:cubicBezTo>
                  <a:cubicBezTo>
                    <a:pt x="484" y="10"/>
                    <a:pt x="304" y="0"/>
                    <a:pt x="1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95;p48">
              <a:extLst>
                <a:ext uri="{FF2B5EF4-FFF2-40B4-BE49-F238E27FC236}">
                  <a16:creationId xmlns:a16="http://schemas.microsoft.com/office/drawing/2014/main" id="{AFB8A448-92B2-460C-AF99-6A0C3CCAFC75}"/>
                </a:ext>
              </a:extLst>
            </p:cNvPr>
            <p:cNvSpPr/>
            <p:nvPr/>
          </p:nvSpPr>
          <p:spPr>
            <a:xfrm>
              <a:off x="3367255" y="4649945"/>
              <a:ext cx="147280" cy="64627"/>
            </a:xfrm>
            <a:custGeom>
              <a:avLst/>
              <a:gdLst/>
              <a:ahLst/>
              <a:cxnLst/>
              <a:rect l="l" t="t" r="r" b="b"/>
              <a:pathLst>
                <a:path w="6185" h="2714" extrusionOk="0">
                  <a:moveTo>
                    <a:pt x="3339" y="0"/>
                  </a:moveTo>
                  <a:lnTo>
                    <a:pt x="9" y="5"/>
                  </a:lnTo>
                  <a:lnTo>
                    <a:pt x="1" y="2605"/>
                  </a:lnTo>
                  <a:lnTo>
                    <a:pt x="211" y="2617"/>
                  </a:lnTo>
                  <a:cubicBezTo>
                    <a:pt x="778" y="2650"/>
                    <a:pt x="2429" y="2714"/>
                    <a:pt x="3752" y="2714"/>
                  </a:cubicBezTo>
                  <a:cubicBezTo>
                    <a:pt x="4571" y="2714"/>
                    <a:pt x="5265" y="2689"/>
                    <a:pt x="5499" y="2617"/>
                  </a:cubicBezTo>
                  <a:cubicBezTo>
                    <a:pt x="6185" y="2407"/>
                    <a:pt x="3353" y="1778"/>
                    <a:pt x="3353" y="1778"/>
                  </a:cubicBezTo>
                  <a:lnTo>
                    <a:pt x="3339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96;p48">
              <a:extLst>
                <a:ext uri="{FF2B5EF4-FFF2-40B4-BE49-F238E27FC236}">
                  <a16:creationId xmlns:a16="http://schemas.microsoft.com/office/drawing/2014/main" id="{72F9426E-B2B6-4E5A-B5ED-F042BC47A6FD}"/>
                </a:ext>
              </a:extLst>
            </p:cNvPr>
            <p:cNvSpPr/>
            <p:nvPr/>
          </p:nvSpPr>
          <p:spPr>
            <a:xfrm>
              <a:off x="3367374" y="4688762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97;p48">
              <a:extLst>
                <a:ext uri="{FF2B5EF4-FFF2-40B4-BE49-F238E27FC236}">
                  <a16:creationId xmlns:a16="http://schemas.microsoft.com/office/drawing/2014/main" id="{E46E348D-0DFC-42C0-A45C-6A1B3E9FE3C5}"/>
                </a:ext>
              </a:extLst>
            </p:cNvPr>
            <p:cNvSpPr/>
            <p:nvPr/>
          </p:nvSpPr>
          <p:spPr>
            <a:xfrm>
              <a:off x="3367374" y="4688667"/>
              <a:ext cx="28527" cy="22265"/>
            </a:xfrm>
            <a:custGeom>
              <a:avLst/>
              <a:gdLst/>
              <a:ahLst/>
              <a:cxnLst/>
              <a:rect l="l" t="t" r="r" b="b"/>
              <a:pathLst>
                <a:path w="1198" h="935" extrusionOk="0">
                  <a:moveTo>
                    <a:pt x="87" y="0"/>
                  </a:moveTo>
                  <a:cubicBezTo>
                    <a:pt x="57" y="0"/>
                    <a:pt x="30" y="0"/>
                    <a:pt x="0" y="4"/>
                  </a:cubicBezTo>
                  <a:lnTo>
                    <a:pt x="0" y="935"/>
                  </a:lnTo>
                  <a:lnTo>
                    <a:pt x="4" y="904"/>
                  </a:lnTo>
                  <a:lnTo>
                    <a:pt x="1198" y="913"/>
                  </a:lnTo>
                  <a:cubicBezTo>
                    <a:pt x="1145" y="650"/>
                    <a:pt x="992" y="410"/>
                    <a:pt x="778" y="244"/>
                  </a:cubicBezTo>
                  <a:cubicBezTo>
                    <a:pt x="577" y="87"/>
                    <a:pt x="337" y="0"/>
                    <a:pt x="87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98;p48">
              <a:extLst>
                <a:ext uri="{FF2B5EF4-FFF2-40B4-BE49-F238E27FC236}">
                  <a16:creationId xmlns:a16="http://schemas.microsoft.com/office/drawing/2014/main" id="{572FEC0C-061B-4D1D-AD96-918579858C7F}"/>
                </a:ext>
              </a:extLst>
            </p:cNvPr>
            <p:cNvSpPr/>
            <p:nvPr/>
          </p:nvSpPr>
          <p:spPr>
            <a:xfrm>
              <a:off x="3367255" y="4700813"/>
              <a:ext cx="133945" cy="13049"/>
            </a:xfrm>
            <a:custGeom>
              <a:avLst/>
              <a:gdLst/>
              <a:ahLst/>
              <a:cxnLst/>
              <a:rect l="l" t="t" r="r" b="b"/>
              <a:pathLst>
                <a:path w="5625" h="548" extrusionOk="0">
                  <a:moveTo>
                    <a:pt x="4738" y="1"/>
                  </a:moveTo>
                  <a:cubicBezTo>
                    <a:pt x="4817" y="23"/>
                    <a:pt x="4896" y="49"/>
                    <a:pt x="4969" y="71"/>
                  </a:cubicBezTo>
                  <a:cubicBezTo>
                    <a:pt x="4843" y="31"/>
                    <a:pt x="4743" y="1"/>
                    <a:pt x="4738" y="1"/>
                  </a:cubicBezTo>
                  <a:close/>
                  <a:moveTo>
                    <a:pt x="5598" y="372"/>
                  </a:moveTo>
                  <a:lnTo>
                    <a:pt x="5598" y="372"/>
                  </a:lnTo>
                  <a:cubicBezTo>
                    <a:pt x="5621" y="416"/>
                    <a:pt x="5594" y="455"/>
                    <a:pt x="5499" y="481"/>
                  </a:cubicBezTo>
                  <a:cubicBezTo>
                    <a:pt x="5493" y="484"/>
                    <a:pt x="5488" y="487"/>
                    <a:pt x="5483" y="489"/>
                  </a:cubicBezTo>
                  <a:lnTo>
                    <a:pt x="5483" y="489"/>
                  </a:lnTo>
                  <a:cubicBezTo>
                    <a:pt x="5551" y="476"/>
                    <a:pt x="5595" y="464"/>
                    <a:pt x="5608" y="447"/>
                  </a:cubicBezTo>
                  <a:cubicBezTo>
                    <a:pt x="5625" y="425"/>
                    <a:pt x="5621" y="398"/>
                    <a:pt x="5598" y="372"/>
                  </a:cubicBezTo>
                  <a:close/>
                  <a:moveTo>
                    <a:pt x="5483" y="489"/>
                  </a:moveTo>
                  <a:cubicBezTo>
                    <a:pt x="5480" y="489"/>
                    <a:pt x="5476" y="490"/>
                    <a:pt x="5473" y="491"/>
                  </a:cubicBezTo>
                  <a:cubicBezTo>
                    <a:pt x="5476" y="491"/>
                    <a:pt x="5480" y="490"/>
                    <a:pt x="5483" y="489"/>
                  </a:cubicBezTo>
                  <a:close/>
                  <a:moveTo>
                    <a:pt x="1" y="469"/>
                  </a:moveTo>
                  <a:lnTo>
                    <a:pt x="1" y="469"/>
                  </a:lnTo>
                  <a:cubicBezTo>
                    <a:pt x="398" y="503"/>
                    <a:pt x="919" y="529"/>
                    <a:pt x="1478" y="547"/>
                  </a:cubicBezTo>
                  <a:lnTo>
                    <a:pt x="1889" y="547"/>
                  </a:lnTo>
                  <a:cubicBezTo>
                    <a:pt x="1159" y="525"/>
                    <a:pt x="521" y="499"/>
                    <a:pt x="211" y="481"/>
                  </a:cubicBezTo>
                  <a:lnTo>
                    <a:pt x="1" y="4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99;p48">
              <a:extLst>
                <a:ext uri="{FF2B5EF4-FFF2-40B4-BE49-F238E27FC236}">
                  <a16:creationId xmlns:a16="http://schemas.microsoft.com/office/drawing/2014/main" id="{04F03149-764B-453C-82B2-3CD104F55B0B}"/>
                </a:ext>
              </a:extLst>
            </p:cNvPr>
            <p:cNvSpPr/>
            <p:nvPr/>
          </p:nvSpPr>
          <p:spPr>
            <a:xfrm>
              <a:off x="3402429" y="4713839"/>
              <a:ext cx="41029" cy="643"/>
            </a:xfrm>
            <a:custGeom>
              <a:avLst/>
              <a:gdLst/>
              <a:ahLst/>
              <a:cxnLst/>
              <a:rect l="l" t="t" r="r" b="b"/>
              <a:pathLst>
                <a:path w="1723" h="27" extrusionOk="0">
                  <a:moveTo>
                    <a:pt x="1" y="0"/>
                  </a:moveTo>
                  <a:cubicBezTo>
                    <a:pt x="555" y="18"/>
                    <a:pt x="1159" y="26"/>
                    <a:pt x="1723" y="26"/>
                  </a:cubicBezTo>
                  <a:cubicBezTo>
                    <a:pt x="1285" y="22"/>
                    <a:pt x="831" y="13"/>
                    <a:pt x="412" y="0"/>
                  </a:cubicBez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00;p48">
              <a:extLst>
                <a:ext uri="{FF2B5EF4-FFF2-40B4-BE49-F238E27FC236}">
                  <a16:creationId xmlns:a16="http://schemas.microsoft.com/office/drawing/2014/main" id="{0D12EF26-3BC7-4B9F-A8A8-5FAEFC54B990}"/>
                </a:ext>
              </a:extLst>
            </p:cNvPr>
            <p:cNvSpPr/>
            <p:nvPr/>
          </p:nvSpPr>
          <p:spPr>
            <a:xfrm>
              <a:off x="3367255" y="4700813"/>
              <a:ext cx="133850" cy="13668"/>
            </a:xfrm>
            <a:custGeom>
              <a:avLst/>
              <a:gdLst/>
              <a:ahLst/>
              <a:cxnLst/>
              <a:rect l="l" t="t" r="r" b="b"/>
              <a:pathLst>
                <a:path w="5621" h="574" extrusionOk="0">
                  <a:moveTo>
                    <a:pt x="4738" y="1"/>
                  </a:moveTo>
                  <a:cubicBezTo>
                    <a:pt x="4541" y="9"/>
                    <a:pt x="4445" y="429"/>
                    <a:pt x="4445" y="429"/>
                  </a:cubicBezTo>
                  <a:lnTo>
                    <a:pt x="1203" y="403"/>
                  </a:lnTo>
                  <a:lnTo>
                    <a:pt x="1203" y="403"/>
                  </a:lnTo>
                  <a:cubicBezTo>
                    <a:pt x="1207" y="416"/>
                    <a:pt x="1207" y="429"/>
                    <a:pt x="1211" y="442"/>
                  </a:cubicBezTo>
                  <a:lnTo>
                    <a:pt x="5" y="425"/>
                  </a:lnTo>
                  <a:lnTo>
                    <a:pt x="1" y="469"/>
                  </a:lnTo>
                  <a:lnTo>
                    <a:pt x="211" y="481"/>
                  </a:lnTo>
                  <a:cubicBezTo>
                    <a:pt x="521" y="499"/>
                    <a:pt x="1159" y="525"/>
                    <a:pt x="1889" y="547"/>
                  </a:cubicBezTo>
                  <a:cubicBezTo>
                    <a:pt x="2308" y="560"/>
                    <a:pt x="2762" y="569"/>
                    <a:pt x="3200" y="573"/>
                  </a:cubicBezTo>
                  <a:lnTo>
                    <a:pt x="3230" y="573"/>
                  </a:lnTo>
                  <a:cubicBezTo>
                    <a:pt x="4240" y="573"/>
                    <a:pt x="5136" y="547"/>
                    <a:pt x="5473" y="491"/>
                  </a:cubicBezTo>
                  <a:cubicBezTo>
                    <a:pt x="5481" y="491"/>
                    <a:pt x="5489" y="486"/>
                    <a:pt x="5499" y="481"/>
                  </a:cubicBezTo>
                  <a:cubicBezTo>
                    <a:pt x="5594" y="455"/>
                    <a:pt x="5621" y="416"/>
                    <a:pt x="5598" y="372"/>
                  </a:cubicBezTo>
                  <a:cubicBezTo>
                    <a:pt x="5520" y="271"/>
                    <a:pt x="5197" y="150"/>
                    <a:pt x="4969" y="71"/>
                  </a:cubicBezTo>
                  <a:cubicBezTo>
                    <a:pt x="4896" y="49"/>
                    <a:pt x="4817" y="23"/>
                    <a:pt x="4738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01;p48">
              <a:extLst>
                <a:ext uri="{FF2B5EF4-FFF2-40B4-BE49-F238E27FC236}">
                  <a16:creationId xmlns:a16="http://schemas.microsoft.com/office/drawing/2014/main" id="{79897EE3-A86F-4218-8258-90EC356ECC27}"/>
                </a:ext>
              </a:extLst>
            </p:cNvPr>
            <p:cNvSpPr/>
            <p:nvPr/>
          </p:nvSpPr>
          <p:spPr>
            <a:xfrm>
              <a:off x="3367374" y="4710195"/>
              <a:ext cx="28742" cy="1167"/>
            </a:xfrm>
            <a:custGeom>
              <a:avLst/>
              <a:gdLst/>
              <a:ahLst/>
              <a:cxnLst/>
              <a:rect l="l" t="t" r="r" b="b"/>
              <a:pathLst>
                <a:path w="1207" h="49" extrusionOk="0">
                  <a:moveTo>
                    <a:pt x="4" y="0"/>
                  </a:moveTo>
                  <a:lnTo>
                    <a:pt x="0" y="31"/>
                  </a:lnTo>
                  <a:lnTo>
                    <a:pt x="1206" y="48"/>
                  </a:lnTo>
                  <a:cubicBezTo>
                    <a:pt x="1202" y="35"/>
                    <a:pt x="1202" y="22"/>
                    <a:pt x="1198" y="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AA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02;p48">
              <a:extLst>
                <a:ext uri="{FF2B5EF4-FFF2-40B4-BE49-F238E27FC236}">
                  <a16:creationId xmlns:a16="http://schemas.microsoft.com/office/drawing/2014/main" id="{FF22ACD8-BE14-4B2A-A346-826AAB8FE639}"/>
                </a:ext>
              </a:extLst>
            </p:cNvPr>
            <p:cNvSpPr/>
            <p:nvPr/>
          </p:nvSpPr>
          <p:spPr>
            <a:xfrm>
              <a:off x="3366207" y="4710076"/>
              <a:ext cx="134588" cy="1905"/>
            </a:xfrm>
            <a:custGeom>
              <a:avLst/>
              <a:gdLst/>
              <a:ahLst/>
              <a:cxnLst/>
              <a:rect l="l" t="t" r="r" b="b"/>
              <a:pathLst>
                <a:path w="5652" h="80" extrusionOk="0">
                  <a:moveTo>
                    <a:pt x="5595" y="1"/>
                  </a:moveTo>
                  <a:cubicBezTo>
                    <a:pt x="5543" y="1"/>
                    <a:pt x="5490" y="1"/>
                    <a:pt x="5429" y="5"/>
                  </a:cubicBezTo>
                  <a:cubicBezTo>
                    <a:pt x="5263" y="5"/>
                    <a:pt x="5061" y="9"/>
                    <a:pt x="4821" y="19"/>
                  </a:cubicBezTo>
                  <a:cubicBezTo>
                    <a:pt x="4310" y="27"/>
                    <a:pt x="3607" y="40"/>
                    <a:pt x="2824" y="40"/>
                  </a:cubicBezTo>
                  <a:cubicBezTo>
                    <a:pt x="2046" y="40"/>
                    <a:pt x="1338" y="27"/>
                    <a:pt x="827" y="19"/>
                  </a:cubicBezTo>
                  <a:cubicBezTo>
                    <a:pt x="587" y="14"/>
                    <a:pt x="386" y="9"/>
                    <a:pt x="224" y="5"/>
                  </a:cubicBezTo>
                  <a:lnTo>
                    <a:pt x="1" y="5"/>
                  </a:lnTo>
                  <a:cubicBezTo>
                    <a:pt x="1" y="5"/>
                    <a:pt x="19" y="9"/>
                    <a:pt x="57" y="9"/>
                  </a:cubicBezTo>
                  <a:cubicBezTo>
                    <a:pt x="106" y="14"/>
                    <a:pt x="158" y="19"/>
                    <a:pt x="220" y="23"/>
                  </a:cubicBezTo>
                  <a:cubicBezTo>
                    <a:pt x="386" y="27"/>
                    <a:pt x="587" y="36"/>
                    <a:pt x="827" y="45"/>
                  </a:cubicBezTo>
                  <a:cubicBezTo>
                    <a:pt x="1338" y="66"/>
                    <a:pt x="2046" y="80"/>
                    <a:pt x="2824" y="80"/>
                  </a:cubicBezTo>
                  <a:cubicBezTo>
                    <a:pt x="3607" y="80"/>
                    <a:pt x="4315" y="62"/>
                    <a:pt x="4825" y="45"/>
                  </a:cubicBezTo>
                  <a:cubicBezTo>
                    <a:pt x="5061" y="36"/>
                    <a:pt x="5267" y="27"/>
                    <a:pt x="5429" y="19"/>
                  </a:cubicBezTo>
                  <a:cubicBezTo>
                    <a:pt x="5490" y="14"/>
                    <a:pt x="5543" y="14"/>
                    <a:pt x="5595" y="9"/>
                  </a:cubicBezTo>
                  <a:cubicBezTo>
                    <a:pt x="5630" y="5"/>
                    <a:pt x="5652" y="5"/>
                    <a:pt x="5652" y="5"/>
                  </a:cubicBezTo>
                  <a:cubicBezTo>
                    <a:pt x="5652" y="1"/>
                    <a:pt x="5630" y="1"/>
                    <a:pt x="5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03;p48">
              <a:extLst>
                <a:ext uri="{FF2B5EF4-FFF2-40B4-BE49-F238E27FC236}">
                  <a16:creationId xmlns:a16="http://schemas.microsoft.com/office/drawing/2014/main" id="{9746FD8B-131E-4084-98E8-590F41109D58}"/>
                </a:ext>
              </a:extLst>
            </p:cNvPr>
            <p:cNvSpPr/>
            <p:nvPr/>
          </p:nvSpPr>
          <p:spPr>
            <a:xfrm>
              <a:off x="3472587" y="4699860"/>
              <a:ext cx="8239" cy="12430"/>
            </a:xfrm>
            <a:custGeom>
              <a:avLst/>
              <a:gdLst/>
              <a:ahLst/>
              <a:cxnLst/>
              <a:rect l="l" t="t" r="r" b="b"/>
              <a:pathLst>
                <a:path w="346" h="522" extrusionOk="0">
                  <a:moveTo>
                    <a:pt x="333" y="0"/>
                  </a:moveTo>
                  <a:cubicBezTo>
                    <a:pt x="312" y="0"/>
                    <a:pt x="185" y="68"/>
                    <a:pt x="96" y="212"/>
                  </a:cubicBezTo>
                  <a:cubicBezTo>
                    <a:pt x="1" y="369"/>
                    <a:pt x="9" y="521"/>
                    <a:pt x="18" y="521"/>
                  </a:cubicBezTo>
                  <a:cubicBezTo>
                    <a:pt x="31" y="521"/>
                    <a:pt x="40" y="378"/>
                    <a:pt x="132" y="233"/>
                  </a:cubicBezTo>
                  <a:cubicBezTo>
                    <a:pt x="219" y="85"/>
                    <a:pt x="346" y="10"/>
                    <a:pt x="336" y="2"/>
                  </a:cubicBezTo>
                  <a:cubicBezTo>
                    <a:pt x="336" y="1"/>
                    <a:pt x="335" y="0"/>
                    <a:pt x="3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04;p48">
              <a:extLst>
                <a:ext uri="{FF2B5EF4-FFF2-40B4-BE49-F238E27FC236}">
                  <a16:creationId xmlns:a16="http://schemas.microsoft.com/office/drawing/2014/main" id="{3EEF5DBB-0210-4772-9412-1DCCFE28D5F0}"/>
                </a:ext>
              </a:extLst>
            </p:cNvPr>
            <p:cNvSpPr/>
            <p:nvPr/>
          </p:nvSpPr>
          <p:spPr>
            <a:xfrm>
              <a:off x="3449368" y="4693835"/>
              <a:ext cx="4715" cy="6596"/>
            </a:xfrm>
            <a:custGeom>
              <a:avLst/>
              <a:gdLst/>
              <a:ahLst/>
              <a:cxnLst/>
              <a:rect l="l" t="t" r="r" b="b"/>
              <a:pathLst>
                <a:path w="198" h="277" extrusionOk="0">
                  <a:moveTo>
                    <a:pt x="186" y="0"/>
                  </a:moveTo>
                  <a:cubicBezTo>
                    <a:pt x="170" y="0"/>
                    <a:pt x="128" y="55"/>
                    <a:pt x="84" y="128"/>
                  </a:cubicBezTo>
                  <a:cubicBezTo>
                    <a:pt x="32" y="203"/>
                    <a:pt x="0" y="272"/>
                    <a:pt x="10" y="276"/>
                  </a:cubicBezTo>
                  <a:cubicBezTo>
                    <a:pt x="10" y="276"/>
                    <a:pt x="11" y="276"/>
                    <a:pt x="12" y="276"/>
                  </a:cubicBezTo>
                  <a:cubicBezTo>
                    <a:pt x="26" y="276"/>
                    <a:pt x="68" y="220"/>
                    <a:pt x="115" y="150"/>
                  </a:cubicBezTo>
                  <a:cubicBezTo>
                    <a:pt x="163" y="71"/>
                    <a:pt x="198" y="5"/>
                    <a:pt x="189" y="1"/>
                  </a:cubicBezTo>
                  <a:cubicBezTo>
                    <a:pt x="188" y="1"/>
                    <a:pt x="187" y="0"/>
                    <a:pt x="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05;p48">
              <a:extLst>
                <a:ext uri="{FF2B5EF4-FFF2-40B4-BE49-F238E27FC236}">
                  <a16:creationId xmlns:a16="http://schemas.microsoft.com/office/drawing/2014/main" id="{8EA0B6D7-487F-4599-9007-4C6799F9A723}"/>
                </a:ext>
              </a:extLst>
            </p:cNvPr>
            <p:cNvSpPr/>
            <p:nvPr/>
          </p:nvSpPr>
          <p:spPr>
            <a:xfrm>
              <a:off x="3443010" y="4692573"/>
              <a:ext cx="5358" cy="4453"/>
            </a:xfrm>
            <a:custGeom>
              <a:avLst/>
              <a:gdLst/>
              <a:ahLst/>
              <a:cxnLst/>
              <a:rect l="l" t="t" r="r" b="b"/>
              <a:pathLst>
                <a:path w="225" h="187" extrusionOk="0">
                  <a:moveTo>
                    <a:pt x="211" y="1"/>
                  </a:moveTo>
                  <a:cubicBezTo>
                    <a:pt x="196" y="1"/>
                    <a:pt x="148" y="33"/>
                    <a:pt x="97" y="80"/>
                  </a:cubicBezTo>
                  <a:cubicBezTo>
                    <a:pt x="41" y="129"/>
                    <a:pt x="1" y="181"/>
                    <a:pt x="10" y="185"/>
                  </a:cubicBezTo>
                  <a:cubicBezTo>
                    <a:pt x="11" y="186"/>
                    <a:pt x="12" y="187"/>
                    <a:pt x="13" y="187"/>
                  </a:cubicBezTo>
                  <a:cubicBezTo>
                    <a:pt x="25" y="187"/>
                    <a:pt x="73" y="154"/>
                    <a:pt x="124" y="107"/>
                  </a:cubicBezTo>
                  <a:cubicBezTo>
                    <a:pt x="185" y="58"/>
                    <a:pt x="224" y="10"/>
                    <a:pt x="215" y="2"/>
                  </a:cubicBezTo>
                  <a:cubicBezTo>
                    <a:pt x="214" y="1"/>
                    <a:pt x="213" y="1"/>
                    <a:pt x="2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06;p48">
              <a:extLst>
                <a:ext uri="{FF2B5EF4-FFF2-40B4-BE49-F238E27FC236}">
                  <a16:creationId xmlns:a16="http://schemas.microsoft.com/office/drawing/2014/main" id="{1710F2B9-0855-44D2-9214-6D08AA2BE879}"/>
                </a:ext>
              </a:extLst>
            </p:cNvPr>
            <p:cNvSpPr/>
            <p:nvPr/>
          </p:nvSpPr>
          <p:spPr>
            <a:xfrm>
              <a:off x="3439175" y="4689048"/>
              <a:ext cx="8239" cy="1072"/>
            </a:xfrm>
            <a:custGeom>
              <a:avLst/>
              <a:gdLst/>
              <a:ahLst/>
              <a:cxnLst/>
              <a:rect l="l" t="t" r="r" b="b"/>
              <a:pathLst>
                <a:path w="346" h="45" extrusionOk="0">
                  <a:moveTo>
                    <a:pt x="171" y="1"/>
                  </a:moveTo>
                  <a:cubicBezTo>
                    <a:pt x="75" y="1"/>
                    <a:pt x="0" y="10"/>
                    <a:pt x="0" y="23"/>
                  </a:cubicBezTo>
                  <a:cubicBezTo>
                    <a:pt x="0" y="31"/>
                    <a:pt x="75" y="41"/>
                    <a:pt x="171" y="45"/>
                  </a:cubicBezTo>
                  <a:cubicBezTo>
                    <a:pt x="267" y="45"/>
                    <a:pt x="346" y="36"/>
                    <a:pt x="346" y="23"/>
                  </a:cubicBezTo>
                  <a:cubicBezTo>
                    <a:pt x="346" y="14"/>
                    <a:pt x="267" y="5"/>
                    <a:pt x="1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07;p48">
              <a:extLst>
                <a:ext uri="{FF2B5EF4-FFF2-40B4-BE49-F238E27FC236}">
                  <a16:creationId xmlns:a16="http://schemas.microsoft.com/office/drawing/2014/main" id="{5302E739-E78F-4349-BD46-012D5D32074B}"/>
                </a:ext>
              </a:extLst>
            </p:cNvPr>
            <p:cNvSpPr/>
            <p:nvPr/>
          </p:nvSpPr>
          <p:spPr>
            <a:xfrm>
              <a:off x="3437627" y="4684190"/>
              <a:ext cx="9573" cy="1500"/>
            </a:xfrm>
            <a:custGeom>
              <a:avLst/>
              <a:gdLst/>
              <a:ahLst/>
              <a:cxnLst/>
              <a:rect l="l" t="t" r="r" b="b"/>
              <a:pathLst>
                <a:path w="402" h="63" extrusionOk="0">
                  <a:moveTo>
                    <a:pt x="20" y="0"/>
                  </a:moveTo>
                  <a:cubicBezTo>
                    <a:pt x="11" y="0"/>
                    <a:pt x="6" y="1"/>
                    <a:pt x="5" y="4"/>
                  </a:cubicBezTo>
                  <a:cubicBezTo>
                    <a:pt x="0" y="13"/>
                    <a:pt x="87" y="52"/>
                    <a:pt x="197" y="61"/>
                  </a:cubicBezTo>
                  <a:cubicBezTo>
                    <a:pt x="212" y="62"/>
                    <a:pt x="227" y="63"/>
                    <a:pt x="241" y="63"/>
                  </a:cubicBezTo>
                  <a:cubicBezTo>
                    <a:pt x="333" y="63"/>
                    <a:pt x="402" y="42"/>
                    <a:pt x="398" y="35"/>
                  </a:cubicBezTo>
                  <a:cubicBezTo>
                    <a:pt x="398" y="21"/>
                    <a:pt x="310" y="25"/>
                    <a:pt x="201" y="17"/>
                  </a:cubicBezTo>
                  <a:cubicBezTo>
                    <a:pt x="120" y="14"/>
                    <a:pt x="50" y="0"/>
                    <a:pt x="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08;p48">
              <a:extLst>
                <a:ext uri="{FF2B5EF4-FFF2-40B4-BE49-F238E27FC236}">
                  <a16:creationId xmlns:a16="http://schemas.microsoft.com/office/drawing/2014/main" id="{0F714767-AC26-4C37-BA49-BC77B0D27D2F}"/>
                </a:ext>
              </a:extLst>
            </p:cNvPr>
            <p:cNvSpPr/>
            <p:nvPr/>
          </p:nvSpPr>
          <p:spPr>
            <a:xfrm>
              <a:off x="3452297" y="4686309"/>
              <a:ext cx="15097" cy="8620"/>
            </a:xfrm>
            <a:custGeom>
              <a:avLst/>
              <a:gdLst/>
              <a:ahLst/>
              <a:cxnLst/>
              <a:rect l="l" t="t" r="r" b="b"/>
              <a:pathLst>
                <a:path w="634" h="362" extrusionOk="0">
                  <a:moveTo>
                    <a:pt x="432" y="42"/>
                  </a:moveTo>
                  <a:cubicBezTo>
                    <a:pt x="480" y="42"/>
                    <a:pt x="529" y="51"/>
                    <a:pt x="569" y="77"/>
                  </a:cubicBezTo>
                  <a:cubicBezTo>
                    <a:pt x="603" y="99"/>
                    <a:pt x="591" y="142"/>
                    <a:pt x="551" y="164"/>
                  </a:cubicBezTo>
                  <a:cubicBezTo>
                    <a:pt x="516" y="186"/>
                    <a:pt x="472" y="199"/>
                    <a:pt x="433" y="212"/>
                  </a:cubicBezTo>
                  <a:cubicBezTo>
                    <a:pt x="349" y="243"/>
                    <a:pt x="276" y="261"/>
                    <a:pt x="210" y="273"/>
                  </a:cubicBezTo>
                  <a:cubicBezTo>
                    <a:pt x="147" y="284"/>
                    <a:pt x="95" y="290"/>
                    <a:pt x="59" y="293"/>
                  </a:cubicBezTo>
                  <a:lnTo>
                    <a:pt x="59" y="293"/>
                  </a:lnTo>
                  <a:cubicBezTo>
                    <a:pt x="73" y="260"/>
                    <a:pt x="95" y="220"/>
                    <a:pt x="131" y="178"/>
                  </a:cubicBezTo>
                  <a:cubicBezTo>
                    <a:pt x="171" y="129"/>
                    <a:pt x="232" y="81"/>
                    <a:pt x="315" y="59"/>
                  </a:cubicBezTo>
                  <a:cubicBezTo>
                    <a:pt x="349" y="49"/>
                    <a:pt x="391" y="42"/>
                    <a:pt x="432" y="42"/>
                  </a:cubicBezTo>
                  <a:close/>
                  <a:moveTo>
                    <a:pt x="428" y="1"/>
                  </a:moveTo>
                  <a:cubicBezTo>
                    <a:pt x="286" y="1"/>
                    <a:pt x="163" y="84"/>
                    <a:pt x="109" y="160"/>
                  </a:cubicBezTo>
                  <a:cubicBezTo>
                    <a:pt x="70" y="208"/>
                    <a:pt x="51" y="257"/>
                    <a:pt x="42" y="294"/>
                  </a:cubicBezTo>
                  <a:lnTo>
                    <a:pt x="42" y="294"/>
                  </a:lnTo>
                  <a:cubicBezTo>
                    <a:pt x="15" y="297"/>
                    <a:pt x="0" y="298"/>
                    <a:pt x="0" y="299"/>
                  </a:cubicBezTo>
                  <a:cubicBezTo>
                    <a:pt x="0" y="303"/>
                    <a:pt x="14" y="307"/>
                    <a:pt x="39" y="309"/>
                  </a:cubicBezTo>
                  <a:lnTo>
                    <a:pt x="39" y="309"/>
                  </a:lnTo>
                  <a:cubicBezTo>
                    <a:pt x="31" y="341"/>
                    <a:pt x="31" y="361"/>
                    <a:pt x="35" y="361"/>
                  </a:cubicBezTo>
                  <a:cubicBezTo>
                    <a:pt x="37" y="361"/>
                    <a:pt x="40" y="341"/>
                    <a:pt x="52" y="309"/>
                  </a:cubicBezTo>
                  <a:lnTo>
                    <a:pt x="52" y="309"/>
                  </a:lnTo>
                  <a:cubicBezTo>
                    <a:pt x="59" y="310"/>
                    <a:pt x="67" y="310"/>
                    <a:pt x="75" y="310"/>
                  </a:cubicBezTo>
                  <a:cubicBezTo>
                    <a:pt x="111" y="310"/>
                    <a:pt x="158" y="307"/>
                    <a:pt x="214" y="299"/>
                  </a:cubicBezTo>
                  <a:cubicBezTo>
                    <a:pt x="280" y="291"/>
                    <a:pt x="359" y="277"/>
                    <a:pt x="442" y="251"/>
                  </a:cubicBezTo>
                  <a:cubicBezTo>
                    <a:pt x="486" y="234"/>
                    <a:pt x="529" y="225"/>
                    <a:pt x="573" y="194"/>
                  </a:cubicBezTo>
                  <a:cubicBezTo>
                    <a:pt x="595" y="182"/>
                    <a:pt x="617" y="160"/>
                    <a:pt x="625" y="129"/>
                  </a:cubicBezTo>
                  <a:cubicBezTo>
                    <a:pt x="634" y="99"/>
                    <a:pt x="617" y="59"/>
                    <a:pt x="595" y="41"/>
                  </a:cubicBezTo>
                  <a:cubicBezTo>
                    <a:pt x="538" y="13"/>
                    <a:pt x="482" y="1"/>
                    <a:pt x="4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09;p48">
              <a:extLst>
                <a:ext uri="{FF2B5EF4-FFF2-40B4-BE49-F238E27FC236}">
                  <a16:creationId xmlns:a16="http://schemas.microsoft.com/office/drawing/2014/main" id="{112B909A-531A-460C-A5FC-367817A32714}"/>
                </a:ext>
              </a:extLst>
            </p:cNvPr>
            <p:cNvSpPr/>
            <p:nvPr/>
          </p:nvSpPr>
          <p:spPr>
            <a:xfrm>
              <a:off x="3446772" y="4683857"/>
              <a:ext cx="7739" cy="9906"/>
            </a:xfrm>
            <a:custGeom>
              <a:avLst/>
              <a:gdLst/>
              <a:ahLst/>
              <a:cxnLst/>
              <a:rect l="l" t="t" r="r" b="b"/>
              <a:pathLst>
                <a:path w="325" h="416" extrusionOk="0">
                  <a:moveTo>
                    <a:pt x="83" y="0"/>
                  </a:moveTo>
                  <a:cubicBezTo>
                    <a:pt x="80" y="0"/>
                    <a:pt x="78" y="1"/>
                    <a:pt x="75" y="1"/>
                  </a:cubicBezTo>
                  <a:cubicBezTo>
                    <a:pt x="27" y="9"/>
                    <a:pt x="0" y="66"/>
                    <a:pt x="10" y="101"/>
                  </a:cubicBezTo>
                  <a:cubicBezTo>
                    <a:pt x="14" y="136"/>
                    <a:pt x="31" y="171"/>
                    <a:pt x="49" y="197"/>
                  </a:cubicBezTo>
                  <a:cubicBezTo>
                    <a:pt x="79" y="249"/>
                    <a:pt x="115" y="293"/>
                    <a:pt x="149" y="324"/>
                  </a:cubicBezTo>
                  <a:cubicBezTo>
                    <a:pt x="210" y="385"/>
                    <a:pt x="259" y="412"/>
                    <a:pt x="270" y="412"/>
                  </a:cubicBezTo>
                  <a:cubicBezTo>
                    <a:pt x="271" y="412"/>
                    <a:pt x="272" y="412"/>
                    <a:pt x="272" y="412"/>
                  </a:cubicBezTo>
                  <a:cubicBezTo>
                    <a:pt x="276" y="407"/>
                    <a:pt x="228" y="372"/>
                    <a:pt x="167" y="307"/>
                  </a:cubicBezTo>
                  <a:cubicBezTo>
                    <a:pt x="141" y="271"/>
                    <a:pt x="105" y="228"/>
                    <a:pt x="79" y="176"/>
                  </a:cubicBezTo>
                  <a:cubicBezTo>
                    <a:pt x="49" y="132"/>
                    <a:pt x="31" y="53"/>
                    <a:pt x="83" y="39"/>
                  </a:cubicBezTo>
                  <a:cubicBezTo>
                    <a:pt x="85" y="39"/>
                    <a:pt x="87" y="39"/>
                    <a:pt x="89" y="39"/>
                  </a:cubicBezTo>
                  <a:cubicBezTo>
                    <a:pt x="140" y="39"/>
                    <a:pt x="194" y="89"/>
                    <a:pt x="224" y="132"/>
                  </a:cubicBezTo>
                  <a:cubicBezTo>
                    <a:pt x="258" y="180"/>
                    <a:pt x="276" y="228"/>
                    <a:pt x="285" y="271"/>
                  </a:cubicBezTo>
                  <a:cubicBezTo>
                    <a:pt x="302" y="359"/>
                    <a:pt x="280" y="416"/>
                    <a:pt x="289" y="416"/>
                  </a:cubicBezTo>
                  <a:cubicBezTo>
                    <a:pt x="293" y="416"/>
                    <a:pt x="324" y="364"/>
                    <a:pt x="311" y="267"/>
                  </a:cubicBezTo>
                  <a:cubicBezTo>
                    <a:pt x="307" y="219"/>
                    <a:pt x="289" y="162"/>
                    <a:pt x="254" y="110"/>
                  </a:cubicBezTo>
                  <a:cubicBezTo>
                    <a:pt x="215" y="63"/>
                    <a:pt x="170" y="0"/>
                    <a:pt x="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10;p48">
              <a:extLst>
                <a:ext uri="{FF2B5EF4-FFF2-40B4-BE49-F238E27FC236}">
                  <a16:creationId xmlns:a16="http://schemas.microsoft.com/office/drawing/2014/main" id="{04897B4E-EC41-4346-91D4-1ECB9738320C}"/>
                </a:ext>
              </a:extLst>
            </p:cNvPr>
            <p:cNvSpPr/>
            <p:nvPr/>
          </p:nvSpPr>
          <p:spPr>
            <a:xfrm>
              <a:off x="3367779" y="4687976"/>
              <a:ext cx="28242" cy="22955"/>
            </a:xfrm>
            <a:custGeom>
              <a:avLst/>
              <a:gdLst/>
              <a:ahLst/>
              <a:cxnLst/>
              <a:rect l="l" t="t" r="r" b="b"/>
              <a:pathLst>
                <a:path w="1186" h="964" extrusionOk="0">
                  <a:moveTo>
                    <a:pt x="184" y="1"/>
                  </a:moveTo>
                  <a:cubicBezTo>
                    <a:pt x="136" y="1"/>
                    <a:pt x="97" y="4"/>
                    <a:pt x="66" y="7"/>
                  </a:cubicBezTo>
                  <a:cubicBezTo>
                    <a:pt x="23" y="11"/>
                    <a:pt x="1" y="20"/>
                    <a:pt x="1" y="20"/>
                  </a:cubicBezTo>
                  <a:cubicBezTo>
                    <a:pt x="1" y="22"/>
                    <a:pt x="6" y="23"/>
                    <a:pt x="17" y="23"/>
                  </a:cubicBezTo>
                  <a:cubicBezTo>
                    <a:pt x="33" y="23"/>
                    <a:pt x="63" y="21"/>
                    <a:pt x="103" y="21"/>
                  </a:cubicBezTo>
                  <a:cubicBezTo>
                    <a:pt x="142" y="21"/>
                    <a:pt x="190" y="22"/>
                    <a:pt x="245" y="29"/>
                  </a:cubicBezTo>
                  <a:cubicBezTo>
                    <a:pt x="394" y="46"/>
                    <a:pt x="604" y="108"/>
                    <a:pt x="783" y="251"/>
                  </a:cubicBezTo>
                  <a:cubicBezTo>
                    <a:pt x="962" y="396"/>
                    <a:pt x="1072" y="584"/>
                    <a:pt x="1119" y="723"/>
                  </a:cubicBezTo>
                  <a:cubicBezTo>
                    <a:pt x="1171" y="868"/>
                    <a:pt x="1177" y="964"/>
                    <a:pt x="1185" y="964"/>
                  </a:cubicBezTo>
                  <a:lnTo>
                    <a:pt x="1185" y="894"/>
                  </a:lnTo>
                  <a:cubicBezTo>
                    <a:pt x="1181" y="850"/>
                    <a:pt x="1167" y="789"/>
                    <a:pt x="1145" y="715"/>
                  </a:cubicBezTo>
                  <a:cubicBezTo>
                    <a:pt x="1102" y="566"/>
                    <a:pt x="997" y="370"/>
                    <a:pt x="810" y="221"/>
                  </a:cubicBezTo>
                  <a:cubicBezTo>
                    <a:pt x="621" y="68"/>
                    <a:pt x="403" y="11"/>
                    <a:pt x="249" y="3"/>
                  </a:cubicBezTo>
                  <a:cubicBezTo>
                    <a:pt x="226" y="1"/>
                    <a:pt x="20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11;p48">
              <a:extLst>
                <a:ext uri="{FF2B5EF4-FFF2-40B4-BE49-F238E27FC236}">
                  <a16:creationId xmlns:a16="http://schemas.microsoft.com/office/drawing/2014/main" id="{52C871C4-55D3-4D28-9674-7E8FD92D84EF}"/>
                </a:ext>
              </a:extLst>
            </p:cNvPr>
            <p:cNvSpPr/>
            <p:nvPr/>
          </p:nvSpPr>
          <p:spPr>
            <a:xfrm>
              <a:off x="3375186" y="4655446"/>
              <a:ext cx="1143" cy="32599"/>
            </a:xfrm>
            <a:custGeom>
              <a:avLst/>
              <a:gdLst/>
              <a:ahLst/>
              <a:cxnLst/>
              <a:rect l="l" t="t" r="r" b="b"/>
              <a:pathLst>
                <a:path w="48" h="1369" extrusionOk="0">
                  <a:moveTo>
                    <a:pt x="35" y="0"/>
                  </a:moveTo>
                  <a:cubicBezTo>
                    <a:pt x="21" y="0"/>
                    <a:pt x="9" y="306"/>
                    <a:pt x="5" y="687"/>
                  </a:cubicBezTo>
                  <a:cubicBezTo>
                    <a:pt x="0" y="1063"/>
                    <a:pt x="5" y="1369"/>
                    <a:pt x="17" y="1369"/>
                  </a:cubicBezTo>
                  <a:cubicBezTo>
                    <a:pt x="31" y="1369"/>
                    <a:pt x="39" y="1063"/>
                    <a:pt x="43" y="687"/>
                  </a:cubicBezTo>
                  <a:cubicBezTo>
                    <a:pt x="48" y="306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12;p48">
              <a:extLst>
                <a:ext uri="{FF2B5EF4-FFF2-40B4-BE49-F238E27FC236}">
                  <a16:creationId xmlns:a16="http://schemas.microsoft.com/office/drawing/2014/main" id="{CE652BB6-ADD9-4385-899C-439D84606D6A}"/>
                </a:ext>
              </a:extLst>
            </p:cNvPr>
            <p:cNvSpPr/>
            <p:nvPr/>
          </p:nvSpPr>
          <p:spPr>
            <a:xfrm>
              <a:off x="3405978" y="4703527"/>
              <a:ext cx="23336" cy="1262"/>
            </a:xfrm>
            <a:custGeom>
              <a:avLst/>
              <a:gdLst/>
              <a:ahLst/>
              <a:cxnLst/>
              <a:rect l="l" t="t" r="r" b="b"/>
              <a:pathLst>
                <a:path w="980" h="53" extrusionOk="0">
                  <a:moveTo>
                    <a:pt x="51" y="0"/>
                  </a:moveTo>
                  <a:cubicBezTo>
                    <a:pt x="21" y="0"/>
                    <a:pt x="5" y="2"/>
                    <a:pt x="5" y="5"/>
                  </a:cubicBezTo>
                  <a:cubicBezTo>
                    <a:pt x="1" y="14"/>
                    <a:pt x="219" y="48"/>
                    <a:pt x="490" y="53"/>
                  </a:cubicBezTo>
                  <a:cubicBezTo>
                    <a:pt x="761" y="53"/>
                    <a:pt x="979" y="22"/>
                    <a:pt x="975" y="10"/>
                  </a:cubicBezTo>
                  <a:cubicBezTo>
                    <a:pt x="975" y="7"/>
                    <a:pt x="959" y="6"/>
                    <a:pt x="931" y="6"/>
                  </a:cubicBezTo>
                  <a:cubicBezTo>
                    <a:pt x="869" y="6"/>
                    <a:pt x="747" y="10"/>
                    <a:pt x="599" y="10"/>
                  </a:cubicBezTo>
                  <a:cubicBezTo>
                    <a:pt x="564" y="10"/>
                    <a:pt x="528" y="10"/>
                    <a:pt x="490" y="10"/>
                  </a:cubicBezTo>
                  <a:cubicBezTo>
                    <a:pt x="297" y="10"/>
                    <a:pt x="129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13;p48">
              <a:extLst>
                <a:ext uri="{FF2B5EF4-FFF2-40B4-BE49-F238E27FC236}">
                  <a16:creationId xmlns:a16="http://schemas.microsoft.com/office/drawing/2014/main" id="{DC98D8F1-B1D5-41EA-AD15-58706548D2F7}"/>
                </a:ext>
              </a:extLst>
            </p:cNvPr>
            <p:cNvSpPr/>
            <p:nvPr/>
          </p:nvSpPr>
          <p:spPr>
            <a:xfrm>
              <a:off x="3390260" y="4703599"/>
              <a:ext cx="2738" cy="4548"/>
            </a:xfrm>
            <a:custGeom>
              <a:avLst/>
              <a:gdLst/>
              <a:ahLst/>
              <a:cxnLst/>
              <a:rect l="l" t="t" r="r" b="b"/>
              <a:pathLst>
                <a:path w="115" h="191" extrusionOk="0">
                  <a:moveTo>
                    <a:pt x="14" y="1"/>
                  </a:moveTo>
                  <a:cubicBezTo>
                    <a:pt x="12" y="1"/>
                    <a:pt x="10" y="1"/>
                    <a:pt x="9" y="2"/>
                  </a:cubicBezTo>
                  <a:cubicBezTo>
                    <a:pt x="1" y="7"/>
                    <a:pt x="27" y="45"/>
                    <a:pt x="49" y="98"/>
                  </a:cubicBezTo>
                  <a:cubicBezTo>
                    <a:pt x="75" y="146"/>
                    <a:pt x="84" y="190"/>
                    <a:pt x="96" y="190"/>
                  </a:cubicBezTo>
                  <a:cubicBezTo>
                    <a:pt x="106" y="190"/>
                    <a:pt x="114" y="138"/>
                    <a:pt x="88" y="81"/>
                  </a:cubicBezTo>
                  <a:cubicBezTo>
                    <a:pt x="65" y="30"/>
                    <a:pt x="28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14;p48">
              <a:extLst>
                <a:ext uri="{FF2B5EF4-FFF2-40B4-BE49-F238E27FC236}">
                  <a16:creationId xmlns:a16="http://schemas.microsoft.com/office/drawing/2014/main" id="{9C295EEE-F6D9-44C9-9BF7-E58B3130B31F}"/>
                </a:ext>
              </a:extLst>
            </p:cNvPr>
            <p:cNvSpPr/>
            <p:nvPr/>
          </p:nvSpPr>
          <p:spPr>
            <a:xfrm>
              <a:off x="3384426" y="4696312"/>
              <a:ext cx="3358" cy="3024"/>
            </a:xfrm>
            <a:custGeom>
              <a:avLst/>
              <a:gdLst/>
              <a:ahLst/>
              <a:cxnLst/>
              <a:rect l="l" t="t" r="r" b="b"/>
              <a:pathLst>
                <a:path w="141" h="127" extrusionOk="0">
                  <a:moveTo>
                    <a:pt x="15" y="0"/>
                  </a:moveTo>
                  <a:cubicBezTo>
                    <a:pt x="13" y="0"/>
                    <a:pt x="11" y="1"/>
                    <a:pt x="10" y="2"/>
                  </a:cubicBezTo>
                  <a:cubicBezTo>
                    <a:pt x="0" y="6"/>
                    <a:pt x="22" y="41"/>
                    <a:pt x="58" y="77"/>
                  </a:cubicBezTo>
                  <a:cubicBezTo>
                    <a:pt x="88" y="106"/>
                    <a:pt x="117" y="127"/>
                    <a:pt x="128" y="127"/>
                  </a:cubicBezTo>
                  <a:cubicBezTo>
                    <a:pt x="130" y="127"/>
                    <a:pt x="131" y="126"/>
                    <a:pt x="132" y="125"/>
                  </a:cubicBezTo>
                  <a:cubicBezTo>
                    <a:pt x="141" y="120"/>
                    <a:pt x="119" y="85"/>
                    <a:pt x="84" y="50"/>
                  </a:cubicBezTo>
                  <a:cubicBezTo>
                    <a:pt x="54" y="20"/>
                    <a:pt x="27" y="0"/>
                    <a:pt x="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15;p48">
              <a:extLst>
                <a:ext uri="{FF2B5EF4-FFF2-40B4-BE49-F238E27FC236}">
                  <a16:creationId xmlns:a16="http://schemas.microsoft.com/office/drawing/2014/main" id="{DFEF6146-0E6F-41A9-9D62-354F4367D773}"/>
                </a:ext>
              </a:extLst>
            </p:cNvPr>
            <p:cNvSpPr/>
            <p:nvPr/>
          </p:nvSpPr>
          <p:spPr>
            <a:xfrm>
              <a:off x="3376138" y="4692525"/>
              <a:ext cx="4786" cy="2024"/>
            </a:xfrm>
            <a:custGeom>
              <a:avLst/>
              <a:gdLst/>
              <a:ahLst/>
              <a:cxnLst/>
              <a:rect l="l" t="t" r="r" b="b"/>
              <a:pathLst>
                <a:path w="201" h="85" extrusionOk="0">
                  <a:moveTo>
                    <a:pt x="61" y="0"/>
                  </a:moveTo>
                  <a:cubicBezTo>
                    <a:pt x="25" y="0"/>
                    <a:pt x="0" y="12"/>
                    <a:pt x="3" y="22"/>
                  </a:cubicBezTo>
                  <a:cubicBezTo>
                    <a:pt x="8" y="30"/>
                    <a:pt x="52" y="30"/>
                    <a:pt x="100" y="48"/>
                  </a:cubicBezTo>
                  <a:cubicBezTo>
                    <a:pt x="142" y="62"/>
                    <a:pt x="173" y="84"/>
                    <a:pt x="186" y="84"/>
                  </a:cubicBezTo>
                  <a:cubicBezTo>
                    <a:pt x="188" y="84"/>
                    <a:pt x="190" y="84"/>
                    <a:pt x="191" y="82"/>
                  </a:cubicBezTo>
                  <a:cubicBezTo>
                    <a:pt x="201" y="78"/>
                    <a:pt x="174" y="30"/>
                    <a:pt x="112" y="8"/>
                  </a:cubicBezTo>
                  <a:cubicBezTo>
                    <a:pt x="94" y="3"/>
                    <a:pt x="77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16;p48">
              <a:extLst>
                <a:ext uri="{FF2B5EF4-FFF2-40B4-BE49-F238E27FC236}">
                  <a16:creationId xmlns:a16="http://schemas.microsoft.com/office/drawing/2014/main" id="{C5134729-51D0-4116-ADB1-D5426AF95E5E}"/>
                </a:ext>
              </a:extLst>
            </p:cNvPr>
            <p:cNvSpPr/>
            <p:nvPr/>
          </p:nvSpPr>
          <p:spPr>
            <a:xfrm>
              <a:off x="3370185" y="4691239"/>
              <a:ext cx="2619" cy="1310"/>
            </a:xfrm>
            <a:custGeom>
              <a:avLst/>
              <a:gdLst/>
              <a:ahLst/>
              <a:cxnLst/>
              <a:rect l="l" t="t" r="r" b="b"/>
              <a:pathLst>
                <a:path w="110" h="55" extrusionOk="0">
                  <a:moveTo>
                    <a:pt x="25" y="0"/>
                  </a:moveTo>
                  <a:cubicBezTo>
                    <a:pt x="14" y="0"/>
                    <a:pt x="7" y="3"/>
                    <a:pt x="5" y="10"/>
                  </a:cubicBezTo>
                  <a:cubicBezTo>
                    <a:pt x="1" y="18"/>
                    <a:pt x="17" y="36"/>
                    <a:pt x="48" y="44"/>
                  </a:cubicBezTo>
                  <a:cubicBezTo>
                    <a:pt x="61" y="51"/>
                    <a:pt x="74" y="54"/>
                    <a:pt x="84" y="54"/>
                  </a:cubicBezTo>
                  <a:cubicBezTo>
                    <a:pt x="95" y="54"/>
                    <a:pt x="103" y="51"/>
                    <a:pt x="105" y="44"/>
                  </a:cubicBezTo>
                  <a:cubicBezTo>
                    <a:pt x="110" y="36"/>
                    <a:pt x="88" y="18"/>
                    <a:pt x="61" y="10"/>
                  </a:cubicBezTo>
                  <a:cubicBezTo>
                    <a:pt x="48" y="3"/>
                    <a:pt x="35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17;p48">
              <a:extLst>
                <a:ext uri="{FF2B5EF4-FFF2-40B4-BE49-F238E27FC236}">
                  <a16:creationId xmlns:a16="http://schemas.microsoft.com/office/drawing/2014/main" id="{14586C62-F7BA-466D-80CA-D5030DC3655B}"/>
                </a:ext>
              </a:extLst>
            </p:cNvPr>
            <p:cNvSpPr/>
            <p:nvPr/>
          </p:nvSpPr>
          <p:spPr>
            <a:xfrm>
              <a:off x="3124656" y="4497889"/>
              <a:ext cx="97322" cy="143137"/>
            </a:xfrm>
            <a:custGeom>
              <a:avLst/>
              <a:gdLst/>
              <a:ahLst/>
              <a:cxnLst/>
              <a:rect l="l" t="t" r="r" b="b"/>
              <a:pathLst>
                <a:path w="4087" h="6011" extrusionOk="0">
                  <a:moveTo>
                    <a:pt x="2090" y="0"/>
                  </a:moveTo>
                  <a:lnTo>
                    <a:pt x="1" y="1555"/>
                  </a:lnTo>
                  <a:lnTo>
                    <a:pt x="115" y="1726"/>
                  </a:lnTo>
                  <a:cubicBezTo>
                    <a:pt x="626" y="2495"/>
                    <a:pt x="2767" y="5585"/>
                    <a:pt x="3288" y="5966"/>
                  </a:cubicBezTo>
                  <a:cubicBezTo>
                    <a:pt x="3330" y="5997"/>
                    <a:pt x="3363" y="6011"/>
                    <a:pt x="3387" y="6011"/>
                  </a:cubicBezTo>
                  <a:cubicBezTo>
                    <a:pt x="3696" y="6011"/>
                    <a:pt x="2675" y="3741"/>
                    <a:pt x="2675" y="3741"/>
                  </a:cubicBezTo>
                  <a:lnTo>
                    <a:pt x="4087" y="2666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118;p48">
              <a:extLst>
                <a:ext uri="{FF2B5EF4-FFF2-40B4-BE49-F238E27FC236}">
                  <a16:creationId xmlns:a16="http://schemas.microsoft.com/office/drawing/2014/main" id="{C4F710EC-F708-496E-990F-3D7816D980C7}"/>
                </a:ext>
              </a:extLst>
            </p:cNvPr>
            <p:cNvSpPr/>
            <p:nvPr/>
          </p:nvSpPr>
          <p:spPr>
            <a:xfrm>
              <a:off x="3143279" y="4520989"/>
              <a:ext cx="143" cy="24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5" y="0"/>
                  </a:moveTo>
                  <a:lnTo>
                    <a:pt x="1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119;p48">
              <a:extLst>
                <a:ext uri="{FF2B5EF4-FFF2-40B4-BE49-F238E27FC236}">
                  <a16:creationId xmlns:a16="http://schemas.microsoft.com/office/drawing/2014/main" id="{972E34D1-53EF-427A-A888-FBE572A5BC69}"/>
                </a:ext>
              </a:extLst>
            </p:cNvPr>
            <p:cNvSpPr/>
            <p:nvPr/>
          </p:nvSpPr>
          <p:spPr>
            <a:xfrm>
              <a:off x="3125609" y="4520989"/>
              <a:ext cx="24479" cy="35933"/>
            </a:xfrm>
            <a:custGeom>
              <a:avLst/>
              <a:gdLst/>
              <a:ahLst/>
              <a:cxnLst/>
              <a:rect l="l" t="t" r="r" b="b"/>
              <a:pathLst>
                <a:path w="1028" h="1509" extrusionOk="0">
                  <a:moveTo>
                    <a:pt x="743" y="0"/>
                  </a:moveTo>
                  <a:lnTo>
                    <a:pt x="0" y="559"/>
                  </a:lnTo>
                  <a:lnTo>
                    <a:pt x="27" y="547"/>
                  </a:lnTo>
                  <a:lnTo>
                    <a:pt x="735" y="1508"/>
                  </a:lnTo>
                  <a:cubicBezTo>
                    <a:pt x="914" y="1307"/>
                    <a:pt x="1015" y="1041"/>
                    <a:pt x="1019" y="769"/>
                  </a:cubicBezTo>
                  <a:cubicBezTo>
                    <a:pt x="1027" y="486"/>
                    <a:pt x="936" y="214"/>
                    <a:pt x="747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20;p48">
              <a:extLst>
                <a:ext uri="{FF2B5EF4-FFF2-40B4-BE49-F238E27FC236}">
                  <a16:creationId xmlns:a16="http://schemas.microsoft.com/office/drawing/2014/main" id="{9C0E55F9-3126-44AD-8634-3039CDBECCD7}"/>
                </a:ext>
              </a:extLst>
            </p:cNvPr>
            <p:cNvSpPr/>
            <p:nvPr/>
          </p:nvSpPr>
          <p:spPr>
            <a:xfrm>
              <a:off x="3124656" y="4534920"/>
              <a:ext cx="81724" cy="106489"/>
            </a:xfrm>
            <a:custGeom>
              <a:avLst/>
              <a:gdLst/>
              <a:ahLst/>
              <a:cxnLst/>
              <a:rect l="l" t="t" r="r" b="b"/>
              <a:pathLst>
                <a:path w="3432" h="4472" extrusionOk="0">
                  <a:moveTo>
                    <a:pt x="1" y="0"/>
                  </a:moveTo>
                  <a:cubicBezTo>
                    <a:pt x="425" y="678"/>
                    <a:pt x="1160" y="1718"/>
                    <a:pt x="1836" y="2623"/>
                  </a:cubicBezTo>
                  <a:cubicBezTo>
                    <a:pt x="1128" y="1658"/>
                    <a:pt x="390" y="583"/>
                    <a:pt x="115" y="171"/>
                  </a:cubicBezTo>
                  <a:lnTo>
                    <a:pt x="1" y="0"/>
                  </a:lnTo>
                  <a:close/>
                  <a:moveTo>
                    <a:pt x="3217" y="3514"/>
                  </a:moveTo>
                  <a:lnTo>
                    <a:pt x="3217" y="3514"/>
                  </a:lnTo>
                  <a:cubicBezTo>
                    <a:pt x="3233" y="3556"/>
                    <a:pt x="3249" y="3599"/>
                    <a:pt x="3264" y="3640"/>
                  </a:cubicBezTo>
                  <a:lnTo>
                    <a:pt x="3264" y="3640"/>
                  </a:lnTo>
                  <a:cubicBezTo>
                    <a:pt x="3241" y="3577"/>
                    <a:pt x="3223" y="3530"/>
                    <a:pt x="3217" y="3514"/>
                  </a:cubicBezTo>
                  <a:close/>
                  <a:moveTo>
                    <a:pt x="3264" y="3640"/>
                  </a:moveTo>
                  <a:lnTo>
                    <a:pt x="3264" y="3640"/>
                  </a:lnTo>
                  <a:cubicBezTo>
                    <a:pt x="3273" y="3665"/>
                    <a:pt x="3282" y="3691"/>
                    <a:pt x="3292" y="3720"/>
                  </a:cubicBezTo>
                  <a:cubicBezTo>
                    <a:pt x="3283" y="3694"/>
                    <a:pt x="3274" y="3667"/>
                    <a:pt x="3264" y="3640"/>
                  </a:cubicBezTo>
                  <a:close/>
                  <a:moveTo>
                    <a:pt x="3261" y="4389"/>
                  </a:moveTo>
                  <a:cubicBezTo>
                    <a:pt x="3263" y="4390"/>
                    <a:pt x="3264" y="4392"/>
                    <a:pt x="3266" y="4393"/>
                  </a:cubicBezTo>
                  <a:lnTo>
                    <a:pt x="3266" y="4393"/>
                  </a:lnTo>
                  <a:cubicBezTo>
                    <a:pt x="3264" y="4391"/>
                    <a:pt x="3263" y="4390"/>
                    <a:pt x="3261" y="4389"/>
                  </a:cubicBezTo>
                  <a:close/>
                  <a:moveTo>
                    <a:pt x="3266" y="4393"/>
                  </a:moveTo>
                  <a:cubicBezTo>
                    <a:pt x="3320" y="4443"/>
                    <a:pt x="3357" y="4472"/>
                    <a:pt x="3379" y="4472"/>
                  </a:cubicBezTo>
                  <a:cubicBezTo>
                    <a:pt x="3405" y="4472"/>
                    <a:pt x="3423" y="4454"/>
                    <a:pt x="3431" y="4423"/>
                  </a:cubicBezTo>
                  <a:lnTo>
                    <a:pt x="3431" y="4423"/>
                  </a:lnTo>
                  <a:cubicBezTo>
                    <a:pt x="3423" y="4441"/>
                    <a:pt x="3409" y="4454"/>
                    <a:pt x="3388" y="4454"/>
                  </a:cubicBezTo>
                  <a:cubicBezTo>
                    <a:pt x="3362" y="4454"/>
                    <a:pt x="3331" y="4441"/>
                    <a:pt x="3288" y="4411"/>
                  </a:cubicBezTo>
                  <a:cubicBezTo>
                    <a:pt x="3280" y="4403"/>
                    <a:pt x="3273" y="4399"/>
                    <a:pt x="3266" y="4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21;p48">
              <a:extLst>
                <a:ext uri="{FF2B5EF4-FFF2-40B4-BE49-F238E27FC236}">
                  <a16:creationId xmlns:a16="http://schemas.microsoft.com/office/drawing/2014/main" id="{263004AB-54EC-477E-8023-4883D34E19EC}"/>
                </a:ext>
              </a:extLst>
            </p:cNvPr>
            <p:cNvSpPr/>
            <p:nvPr/>
          </p:nvSpPr>
          <p:spPr>
            <a:xfrm>
              <a:off x="3124656" y="4534301"/>
              <a:ext cx="82677" cy="106680"/>
            </a:xfrm>
            <a:custGeom>
              <a:avLst/>
              <a:gdLst/>
              <a:ahLst/>
              <a:cxnLst/>
              <a:rect l="l" t="t" r="r" b="b"/>
              <a:pathLst>
                <a:path w="3472" h="4480" extrusionOk="0">
                  <a:moveTo>
                    <a:pt x="40" y="0"/>
                  </a:moveTo>
                  <a:lnTo>
                    <a:pt x="1" y="26"/>
                  </a:lnTo>
                  <a:lnTo>
                    <a:pt x="115" y="197"/>
                  </a:lnTo>
                  <a:cubicBezTo>
                    <a:pt x="390" y="609"/>
                    <a:pt x="1128" y="1684"/>
                    <a:pt x="1836" y="2649"/>
                  </a:cubicBezTo>
                  <a:cubicBezTo>
                    <a:pt x="2449" y="3471"/>
                    <a:pt x="3016" y="4179"/>
                    <a:pt x="3261" y="4415"/>
                  </a:cubicBezTo>
                  <a:cubicBezTo>
                    <a:pt x="3270" y="4423"/>
                    <a:pt x="3278" y="4427"/>
                    <a:pt x="3288" y="4437"/>
                  </a:cubicBezTo>
                  <a:cubicBezTo>
                    <a:pt x="3331" y="4467"/>
                    <a:pt x="3362" y="4480"/>
                    <a:pt x="3388" y="4480"/>
                  </a:cubicBezTo>
                  <a:cubicBezTo>
                    <a:pt x="3409" y="4480"/>
                    <a:pt x="3423" y="4467"/>
                    <a:pt x="3431" y="4449"/>
                  </a:cubicBezTo>
                  <a:cubicBezTo>
                    <a:pt x="3471" y="4318"/>
                    <a:pt x="3366" y="3973"/>
                    <a:pt x="3292" y="3746"/>
                  </a:cubicBezTo>
                  <a:cubicBezTo>
                    <a:pt x="3270" y="3681"/>
                    <a:pt x="3244" y="3610"/>
                    <a:pt x="3217" y="3540"/>
                  </a:cubicBezTo>
                  <a:lnTo>
                    <a:pt x="3217" y="3536"/>
                  </a:lnTo>
                  <a:cubicBezTo>
                    <a:pt x="3179" y="3488"/>
                    <a:pt x="3117" y="3471"/>
                    <a:pt x="3047" y="3471"/>
                  </a:cubicBezTo>
                  <a:cubicBezTo>
                    <a:pt x="2890" y="3471"/>
                    <a:pt x="2697" y="3558"/>
                    <a:pt x="2697" y="3558"/>
                  </a:cubicBezTo>
                  <a:lnTo>
                    <a:pt x="775" y="949"/>
                  </a:lnTo>
                  <a:cubicBezTo>
                    <a:pt x="766" y="958"/>
                    <a:pt x="757" y="966"/>
                    <a:pt x="748" y="976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22;p48">
              <a:extLst>
                <a:ext uri="{FF2B5EF4-FFF2-40B4-BE49-F238E27FC236}">
                  <a16:creationId xmlns:a16="http://schemas.microsoft.com/office/drawing/2014/main" id="{C3B347F6-23FD-4B94-BCF2-5FA86F7CA15D}"/>
                </a:ext>
              </a:extLst>
            </p:cNvPr>
            <p:cNvSpPr/>
            <p:nvPr/>
          </p:nvSpPr>
          <p:spPr>
            <a:xfrm>
              <a:off x="3125609" y="4533991"/>
              <a:ext cx="17502" cy="23551"/>
            </a:xfrm>
            <a:custGeom>
              <a:avLst/>
              <a:gdLst/>
              <a:ahLst/>
              <a:cxnLst/>
              <a:rect l="l" t="t" r="r" b="b"/>
              <a:pathLst>
                <a:path w="735" h="989" extrusionOk="0">
                  <a:moveTo>
                    <a:pt x="27" y="1"/>
                  </a:moveTo>
                  <a:lnTo>
                    <a:pt x="0" y="13"/>
                  </a:lnTo>
                  <a:lnTo>
                    <a:pt x="708" y="989"/>
                  </a:lnTo>
                  <a:cubicBezTo>
                    <a:pt x="717" y="979"/>
                    <a:pt x="726" y="971"/>
                    <a:pt x="735" y="962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F4AA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3;p48">
              <a:extLst>
                <a:ext uri="{FF2B5EF4-FFF2-40B4-BE49-F238E27FC236}">
                  <a16:creationId xmlns:a16="http://schemas.microsoft.com/office/drawing/2014/main" id="{B2858432-AAE4-42E9-B095-6DFD99E6E5F0}"/>
                </a:ext>
              </a:extLst>
            </p:cNvPr>
            <p:cNvSpPr/>
            <p:nvPr/>
          </p:nvSpPr>
          <p:spPr>
            <a:xfrm>
              <a:off x="3125418" y="4532944"/>
              <a:ext cx="80748" cy="107752"/>
            </a:xfrm>
            <a:custGeom>
              <a:avLst/>
              <a:gdLst/>
              <a:ahLst/>
              <a:cxnLst/>
              <a:rect l="l" t="t" r="r" b="b"/>
              <a:pathLst>
                <a:path w="3391" h="4525" extrusionOk="0">
                  <a:moveTo>
                    <a:pt x="4" y="1"/>
                  </a:moveTo>
                  <a:cubicBezTo>
                    <a:pt x="0" y="1"/>
                    <a:pt x="13" y="18"/>
                    <a:pt x="30" y="49"/>
                  </a:cubicBezTo>
                  <a:cubicBezTo>
                    <a:pt x="61" y="93"/>
                    <a:pt x="91" y="136"/>
                    <a:pt x="122" y="188"/>
                  </a:cubicBezTo>
                  <a:cubicBezTo>
                    <a:pt x="218" y="325"/>
                    <a:pt x="331" y="490"/>
                    <a:pt x="467" y="687"/>
                  </a:cubicBezTo>
                  <a:cubicBezTo>
                    <a:pt x="755" y="1106"/>
                    <a:pt x="1171" y="1683"/>
                    <a:pt x="1638" y="2308"/>
                  </a:cubicBezTo>
                  <a:cubicBezTo>
                    <a:pt x="2106" y="2933"/>
                    <a:pt x="2543" y="3488"/>
                    <a:pt x="2862" y="3885"/>
                  </a:cubicBezTo>
                  <a:cubicBezTo>
                    <a:pt x="3015" y="4069"/>
                    <a:pt x="3141" y="4226"/>
                    <a:pt x="3246" y="4353"/>
                  </a:cubicBezTo>
                  <a:cubicBezTo>
                    <a:pt x="3286" y="4402"/>
                    <a:pt x="3321" y="4441"/>
                    <a:pt x="3351" y="4480"/>
                  </a:cubicBezTo>
                  <a:cubicBezTo>
                    <a:pt x="3377" y="4511"/>
                    <a:pt x="3391" y="4524"/>
                    <a:pt x="3391" y="4524"/>
                  </a:cubicBezTo>
                  <a:cubicBezTo>
                    <a:pt x="3391" y="4524"/>
                    <a:pt x="3383" y="4506"/>
                    <a:pt x="3360" y="4476"/>
                  </a:cubicBezTo>
                  <a:cubicBezTo>
                    <a:pt x="3330" y="4436"/>
                    <a:pt x="3294" y="4393"/>
                    <a:pt x="3260" y="4345"/>
                  </a:cubicBezTo>
                  <a:cubicBezTo>
                    <a:pt x="3155" y="4214"/>
                    <a:pt x="3032" y="4056"/>
                    <a:pt x="2884" y="3869"/>
                  </a:cubicBezTo>
                  <a:cubicBezTo>
                    <a:pt x="2570" y="3466"/>
                    <a:pt x="2136" y="2907"/>
                    <a:pt x="1669" y="2282"/>
                  </a:cubicBezTo>
                  <a:cubicBezTo>
                    <a:pt x="1201" y="1657"/>
                    <a:pt x="787" y="1085"/>
                    <a:pt x="489" y="670"/>
                  </a:cubicBezTo>
                  <a:cubicBezTo>
                    <a:pt x="349" y="477"/>
                    <a:pt x="231" y="311"/>
                    <a:pt x="135" y="180"/>
                  </a:cubicBezTo>
                  <a:cubicBezTo>
                    <a:pt x="100" y="128"/>
                    <a:pt x="69" y="83"/>
                    <a:pt x="39" y="45"/>
                  </a:cubicBezTo>
                  <a:cubicBezTo>
                    <a:pt x="17" y="14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24;p48">
              <a:extLst>
                <a:ext uri="{FF2B5EF4-FFF2-40B4-BE49-F238E27FC236}">
                  <a16:creationId xmlns:a16="http://schemas.microsoft.com/office/drawing/2014/main" id="{0B4F9E4B-05F8-44AB-A519-4086CE2C3038}"/>
                </a:ext>
              </a:extLst>
            </p:cNvPr>
            <p:cNvSpPr/>
            <p:nvPr/>
          </p:nvSpPr>
          <p:spPr>
            <a:xfrm>
              <a:off x="3187622" y="4616676"/>
              <a:ext cx="14883" cy="3119"/>
            </a:xfrm>
            <a:custGeom>
              <a:avLst/>
              <a:gdLst/>
              <a:ahLst/>
              <a:cxnLst/>
              <a:rect l="l" t="t" r="r" b="b"/>
              <a:pathLst>
                <a:path w="625" h="131" extrusionOk="0">
                  <a:moveTo>
                    <a:pt x="358" y="0"/>
                  </a:moveTo>
                  <a:cubicBezTo>
                    <a:pt x="342" y="0"/>
                    <a:pt x="325" y="1"/>
                    <a:pt x="307" y="2"/>
                  </a:cubicBezTo>
                  <a:cubicBezTo>
                    <a:pt x="123" y="20"/>
                    <a:pt x="1" y="121"/>
                    <a:pt x="10" y="129"/>
                  </a:cubicBezTo>
                  <a:cubicBezTo>
                    <a:pt x="11" y="130"/>
                    <a:pt x="11" y="130"/>
                    <a:pt x="13" y="130"/>
                  </a:cubicBezTo>
                  <a:cubicBezTo>
                    <a:pt x="32" y="130"/>
                    <a:pt x="146" y="59"/>
                    <a:pt x="311" y="46"/>
                  </a:cubicBezTo>
                  <a:cubicBezTo>
                    <a:pt x="336" y="44"/>
                    <a:pt x="361" y="43"/>
                    <a:pt x="384" y="43"/>
                  </a:cubicBezTo>
                  <a:cubicBezTo>
                    <a:pt x="501" y="43"/>
                    <a:pt x="589" y="70"/>
                    <a:pt x="612" y="70"/>
                  </a:cubicBezTo>
                  <a:cubicBezTo>
                    <a:pt x="615" y="70"/>
                    <a:pt x="617" y="70"/>
                    <a:pt x="617" y="68"/>
                  </a:cubicBezTo>
                  <a:cubicBezTo>
                    <a:pt x="625" y="65"/>
                    <a:pt x="515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25;p48">
              <a:extLst>
                <a:ext uri="{FF2B5EF4-FFF2-40B4-BE49-F238E27FC236}">
                  <a16:creationId xmlns:a16="http://schemas.microsoft.com/office/drawing/2014/main" id="{6E174B64-66AD-4869-9202-7693AEC01948}"/>
                </a:ext>
              </a:extLst>
            </p:cNvPr>
            <p:cNvSpPr/>
            <p:nvPr/>
          </p:nvSpPr>
          <p:spPr>
            <a:xfrm>
              <a:off x="3183264" y="4592980"/>
              <a:ext cx="7930" cy="1143"/>
            </a:xfrm>
            <a:custGeom>
              <a:avLst/>
              <a:gdLst/>
              <a:ahLst/>
              <a:cxnLst/>
              <a:rect l="l" t="t" r="r" b="b"/>
              <a:pathLst>
                <a:path w="333" h="48" extrusionOk="0">
                  <a:moveTo>
                    <a:pt x="260" y="1"/>
                  </a:moveTo>
                  <a:cubicBezTo>
                    <a:pt x="234" y="1"/>
                    <a:pt x="201" y="3"/>
                    <a:pt x="167" y="6"/>
                  </a:cubicBezTo>
                  <a:cubicBezTo>
                    <a:pt x="75" y="10"/>
                    <a:pt x="0" y="27"/>
                    <a:pt x="4" y="37"/>
                  </a:cubicBezTo>
                  <a:cubicBezTo>
                    <a:pt x="4" y="45"/>
                    <a:pt x="34" y="48"/>
                    <a:pt x="79" y="48"/>
                  </a:cubicBezTo>
                  <a:cubicBezTo>
                    <a:pt x="104" y="48"/>
                    <a:pt x="135" y="47"/>
                    <a:pt x="167" y="45"/>
                  </a:cubicBezTo>
                  <a:cubicBezTo>
                    <a:pt x="258" y="37"/>
                    <a:pt x="333" y="23"/>
                    <a:pt x="328" y="10"/>
                  </a:cubicBezTo>
                  <a:cubicBezTo>
                    <a:pt x="328" y="5"/>
                    <a:pt x="301" y="1"/>
                    <a:pt x="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26;p48">
              <a:extLst>
                <a:ext uri="{FF2B5EF4-FFF2-40B4-BE49-F238E27FC236}">
                  <a16:creationId xmlns:a16="http://schemas.microsoft.com/office/drawing/2014/main" id="{822668DA-9984-4D7B-A568-4F869C9907F1}"/>
                </a:ext>
              </a:extLst>
            </p:cNvPr>
            <p:cNvSpPr/>
            <p:nvPr/>
          </p:nvSpPr>
          <p:spPr>
            <a:xfrm>
              <a:off x="3182097" y="4586550"/>
              <a:ext cx="6691" cy="1595"/>
            </a:xfrm>
            <a:custGeom>
              <a:avLst/>
              <a:gdLst/>
              <a:ahLst/>
              <a:cxnLst/>
              <a:rect l="l" t="t" r="r" b="b"/>
              <a:pathLst>
                <a:path w="281" h="67" extrusionOk="0">
                  <a:moveTo>
                    <a:pt x="27" y="0"/>
                  </a:moveTo>
                  <a:cubicBezTo>
                    <a:pt x="14" y="0"/>
                    <a:pt x="6" y="2"/>
                    <a:pt x="6" y="5"/>
                  </a:cubicBezTo>
                  <a:cubicBezTo>
                    <a:pt x="1" y="18"/>
                    <a:pt x="63" y="40"/>
                    <a:pt x="137" y="53"/>
                  </a:cubicBezTo>
                  <a:cubicBezTo>
                    <a:pt x="184" y="61"/>
                    <a:pt x="227" y="66"/>
                    <a:pt x="253" y="66"/>
                  </a:cubicBezTo>
                  <a:cubicBezTo>
                    <a:pt x="268" y="66"/>
                    <a:pt x="277" y="65"/>
                    <a:pt x="277" y="61"/>
                  </a:cubicBezTo>
                  <a:cubicBezTo>
                    <a:pt x="281" y="49"/>
                    <a:pt x="220" y="27"/>
                    <a:pt x="146" y="14"/>
                  </a:cubicBezTo>
                  <a:cubicBezTo>
                    <a:pt x="97" y="5"/>
                    <a:pt x="53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27;p48">
              <a:extLst>
                <a:ext uri="{FF2B5EF4-FFF2-40B4-BE49-F238E27FC236}">
                  <a16:creationId xmlns:a16="http://schemas.microsoft.com/office/drawing/2014/main" id="{E2A63EDD-C542-451C-AB11-2748C7E684A1}"/>
                </a:ext>
              </a:extLst>
            </p:cNvPr>
            <p:cNvSpPr/>
            <p:nvPr/>
          </p:nvSpPr>
          <p:spPr>
            <a:xfrm>
              <a:off x="3185550" y="4578930"/>
              <a:ext cx="5310" cy="6739"/>
            </a:xfrm>
            <a:custGeom>
              <a:avLst/>
              <a:gdLst/>
              <a:ahLst/>
              <a:cxnLst/>
              <a:rect l="l" t="t" r="r" b="b"/>
              <a:pathLst>
                <a:path w="223" h="283" extrusionOk="0">
                  <a:moveTo>
                    <a:pt x="11" y="1"/>
                  </a:moveTo>
                  <a:cubicBezTo>
                    <a:pt x="10" y="1"/>
                    <a:pt x="10" y="1"/>
                    <a:pt x="9" y="2"/>
                  </a:cubicBezTo>
                  <a:cubicBezTo>
                    <a:pt x="1" y="6"/>
                    <a:pt x="39" y="76"/>
                    <a:pt x="97" y="155"/>
                  </a:cubicBezTo>
                  <a:cubicBezTo>
                    <a:pt x="150" y="225"/>
                    <a:pt x="200" y="282"/>
                    <a:pt x="213" y="282"/>
                  </a:cubicBezTo>
                  <a:cubicBezTo>
                    <a:pt x="213" y="282"/>
                    <a:pt x="214" y="282"/>
                    <a:pt x="215" y="282"/>
                  </a:cubicBezTo>
                  <a:cubicBezTo>
                    <a:pt x="223" y="276"/>
                    <a:pt x="184" y="207"/>
                    <a:pt x="128" y="128"/>
                  </a:cubicBezTo>
                  <a:cubicBezTo>
                    <a:pt x="74" y="59"/>
                    <a:pt x="25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28;p48">
              <a:extLst>
                <a:ext uri="{FF2B5EF4-FFF2-40B4-BE49-F238E27FC236}">
                  <a16:creationId xmlns:a16="http://schemas.microsoft.com/office/drawing/2014/main" id="{1394A9E7-7F4B-404D-9D59-A2A82D053727}"/>
                </a:ext>
              </a:extLst>
            </p:cNvPr>
            <p:cNvSpPr/>
            <p:nvPr/>
          </p:nvSpPr>
          <p:spPr>
            <a:xfrm>
              <a:off x="3188884" y="4574691"/>
              <a:ext cx="5524" cy="7953"/>
            </a:xfrm>
            <a:custGeom>
              <a:avLst/>
              <a:gdLst/>
              <a:ahLst/>
              <a:cxnLst/>
              <a:rect l="l" t="t" r="r" b="b"/>
              <a:pathLst>
                <a:path w="232" h="334" extrusionOk="0">
                  <a:moveTo>
                    <a:pt x="1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22" y="93"/>
                    <a:pt x="83" y="188"/>
                  </a:cubicBezTo>
                  <a:cubicBezTo>
                    <a:pt x="137" y="278"/>
                    <a:pt x="205" y="334"/>
                    <a:pt x="221" y="334"/>
                  </a:cubicBezTo>
                  <a:cubicBezTo>
                    <a:pt x="222" y="334"/>
                    <a:pt x="223" y="333"/>
                    <a:pt x="224" y="333"/>
                  </a:cubicBezTo>
                  <a:cubicBezTo>
                    <a:pt x="232" y="323"/>
                    <a:pt x="171" y="258"/>
                    <a:pt x="114" y="166"/>
                  </a:cubicBezTo>
                  <a:cubicBezTo>
                    <a:pt x="58" y="77"/>
                    <a:pt x="24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29;p48">
              <a:extLst>
                <a:ext uri="{FF2B5EF4-FFF2-40B4-BE49-F238E27FC236}">
                  <a16:creationId xmlns:a16="http://schemas.microsoft.com/office/drawing/2014/main" id="{FB41412B-D0C1-4B16-BB16-0CCD17C9C2BF}"/>
                </a:ext>
              </a:extLst>
            </p:cNvPr>
            <p:cNvSpPr/>
            <p:nvPr/>
          </p:nvSpPr>
          <p:spPr>
            <a:xfrm>
              <a:off x="3189813" y="4591861"/>
              <a:ext cx="14073" cy="9644"/>
            </a:xfrm>
            <a:custGeom>
              <a:avLst/>
              <a:gdLst/>
              <a:ahLst/>
              <a:cxnLst/>
              <a:rect l="l" t="t" r="r" b="b"/>
              <a:pathLst>
                <a:path w="591" h="405" extrusionOk="0">
                  <a:moveTo>
                    <a:pt x="173" y="30"/>
                  </a:moveTo>
                  <a:cubicBezTo>
                    <a:pt x="183" y="30"/>
                    <a:pt x="195" y="30"/>
                    <a:pt x="207" y="31"/>
                  </a:cubicBezTo>
                  <a:cubicBezTo>
                    <a:pt x="267" y="31"/>
                    <a:pt x="342" y="53"/>
                    <a:pt x="411" y="106"/>
                  </a:cubicBezTo>
                  <a:cubicBezTo>
                    <a:pt x="473" y="149"/>
                    <a:pt x="542" y="232"/>
                    <a:pt x="552" y="320"/>
                  </a:cubicBezTo>
                  <a:cubicBezTo>
                    <a:pt x="552" y="348"/>
                    <a:pt x="528" y="365"/>
                    <a:pt x="500" y="365"/>
                  </a:cubicBezTo>
                  <a:cubicBezTo>
                    <a:pt x="490" y="365"/>
                    <a:pt x="479" y="363"/>
                    <a:pt x="469" y="358"/>
                  </a:cubicBezTo>
                  <a:cubicBezTo>
                    <a:pt x="429" y="342"/>
                    <a:pt x="390" y="315"/>
                    <a:pt x="354" y="293"/>
                  </a:cubicBezTo>
                  <a:cubicBezTo>
                    <a:pt x="285" y="245"/>
                    <a:pt x="223" y="193"/>
                    <a:pt x="175" y="149"/>
                  </a:cubicBezTo>
                  <a:cubicBezTo>
                    <a:pt x="131" y="106"/>
                    <a:pt x="95" y="69"/>
                    <a:pt x="70" y="42"/>
                  </a:cubicBezTo>
                  <a:lnTo>
                    <a:pt x="70" y="42"/>
                  </a:lnTo>
                  <a:cubicBezTo>
                    <a:pt x="97" y="36"/>
                    <a:pt x="131" y="30"/>
                    <a:pt x="173" y="30"/>
                  </a:cubicBezTo>
                  <a:close/>
                  <a:moveTo>
                    <a:pt x="28" y="1"/>
                  </a:moveTo>
                  <a:cubicBezTo>
                    <a:pt x="28" y="1"/>
                    <a:pt x="27" y="1"/>
                    <a:pt x="27" y="1"/>
                  </a:cubicBezTo>
                  <a:cubicBezTo>
                    <a:pt x="26" y="2"/>
                    <a:pt x="31" y="14"/>
                    <a:pt x="44" y="33"/>
                  </a:cubicBezTo>
                  <a:lnTo>
                    <a:pt x="44" y="33"/>
                  </a:lnTo>
                  <a:cubicBezTo>
                    <a:pt x="12" y="45"/>
                    <a:pt x="1" y="58"/>
                    <a:pt x="1" y="62"/>
                  </a:cubicBezTo>
                  <a:cubicBezTo>
                    <a:pt x="1" y="62"/>
                    <a:pt x="2" y="63"/>
                    <a:pt x="3" y="63"/>
                  </a:cubicBezTo>
                  <a:cubicBezTo>
                    <a:pt x="9" y="63"/>
                    <a:pt x="26" y="55"/>
                    <a:pt x="53" y="47"/>
                  </a:cubicBezTo>
                  <a:lnTo>
                    <a:pt x="53" y="47"/>
                  </a:lnTo>
                  <a:cubicBezTo>
                    <a:pt x="75" y="77"/>
                    <a:pt x="110" y="120"/>
                    <a:pt x="158" y="171"/>
                  </a:cubicBezTo>
                  <a:cubicBezTo>
                    <a:pt x="201" y="219"/>
                    <a:pt x="263" y="271"/>
                    <a:pt x="332" y="324"/>
                  </a:cubicBezTo>
                  <a:cubicBezTo>
                    <a:pt x="372" y="346"/>
                    <a:pt x="407" y="376"/>
                    <a:pt x="455" y="394"/>
                  </a:cubicBezTo>
                  <a:cubicBezTo>
                    <a:pt x="472" y="399"/>
                    <a:pt x="488" y="405"/>
                    <a:pt x="507" y="405"/>
                  </a:cubicBezTo>
                  <a:cubicBezTo>
                    <a:pt x="518" y="405"/>
                    <a:pt x="529" y="403"/>
                    <a:pt x="542" y="398"/>
                  </a:cubicBezTo>
                  <a:cubicBezTo>
                    <a:pt x="574" y="385"/>
                    <a:pt x="590" y="350"/>
                    <a:pt x="590" y="320"/>
                  </a:cubicBezTo>
                  <a:cubicBezTo>
                    <a:pt x="553" y="98"/>
                    <a:pt x="349" y="1"/>
                    <a:pt x="217" y="1"/>
                  </a:cubicBezTo>
                  <a:cubicBezTo>
                    <a:pt x="213" y="1"/>
                    <a:pt x="210" y="1"/>
                    <a:pt x="207" y="1"/>
                  </a:cubicBezTo>
                  <a:cubicBezTo>
                    <a:pt x="141" y="1"/>
                    <a:pt x="92" y="15"/>
                    <a:pt x="57" y="28"/>
                  </a:cubicBezTo>
                  <a:lnTo>
                    <a:pt x="57" y="28"/>
                  </a:lnTo>
                  <a:cubicBezTo>
                    <a:pt x="41" y="11"/>
                    <a:pt x="3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30;p48">
              <a:extLst>
                <a:ext uri="{FF2B5EF4-FFF2-40B4-BE49-F238E27FC236}">
                  <a16:creationId xmlns:a16="http://schemas.microsoft.com/office/drawing/2014/main" id="{6758444C-9AAF-45DA-A4AB-16A0474C2F35}"/>
                </a:ext>
              </a:extLst>
            </p:cNvPr>
            <p:cNvSpPr/>
            <p:nvPr/>
          </p:nvSpPr>
          <p:spPr>
            <a:xfrm>
              <a:off x="3190456" y="4582621"/>
              <a:ext cx="6882" cy="10525"/>
            </a:xfrm>
            <a:custGeom>
              <a:avLst/>
              <a:gdLst/>
              <a:ahLst/>
              <a:cxnLst/>
              <a:rect l="l" t="t" r="r" b="b"/>
              <a:pathLst>
                <a:path w="289" h="442" extrusionOk="0">
                  <a:moveTo>
                    <a:pt x="177" y="0"/>
                  </a:moveTo>
                  <a:cubicBezTo>
                    <a:pt x="150" y="0"/>
                    <a:pt x="124" y="11"/>
                    <a:pt x="109" y="26"/>
                  </a:cubicBezTo>
                  <a:cubicBezTo>
                    <a:pt x="83" y="52"/>
                    <a:pt x="69" y="87"/>
                    <a:pt x="57" y="113"/>
                  </a:cubicBezTo>
                  <a:cubicBezTo>
                    <a:pt x="31" y="170"/>
                    <a:pt x="22" y="226"/>
                    <a:pt x="13" y="274"/>
                  </a:cubicBezTo>
                  <a:cubicBezTo>
                    <a:pt x="0" y="367"/>
                    <a:pt x="13" y="423"/>
                    <a:pt x="17" y="423"/>
                  </a:cubicBezTo>
                  <a:cubicBezTo>
                    <a:pt x="26" y="423"/>
                    <a:pt x="22" y="367"/>
                    <a:pt x="43" y="279"/>
                  </a:cubicBezTo>
                  <a:cubicBezTo>
                    <a:pt x="53" y="236"/>
                    <a:pt x="65" y="183"/>
                    <a:pt x="91" y="131"/>
                  </a:cubicBezTo>
                  <a:cubicBezTo>
                    <a:pt x="105" y="90"/>
                    <a:pt x="141" y="40"/>
                    <a:pt x="174" y="40"/>
                  </a:cubicBezTo>
                  <a:cubicBezTo>
                    <a:pt x="183" y="40"/>
                    <a:pt x="192" y="44"/>
                    <a:pt x="201" y="52"/>
                  </a:cubicBezTo>
                  <a:cubicBezTo>
                    <a:pt x="240" y="91"/>
                    <a:pt x="227" y="165"/>
                    <a:pt x="214" y="218"/>
                  </a:cubicBezTo>
                  <a:cubicBezTo>
                    <a:pt x="196" y="270"/>
                    <a:pt x="170" y="319"/>
                    <a:pt x="140" y="349"/>
                  </a:cubicBezTo>
                  <a:cubicBezTo>
                    <a:pt x="79" y="415"/>
                    <a:pt x="22" y="432"/>
                    <a:pt x="26" y="441"/>
                  </a:cubicBezTo>
                  <a:cubicBezTo>
                    <a:pt x="26" y="441"/>
                    <a:pt x="87" y="436"/>
                    <a:pt x="158" y="371"/>
                  </a:cubicBezTo>
                  <a:cubicBezTo>
                    <a:pt x="192" y="336"/>
                    <a:pt x="227" y="288"/>
                    <a:pt x="249" y="231"/>
                  </a:cubicBezTo>
                  <a:cubicBezTo>
                    <a:pt x="267" y="170"/>
                    <a:pt x="289" y="91"/>
                    <a:pt x="232" y="22"/>
                  </a:cubicBezTo>
                  <a:cubicBezTo>
                    <a:pt x="217" y="6"/>
                    <a:pt x="197" y="0"/>
                    <a:pt x="1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131;p48">
              <a:extLst>
                <a:ext uri="{FF2B5EF4-FFF2-40B4-BE49-F238E27FC236}">
                  <a16:creationId xmlns:a16="http://schemas.microsoft.com/office/drawing/2014/main" id="{BB44A823-4A8A-4B77-BB50-AF17D7EA1893}"/>
                </a:ext>
              </a:extLst>
            </p:cNvPr>
            <p:cNvSpPr/>
            <p:nvPr/>
          </p:nvSpPr>
          <p:spPr>
            <a:xfrm>
              <a:off x="3142660" y="4521179"/>
              <a:ext cx="9096" cy="36052"/>
            </a:xfrm>
            <a:custGeom>
              <a:avLst/>
              <a:gdLst/>
              <a:ahLst/>
              <a:cxnLst/>
              <a:rect l="l" t="t" r="r" b="b"/>
              <a:pathLst>
                <a:path w="382" h="1514" extrusionOk="0">
                  <a:moveTo>
                    <a:pt x="49" y="1"/>
                  </a:moveTo>
                  <a:lnTo>
                    <a:pt x="49" y="1"/>
                  </a:lnTo>
                  <a:cubicBezTo>
                    <a:pt x="45" y="6"/>
                    <a:pt x="115" y="71"/>
                    <a:pt x="189" y="202"/>
                  </a:cubicBezTo>
                  <a:cubicBezTo>
                    <a:pt x="263" y="333"/>
                    <a:pt x="342" y="534"/>
                    <a:pt x="333" y="766"/>
                  </a:cubicBezTo>
                  <a:cubicBezTo>
                    <a:pt x="329" y="997"/>
                    <a:pt x="241" y="1194"/>
                    <a:pt x="158" y="1317"/>
                  </a:cubicBezTo>
                  <a:cubicBezTo>
                    <a:pt x="71" y="1443"/>
                    <a:pt x="1" y="1505"/>
                    <a:pt x="5" y="1513"/>
                  </a:cubicBezTo>
                  <a:cubicBezTo>
                    <a:pt x="5" y="1513"/>
                    <a:pt x="27" y="1500"/>
                    <a:pt x="57" y="1469"/>
                  </a:cubicBezTo>
                  <a:cubicBezTo>
                    <a:pt x="93" y="1443"/>
                    <a:pt x="132" y="1396"/>
                    <a:pt x="180" y="1334"/>
                  </a:cubicBezTo>
                  <a:cubicBezTo>
                    <a:pt x="272" y="1212"/>
                    <a:pt x="368" y="1006"/>
                    <a:pt x="377" y="766"/>
                  </a:cubicBezTo>
                  <a:cubicBezTo>
                    <a:pt x="381" y="525"/>
                    <a:pt x="299" y="315"/>
                    <a:pt x="215" y="189"/>
                  </a:cubicBezTo>
                  <a:cubicBezTo>
                    <a:pt x="172" y="123"/>
                    <a:pt x="132" y="75"/>
                    <a:pt x="101" y="45"/>
                  </a:cubicBezTo>
                  <a:cubicBezTo>
                    <a:pt x="71" y="14"/>
                    <a:pt x="49" y="1"/>
                    <a:pt x="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132;p48">
              <a:extLst>
                <a:ext uri="{FF2B5EF4-FFF2-40B4-BE49-F238E27FC236}">
                  <a16:creationId xmlns:a16="http://schemas.microsoft.com/office/drawing/2014/main" id="{913EC41E-87A5-4D52-93DC-BA96F0544C60}"/>
                </a:ext>
              </a:extLst>
            </p:cNvPr>
            <p:cNvSpPr/>
            <p:nvPr/>
          </p:nvSpPr>
          <p:spPr>
            <a:xfrm>
              <a:off x="3148709" y="4507962"/>
              <a:ext cx="26551" cy="19288"/>
            </a:xfrm>
            <a:custGeom>
              <a:avLst/>
              <a:gdLst/>
              <a:ahLst/>
              <a:cxnLst/>
              <a:rect l="l" t="t" r="r" b="b"/>
              <a:pathLst>
                <a:path w="1115" h="810" extrusionOk="0">
                  <a:moveTo>
                    <a:pt x="1109" y="0"/>
                  </a:moveTo>
                  <a:cubicBezTo>
                    <a:pt x="1090" y="0"/>
                    <a:pt x="845" y="173"/>
                    <a:pt x="547" y="390"/>
                  </a:cubicBezTo>
                  <a:cubicBezTo>
                    <a:pt x="241" y="613"/>
                    <a:pt x="1" y="801"/>
                    <a:pt x="5" y="809"/>
                  </a:cubicBezTo>
                  <a:cubicBezTo>
                    <a:pt x="5" y="810"/>
                    <a:pt x="5" y="810"/>
                    <a:pt x="6" y="810"/>
                  </a:cubicBezTo>
                  <a:cubicBezTo>
                    <a:pt x="25" y="810"/>
                    <a:pt x="270" y="639"/>
                    <a:pt x="569" y="420"/>
                  </a:cubicBezTo>
                  <a:cubicBezTo>
                    <a:pt x="874" y="198"/>
                    <a:pt x="1114" y="10"/>
                    <a:pt x="1110" y="1"/>
                  </a:cubicBezTo>
                  <a:cubicBezTo>
                    <a:pt x="1110" y="1"/>
                    <a:pt x="1110" y="0"/>
                    <a:pt x="1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33;p48">
              <a:extLst>
                <a:ext uri="{FF2B5EF4-FFF2-40B4-BE49-F238E27FC236}">
                  <a16:creationId xmlns:a16="http://schemas.microsoft.com/office/drawing/2014/main" id="{F7B012D1-7A76-4EB9-9597-3AEC98BF904C}"/>
                </a:ext>
              </a:extLst>
            </p:cNvPr>
            <p:cNvSpPr/>
            <p:nvPr/>
          </p:nvSpPr>
          <p:spPr>
            <a:xfrm>
              <a:off x="3154424" y="4560854"/>
              <a:ext cx="14192" cy="18740"/>
            </a:xfrm>
            <a:custGeom>
              <a:avLst/>
              <a:gdLst/>
              <a:ahLst/>
              <a:cxnLst/>
              <a:rect l="l" t="t" r="r" b="b"/>
              <a:pathLst>
                <a:path w="596" h="787" extrusionOk="0">
                  <a:moveTo>
                    <a:pt x="1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4"/>
                    <a:pt x="101" y="202"/>
                    <a:pt x="263" y="420"/>
                  </a:cubicBezTo>
                  <a:cubicBezTo>
                    <a:pt x="422" y="635"/>
                    <a:pt x="574" y="787"/>
                    <a:pt x="586" y="787"/>
                  </a:cubicBezTo>
                  <a:cubicBezTo>
                    <a:pt x="586" y="787"/>
                    <a:pt x="586" y="787"/>
                    <a:pt x="586" y="787"/>
                  </a:cubicBezTo>
                  <a:cubicBezTo>
                    <a:pt x="595" y="778"/>
                    <a:pt x="455" y="612"/>
                    <a:pt x="293" y="393"/>
                  </a:cubicBezTo>
                  <a:cubicBezTo>
                    <a:pt x="138" y="18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134;p48">
              <a:extLst>
                <a:ext uri="{FF2B5EF4-FFF2-40B4-BE49-F238E27FC236}">
                  <a16:creationId xmlns:a16="http://schemas.microsoft.com/office/drawing/2014/main" id="{A0A89B09-B658-4DB8-AF56-34A8FBB70E9E}"/>
                </a:ext>
              </a:extLst>
            </p:cNvPr>
            <p:cNvSpPr/>
            <p:nvPr/>
          </p:nvSpPr>
          <p:spPr>
            <a:xfrm>
              <a:off x="3142755" y="4548447"/>
              <a:ext cx="2858" cy="4334"/>
            </a:xfrm>
            <a:custGeom>
              <a:avLst/>
              <a:gdLst/>
              <a:ahLst/>
              <a:cxnLst/>
              <a:rect l="l" t="t" r="r" b="b"/>
              <a:pathLst>
                <a:path w="120" h="182" extrusionOk="0">
                  <a:moveTo>
                    <a:pt x="105" y="1"/>
                  </a:moveTo>
                  <a:cubicBezTo>
                    <a:pt x="96" y="1"/>
                    <a:pt x="83" y="43"/>
                    <a:pt x="53" y="88"/>
                  </a:cubicBezTo>
                  <a:cubicBezTo>
                    <a:pt x="27" y="136"/>
                    <a:pt x="1" y="172"/>
                    <a:pt x="10" y="180"/>
                  </a:cubicBezTo>
                  <a:cubicBezTo>
                    <a:pt x="11" y="181"/>
                    <a:pt x="12" y="182"/>
                    <a:pt x="14" y="182"/>
                  </a:cubicBezTo>
                  <a:cubicBezTo>
                    <a:pt x="26" y="182"/>
                    <a:pt x="67" y="156"/>
                    <a:pt x="93" y="110"/>
                  </a:cubicBezTo>
                  <a:cubicBezTo>
                    <a:pt x="119" y="53"/>
                    <a:pt x="119" y="1"/>
                    <a:pt x="106" y="1"/>
                  </a:cubicBezTo>
                  <a:cubicBezTo>
                    <a:pt x="105" y="1"/>
                    <a:pt x="105" y="1"/>
                    <a:pt x="1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35;p48">
              <a:extLst>
                <a:ext uri="{FF2B5EF4-FFF2-40B4-BE49-F238E27FC236}">
                  <a16:creationId xmlns:a16="http://schemas.microsoft.com/office/drawing/2014/main" id="{4D0E93AB-360A-4722-833B-E4B299F91B9B}"/>
                </a:ext>
              </a:extLst>
            </p:cNvPr>
            <p:cNvSpPr/>
            <p:nvPr/>
          </p:nvSpPr>
          <p:spPr>
            <a:xfrm>
              <a:off x="3146637" y="4539397"/>
              <a:ext cx="1381" cy="4191"/>
            </a:xfrm>
            <a:custGeom>
              <a:avLst/>
              <a:gdLst/>
              <a:ahLst/>
              <a:cxnLst/>
              <a:rect l="l" t="t" r="r" b="b"/>
              <a:pathLst>
                <a:path w="58" h="176" extrusionOk="0">
                  <a:moveTo>
                    <a:pt x="41" y="1"/>
                  </a:moveTo>
                  <a:cubicBezTo>
                    <a:pt x="29" y="1"/>
                    <a:pt x="17" y="39"/>
                    <a:pt x="9" y="84"/>
                  </a:cubicBezTo>
                  <a:cubicBezTo>
                    <a:pt x="1" y="132"/>
                    <a:pt x="5" y="171"/>
                    <a:pt x="17" y="175"/>
                  </a:cubicBezTo>
                  <a:cubicBezTo>
                    <a:pt x="27" y="175"/>
                    <a:pt x="44" y="141"/>
                    <a:pt x="48" y="88"/>
                  </a:cubicBezTo>
                  <a:cubicBezTo>
                    <a:pt x="57" y="40"/>
                    <a:pt x="53" y="1"/>
                    <a:pt x="44" y="1"/>
                  </a:cubicBezTo>
                  <a:cubicBezTo>
                    <a:pt x="43" y="1"/>
                    <a:pt x="4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136;p48">
              <a:extLst>
                <a:ext uri="{FF2B5EF4-FFF2-40B4-BE49-F238E27FC236}">
                  <a16:creationId xmlns:a16="http://schemas.microsoft.com/office/drawing/2014/main" id="{56545954-EDE4-4F2E-A1D8-81A7AEBD3DEE}"/>
                </a:ext>
              </a:extLst>
            </p:cNvPr>
            <p:cNvSpPr/>
            <p:nvPr/>
          </p:nvSpPr>
          <p:spPr>
            <a:xfrm>
              <a:off x="3145065" y="4530634"/>
              <a:ext cx="2405" cy="4548"/>
            </a:xfrm>
            <a:custGeom>
              <a:avLst/>
              <a:gdLst/>
              <a:ahLst/>
              <a:cxnLst/>
              <a:rect l="l" t="t" r="r" b="b"/>
              <a:pathLst>
                <a:path w="101" h="191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0" y="11"/>
                    <a:pt x="27" y="45"/>
                    <a:pt x="45" y="93"/>
                  </a:cubicBezTo>
                  <a:cubicBezTo>
                    <a:pt x="61" y="146"/>
                    <a:pt x="61" y="190"/>
                    <a:pt x="71" y="190"/>
                  </a:cubicBezTo>
                  <a:cubicBezTo>
                    <a:pt x="71" y="190"/>
                    <a:pt x="72" y="190"/>
                    <a:pt x="72" y="190"/>
                  </a:cubicBezTo>
                  <a:cubicBezTo>
                    <a:pt x="85" y="190"/>
                    <a:pt x="100" y="139"/>
                    <a:pt x="83" y="81"/>
                  </a:cubicBezTo>
                  <a:cubicBezTo>
                    <a:pt x="64" y="27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137;p48">
              <a:extLst>
                <a:ext uri="{FF2B5EF4-FFF2-40B4-BE49-F238E27FC236}">
                  <a16:creationId xmlns:a16="http://schemas.microsoft.com/office/drawing/2014/main" id="{FB001173-DB55-4972-868A-1DD005151051}"/>
                </a:ext>
              </a:extLst>
            </p:cNvPr>
            <p:cNvSpPr/>
            <p:nvPr/>
          </p:nvSpPr>
          <p:spPr>
            <a:xfrm>
              <a:off x="3142660" y="4524918"/>
              <a:ext cx="1286" cy="2524"/>
            </a:xfrm>
            <a:custGeom>
              <a:avLst/>
              <a:gdLst/>
              <a:ahLst/>
              <a:cxnLst/>
              <a:rect l="l" t="t" r="r" b="b"/>
              <a:pathLst>
                <a:path w="54" h="106" extrusionOk="0">
                  <a:moveTo>
                    <a:pt x="17" y="0"/>
                  </a:moveTo>
                  <a:cubicBezTo>
                    <a:pt x="16" y="0"/>
                    <a:pt x="15" y="1"/>
                    <a:pt x="14" y="1"/>
                  </a:cubicBezTo>
                  <a:cubicBezTo>
                    <a:pt x="1" y="6"/>
                    <a:pt x="1" y="32"/>
                    <a:pt x="10" y="59"/>
                  </a:cubicBezTo>
                  <a:cubicBezTo>
                    <a:pt x="14" y="89"/>
                    <a:pt x="31" y="106"/>
                    <a:pt x="41" y="106"/>
                  </a:cubicBezTo>
                  <a:cubicBezTo>
                    <a:pt x="53" y="102"/>
                    <a:pt x="53" y="75"/>
                    <a:pt x="45" y="49"/>
                  </a:cubicBezTo>
                  <a:cubicBezTo>
                    <a:pt x="41" y="21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138;p48">
              <a:extLst>
                <a:ext uri="{FF2B5EF4-FFF2-40B4-BE49-F238E27FC236}">
                  <a16:creationId xmlns:a16="http://schemas.microsoft.com/office/drawing/2014/main" id="{4D2591C6-7799-4ACE-B82A-89E8CD701EAF}"/>
                </a:ext>
              </a:extLst>
            </p:cNvPr>
            <p:cNvSpPr/>
            <p:nvPr/>
          </p:nvSpPr>
          <p:spPr>
            <a:xfrm>
              <a:off x="3405549" y="3460049"/>
              <a:ext cx="19074" cy="31766"/>
            </a:xfrm>
            <a:custGeom>
              <a:avLst/>
              <a:gdLst/>
              <a:ahLst/>
              <a:cxnLst/>
              <a:rect l="l" t="t" r="r" b="b"/>
              <a:pathLst>
                <a:path w="801" h="1334" extrusionOk="0">
                  <a:moveTo>
                    <a:pt x="398" y="1"/>
                  </a:moveTo>
                  <a:lnTo>
                    <a:pt x="1" y="858"/>
                  </a:lnTo>
                  <a:lnTo>
                    <a:pt x="325" y="1334"/>
                  </a:lnTo>
                  <a:lnTo>
                    <a:pt x="613" y="1290"/>
                  </a:lnTo>
                  <a:lnTo>
                    <a:pt x="801" y="783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139;p48">
              <a:extLst>
                <a:ext uri="{FF2B5EF4-FFF2-40B4-BE49-F238E27FC236}">
                  <a16:creationId xmlns:a16="http://schemas.microsoft.com/office/drawing/2014/main" id="{0D71972F-4530-4F64-81A5-EDD5F427D35C}"/>
                </a:ext>
              </a:extLst>
            </p:cNvPr>
            <p:cNvSpPr/>
            <p:nvPr/>
          </p:nvSpPr>
          <p:spPr>
            <a:xfrm>
              <a:off x="3139136" y="3817435"/>
              <a:ext cx="402955" cy="790408"/>
            </a:xfrm>
            <a:custGeom>
              <a:avLst/>
              <a:gdLst/>
              <a:ahLst/>
              <a:cxnLst/>
              <a:rect l="l" t="t" r="r" b="b"/>
              <a:pathLst>
                <a:path w="16922" h="33193" extrusionOk="0">
                  <a:moveTo>
                    <a:pt x="6609" y="1"/>
                  </a:moveTo>
                  <a:cubicBezTo>
                    <a:pt x="6609" y="1"/>
                    <a:pt x="10196" y="16481"/>
                    <a:pt x="10274" y="16791"/>
                  </a:cubicBezTo>
                  <a:cubicBezTo>
                    <a:pt x="10353" y="17106"/>
                    <a:pt x="1" y="28656"/>
                    <a:pt x="1" y="28656"/>
                  </a:cubicBezTo>
                  <a:lnTo>
                    <a:pt x="3750" y="33192"/>
                  </a:lnTo>
                  <a:cubicBezTo>
                    <a:pt x="3750" y="33192"/>
                    <a:pt x="16188" y="19981"/>
                    <a:pt x="16555" y="19173"/>
                  </a:cubicBezTo>
                  <a:cubicBezTo>
                    <a:pt x="16922" y="18361"/>
                    <a:pt x="14370" y="1408"/>
                    <a:pt x="14370" y="1408"/>
                  </a:cubicBezTo>
                  <a:lnTo>
                    <a:pt x="66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140;p48">
              <a:extLst>
                <a:ext uri="{FF2B5EF4-FFF2-40B4-BE49-F238E27FC236}">
                  <a16:creationId xmlns:a16="http://schemas.microsoft.com/office/drawing/2014/main" id="{1641A707-0F8E-4406-A3B2-B86D47179576}"/>
                </a:ext>
              </a:extLst>
            </p:cNvPr>
            <p:cNvSpPr/>
            <p:nvPr/>
          </p:nvSpPr>
          <p:spPr>
            <a:xfrm>
              <a:off x="3162974" y="4474860"/>
              <a:ext cx="83796" cy="113681"/>
            </a:xfrm>
            <a:custGeom>
              <a:avLst/>
              <a:gdLst/>
              <a:ahLst/>
              <a:cxnLst/>
              <a:rect l="l" t="t" r="r" b="b"/>
              <a:pathLst>
                <a:path w="3519" h="4774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39" y="76"/>
                    <a:pt x="118" y="207"/>
                  </a:cubicBezTo>
                  <a:cubicBezTo>
                    <a:pt x="192" y="334"/>
                    <a:pt x="311" y="517"/>
                    <a:pt x="455" y="739"/>
                  </a:cubicBezTo>
                  <a:cubicBezTo>
                    <a:pt x="751" y="1190"/>
                    <a:pt x="1167" y="1802"/>
                    <a:pt x="1652" y="2462"/>
                  </a:cubicBezTo>
                  <a:cubicBezTo>
                    <a:pt x="2137" y="3121"/>
                    <a:pt x="2601" y="3708"/>
                    <a:pt x="2941" y="4118"/>
                  </a:cubicBezTo>
                  <a:cubicBezTo>
                    <a:pt x="3111" y="4328"/>
                    <a:pt x="3252" y="4494"/>
                    <a:pt x="3353" y="4603"/>
                  </a:cubicBezTo>
                  <a:cubicBezTo>
                    <a:pt x="3445" y="4713"/>
                    <a:pt x="3506" y="4773"/>
                    <a:pt x="3513" y="4773"/>
                  </a:cubicBezTo>
                  <a:cubicBezTo>
                    <a:pt x="3514" y="4773"/>
                    <a:pt x="3514" y="4773"/>
                    <a:pt x="3514" y="4773"/>
                  </a:cubicBezTo>
                  <a:cubicBezTo>
                    <a:pt x="3518" y="4769"/>
                    <a:pt x="3470" y="4699"/>
                    <a:pt x="3383" y="4577"/>
                  </a:cubicBezTo>
                  <a:cubicBezTo>
                    <a:pt x="3278" y="4442"/>
                    <a:pt x="3151" y="4271"/>
                    <a:pt x="2998" y="4075"/>
                  </a:cubicBezTo>
                  <a:cubicBezTo>
                    <a:pt x="2675" y="3646"/>
                    <a:pt x="2225" y="3061"/>
                    <a:pt x="1739" y="2401"/>
                  </a:cubicBezTo>
                  <a:cubicBezTo>
                    <a:pt x="1255" y="1741"/>
                    <a:pt x="826" y="1138"/>
                    <a:pt x="521" y="701"/>
                  </a:cubicBezTo>
                  <a:cubicBezTo>
                    <a:pt x="372" y="495"/>
                    <a:pt x="249" y="320"/>
                    <a:pt x="148" y="180"/>
                  </a:cubicBezTo>
                  <a:cubicBezTo>
                    <a:pt x="64" y="66"/>
                    <a:pt x="12" y="1"/>
                    <a:pt x="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141;p48">
              <a:extLst>
                <a:ext uri="{FF2B5EF4-FFF2-40B4-BE49-F238E27FC236}">
                  <a16:creationId xmlns:a16="http://schemas.microsoft.com/office/drawing/2014/main" id="{FBBD8F1F-06F2-4819-A4EF-0F8A6BA72926}"/>
                </a:ext>
              </a:extLst>
            </p:cNvPr>
            <p:cNvSpPr/>
            <p:nvPr/>
          </p:nvSpPr>
          <p:spPr>
            <a:xfrm>
              <a:off x="3237275" y="3793620"/>
              <a:ext cx="256437" cy="885182"/>
            </a:xfrm>
            <a:custGeom>
              <a:avLst/>
              <a:gdLst/>
              <a:ahLst/>
              <a:cxnLst/>
              <a:rect l="l" t="t" r="r" b="b"/>
              <a:pathLst>
                <a:path w="10769" h="37173" extrusionOk="0">
                  <a:moveTo>
                    <a:pt x="1338" y="0"/>
                  </a:moveTo>
                  <a:lnTo>
                    <a:pt x="1045" y="573"/>
                  </a:lnTo>
                  <a:cubicBezTo>
                    <a:pt x="184" y="2251"/>
                    <a:pt x="1" y="4200"/>
                    <a:pt x="542" y="6009"/>
                  </a:cubicBezTo>
                  <a:lnTo>
                    <a:pt x="4878" y="20545"/>
                  </a:lnTo>
                  <a:lnTo>
                    <a:pt x="4507" y="36941"/>
                  </a:lnTo>
                  <a:lnTo>
                    <a:pt x="10056" y="37173"/>
                  </a:lnTo>
                  <a:cubicBezTo>
                    <a:pt x="10056" y="37173"/>
                    <a:pt x="10261" y="24648"/>
                    <a:pt x="10550" y="20763"/>
                  </a:cubicBezTo>
                  <a:cubicBezTo>
                    <a:pt x="10768" y="17830"/>
                    <a:pt x="8890" y="9234"/>
                    <a:pt x="8041" y="4659"/>
                  </a:cubicBezTo>
                  <a:lnTo>
                    <a:pt x="10249" y="2408"/>
                  </a:lnTo>
                  <a:lnTo>
                    <a:pt x="8440" y="1945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142;p48">
              <a:extLst>
                <a:ext uri="{FF2B5EF4-FFF2-40B4-BE49-F238E27FC236}">
                  <a16:creationId xmlns:a16="http://schemas.microsoft.com/office/drawing/2014/main" id="{13026269-4CAD-458A-A3CC-DFE7B119FEB6}"/>
                </a:ext>
              </a:extLst>
            </p:cNvPr>
            <p:cNvSpPr/>
            <p:nvPr/>
          </p:nvSpPr>
          <p:spPr>
            <a:xfrm>
              <a:off x="3291906" y="3829532"/>
              <a:ext cx="56555" cy="45625"/>
            </a:xfrm>
            <a:custGeom>
              <a:avLst/>
              <a:gdLst/>
              <a:ahLst/>
              <a:cxnLst/>
              <a:rect l="l" t="t" r="r" b="b"/>
              <a:pathLst>
                <a:path w="2375" h="1916" extrusionOk="0">
                  <a:moveTo>
                    <a:pt x="2347" y="0"/>
                  </a:moveTo>
                  <a:cubicBezTo>
                    <a:pt x="2330" y="0"/>
                    <a:pt x="2316" y="191"/>
                    <a:pt x="2217" y="472"/>
                  </a:cubicBezTo>
                  <a:cubicBezTo>
                    <a:pt x="2120" y="751"/>
                    <a:pt x="1915" y="1128"/>
                    <a:pt x="1557" y="1407"/>
                  </a:cubicBezTo>
                  <a:cubicBezTo>
                    <a:pt x="1255" y="1648"/>
                    <a:pt x="910" y="1770"/>
                    <a:pt x="639" y="1818"/>
                  </a:cubicBezTo>
                  <a:cubicBezTo>
                    <a:pt x="460" y="1849"/>
                    <a:pt x="310" y="1854"/>
                    <a:pt x="202" y="1854"/>
                  </a:cubicBezTo>
                  <a:cubicBezTo>
                    <a:pt x="141" y="1854"/>
                    <a:pt x="94" y="1853"/>
                    <a:pt x="62" y="1853"/>
                  </a:cubicBezTo>
                  <a:lnTo>
                    <a:pt x="57" y="1853"/>
                  </a:lnTo>
                  <a:cubicBezTo>
                    <a:pt x="18" y="1862"/>
                    <a:pt x="1" y="1866"/>
                    <a:pt x="5" y="1870"/>
                  </a:cubicBezTo>
                  <a:cubicBezTo>
                    <a:pt x="5" y="1873"/>
                    <a:pt x="14" y="1876"/>
                    <a:pt x="33" y="1876"/>
                  </a:cubicBezTo>
                  <a:cubicBezTo>
                    <a:pt x="40" y="1876"/>
                    <a:pt x="49" y="1876"/>
                    <a:pt x="59" y="1875"/>
                  </a:cubicBezTo>
                  <a:lnTo>
                    <a:pt x="59" y="1875"/>
                  </a:lnTo>
                  <a:cubicBezTo>
                    <a:pt x="120" y="1893"/>
                    <a:pt x="243" y="1916"/>
                    <a:pt x="409" y="1916"/>
                  </a:cubicBezTo>
                  <a:cubicBezTo>
                    <a:pt x="481" y="1916"/>
                    <a:pt x="561" y="1912"/>
                    <a:pt x="648" y="1901"/>
                  </a:cubicBezTo>
                  <a:cubicBezTo>
                    <a:pt x="936" y="1866"/>
                    <a:pt x="1303" y="1743"/>
                    <a:pt x="1622" y="1491"/>
                  </a:cubicBezTo>
                  <a:cubicBezTo>
                    <a:pt x="2003" y="1193"/>
                    <a:pt x="2207" y="791"/>
                    <a:pt x="2291" y="494"/>
                  </a:cubicBezTo>
                  <a:cubicBezTo>
                    <a:pt x="2374" y="192"/>
                    <a:pt x="2356" y="0"/>
                    <a:pt x="2348" y="0"/>
                  </a:cubicBezTo>
                  <a:cubicBezTo>
                    <a:pt x="2348" y="0"/>
                    <a:pt x="2347" y="0"/>
                    <a:pt x="2347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143;p48">
              <a:extLst>
                <a:ext uri="{FF2B5EF4-FFF2-40B4-BE49-F238E27FC236}">
                  <a16:creationId xmlns:a16="http://schemas.microsoft.com/office/drawing/2014/main" id="{02C0784F-5073-4114-8277-AC06F24A7EC2}"/>
                </a:ext>
              </a:extLst>
            </p:cNvPr>
            <p:cNvSpPr/>
            <p:nvPr/>
          </p:nvSpPr>
          <p:spPr>
            <a:xfrm>
              <a:off x="3346465" y="4640919"/>
              <a:ext cx="130921" cy="9192"/>
            </a:xfrm>
            <a:custGeom>
              <a:avLst/>
              <a:gdLst/>
              <a:ahLst/>
              <a:cxnLst/>
              <a:rect l="l" t="t" r="r" b="b"/>
              <a:pathLst>
                <a:path w="5498" h="386" extrusionOk="0">
                  <a:moveTo>
                    <a:pt x="61" y="1"/>
                  </a:moveTo>
                  <a:cubicBezTo>
                    <a:pt x="24" y="1"/>
                    <a:pt x="4" y="3"/>
                    <a:pt x="4" y="7"/>
                  </a:cubicBezTo>
                  <a:cubicBezTo>
                    <a:pt x="0" y="16"/>
                    <a:pt x="79" y="29"/>
                    <a:pt x="214" y="51"/>
                  </a:cubicBezTo>
                  <a:cubicBezTo>
                    <a:pt x="354" y="69"/>
                    <a:pt x="555" y="95"/>
                    <a:pt x="804" y="117"/>
                  </a:cubicBezTo>
                  <a:cubicBezTo>
                    <a:pt x="1298" y="170"/>
                    <a:pt x="1988" y="213"/>
                    <a:pt x="2744" y="252"/>
                  </a:cubicBezTo>
                  <a:cubicBezTo>
                    <a:pt x="3492" y="287"/>
                    <a:pt x="4164" y="322"/>
                    <a:pt x="4688" y="348"/>
                  </a:cubicBezTo>
                  <a:cubicBezTo>
                    <a:pt x="4920" y="357"/>
                    <a:pt x="5113" y="370"/>
                    <a:pt x="5279" y="379"/>
                  </a:cubicBezTo>
                  <a:cubicBezTo>
                    <a:pt x="5347" y="384"/>
                    <a:pt x="5400" y="386"/>
                    <a:pt x="5437" y="386"/>
                  </a:cubicBezTo>
                  <a:cubicBezTo>
                    <a:pt x="5473" y="386"/>
                    <a:pt x="5493" y="384"/>
                    <a:pt x="5493" y="379"/>
                  </a:cubicBezTo>
                  <a:cubicBezTo>
                    <a:pt x="5497" y="370"/>
                    <a:pt x="5418" y="357"/>
                    <a:pt x="5283" y="339"/>
                  </a:cubicBezTo>
                  <a:cubicBezTo>
                    <a:pt x="5144" y="317"/>
                    <a:pt x="4942" y="295"/>
                    <a:pt x="4694" y="269"/>
                  </a:cubicBezTo>
                  <a:cubicBezTo>
                    <a:pt x="4200" y="222"/>
                    <a:pt x="3509" y="182"/>
                    <a:pt x="2753" y="143"/>
                  </a:cubicBezTo>
                  <a:cubicBezTo>
                    <a:pt x="2006" y="104"/>
                    <a:pt x="1332" y="69"/>
                    <a:pt x="808" y="43"/>
                  </a:cubicBezTo>
                  <a:cubicBezTo>
                    <a:pt x="577" y="29"/>
                    <a:pt x="384" y="16"/>
                    <a:pt x="218" y="7"/>
                  </a:cubicBezTo>
                  <a:cubicBezTo>
                    <a:pt x="151" y="3"/>
                    <a:pt x="97" y="1"/>
                    <a:pt x="61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144;p48">
              <a:extLst>
                <a:ext uri="{FF2B5EF4-FFF2-40B4-BE49-F238E27FC236}">
                  <a16:creationId xmlns:a16="http://schemas.microsoft.com/office/drawing/2014/main" id="{C3C8484C-92A2-4C98-953E-C9AD48627BF8}"/>
                </a:ext>
              </a:extLst>
            </p:cNvPr>
            <p:cNvSpPr/>
            <p:nvPr/>
          </p:nvSpPr>
          <p:spPr>
            <a:xfrm>
              <a:off x="3418576" y="3885211"/>
              <a:ext cx="75152" cy="443436"/>
            </a:xfrm>
            <a:custGeom>
              <a:avLst/>
              <a:gdLst/>
              <a:ahLst/>
              <a:cxnLst/>
              <a:rect l="l" t="t" r="r" b="b"/>
              <a:pathLst>
                <a:path w="3156" h="18622" extrusionOk="0">
                  <a:moveTo>
                    <a:pt x="4" y="0"/>
                  </a:moveTo>
                  <a:cubicBezTo>
                    <a:pt x="0" y="0"/>
                    <a:pt x="4" y="18"/>
                    <a:pt x="9" y="48"/>
                  </a:cubicBezTo>
                  <a:cubicBezTo>
                    <a:pt x="14" y="87"/>
                    <a:pt x="22" y="131"/>
                    <a:pt x="31" y="188"/>
                  </a:cubicBezTo>
                  <a:cubicBezTo>
                    <a:pt x="57" y="323"/>
                    <a:pt x="92" y="503"/>
                    <a:pt x="135" y="730"/>
                  </a:cubicBezTo>
                  <a:cubicBezTo>
                    <a:pt x="232" y="1211"/>
                    <a:pt x="371" y="1888"/>
                    <a:pt x="538" y="2719"/>
                  </a:cubicBezTo>
                  <a:cubicBezTo>
                    <a:pt x="892" y="4405"/>
                    <a:pt x="1372" y="6717"/>
                    <a:pt x="1906" y="9274"/>
                  </a:cubicBezTo>
                  <a:cubicBezTo>
                    <a:pt x="2172" y="10549"/>
                    <a:pt x="2443" y="11769"/>
                    <a:pt x="2644" y="12879"/>
                  </a:cubicBezTo>
                  <a:cubicBezTo>
                    <a:pt x="2850" y="13994"/>
                    <a:pt x="2985" y="15003"/>
                    <a:pt x="3033" y="15855"/>
                  </a:cubicBezTo>
                  <a:cubicBezTo>
                    <a:pt x="3090" y="16707"/>
                    <a:pt x="3072" y="17402"/>
                    <a:pt x="3038" y="17879"/>
                  </a:cubicBezTo>
                  <a:cubicBezTo>
                    <a:pt x="3029" y="18119"/>
                    <a:pt x="3007" y="18302"/>
                    <a:pt x="2994" y="18429"/>
                  </a:cubicBezTo>
                  <a:cubicBezTo>
                    <a:pt x="2989" y="18486"/>
                    <a:pt x="2985" y="18534"/>
                    <a:pt x="2985" y="18569"/>
                  </a:cubicBezTo>
                  <a:cubicBezTo>
                    <a:pt x="2981" y="18603"/>
                    <a:pt x="2981" y="18621"/>
                    <a:pt x="2981" y="18621"/>
                  </a:cubicBezTo>
                  <a:cubicBezTo>
                    <a:pt x="2985" y="18621"/>
                    <a:pt x="2989" y="18603"/>
                    <a:pt x="2994" y="18573"/>
                  </a:cubicBezTo>
                  <a:cubicBezTo>
                    <a:pt x="2998" y="18534"/>
                    <a:pt x="3007" y="18486"/>
                    <a:pt x="3016" y="18429"/>
                  </a:cubicBezTo>
                  <a:cubicBezTo>
                    <a:pt x="3033" y="18307"/>
                    <a:pt x="3064" y="18123"/>
                    <a:pt x="3082" y="17883"/>
                  </a:cubicBezTo>
                  <a:cubicBezTo>
                    <a:pt x="3125" y="17407"/>
                    <a:pt x="3155" y="16707"/>
                    <a:pt x="3112" y="15850"/>
                  </a:cubicBezTo>
                  <a:cubicBezTo>
                    <a:pt x="3068" y="14994"/>
                    <a:pt x="2941" y="13980"/>
                    <a:pt x="2741" y="12861"/>
                  </a:cubicBezTo>
                  <a:cubicBezTo>
                    <a:pt x="2544" y="11747"/>
                    <a:pt x="2277" y="10527"/>
                    <a:pt x="2011" y="9252"/>
                  </a:cubicBezTo>
                  <a:cubicBezTo>
                    <a:pt x="1464" y="6699"/>
                    <a:pt x="970" y="4387"/>
                    <a:pt x="612" y="2705"/>
                  </a:cubicBezTo>
                  <a:cubicBezTo>
                    <a:pt x="428" y="1874"/>
                    <a:pt x="280" y="1202"/>
                    <a:pt x="175" y="721"/>
                  </a:cubicBezTo>
                  <a:cubicBezTo>
                    <a:pt x="123" y="498"/>
                    <a:pt x="83" y="319"/>
                    <a:pt x="53" y="184"/>
                  </a:cubicBezTo>
                  <a:cubicBezTo>
                    <a:pt x="40" y="131"/>
                    <a:pt x="26" y="83"/>
                    <a:pt x="18" y="48"/>
                  </a:cubicBezTo>
                  <a:cubicBezTo>
                    <a:pt x="9" y="1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145;p48">
              <a:extLst>
                <a:ext uri="{FF2B5EF4-FFF2-40B4-BE49-F238E27FC236}">
                  <a16:creationId xmlns:a16="http://schemas.microsoft.com/office/drawing/2014/main" id="{FC8C787B-784A-481B-9406-8DB029773531}"/>
                </a:ext>
              </a:extLst>
            </p:cNvPr>
            <p:cNvSpPr/>
            <p:nvPr/>
          </p:nvSpPr>
          <p:spPr>
            <a:xfrm>
              <a:off x="3346322" y="4259767"/>
              <a:ext cx="7858" cy="239697"/>
            </a:xfrm>
            <a:custGeom>
              <a:avLst/>
              <a:gdLst/>
              <a:ahLst/>
              <a:cxnLst/>
              <a:rect l="l" t="t" r="r" b="b"/>
              <a:pathLst>
                <a:path w="330" h="10066" extrusionOk="0">
                  <a:moveTo>
                    <a:pt x="11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1" y="0"/>
                    <a:pt x="23" y="92"/>
                    <a:pt x="67" y="259"/>
                  </a:cubicBezTo>
                  <a:cubicBezTo>
                    <a:pt x="119" y="442"/>
                    <a:pt x="184" y="682"/>
                    <a:pt x="268" y="978"/>
                  </a:cubicBezTo>
                  <a:lnTo>
                    <a:pt x="268" y="978"/>
                  </a:lnTo>
                  <a:cubicBezTo>
                    <a:pt x="228" y="1887"/>
                    <a:pt x="184" y="3357"/>
                    <a:pt x="141" y="5009"/>
                  </a:cubicBezTo>
                  <a:cubicBezTo>
                    <a:pt x="102" y="6407"/>
                    <a:pt x="75" y="7670"/>
                    <a:pt x="63" y="8583"/>
                  </a:cubicBezTo>
                  <a:cubicBezTo>
                    <a:pt x="59" y="9029"/>
                    <a:pt x="53" y="9396"/>
                    <a:pt x="49" y="9667"/>
                  </a:cubicBezTo>
                  <a:cubicBezTo>
                    <a:pt x="53" y="9785"/>
                    <a:pt x="53" y="9882"/>
                    <a:pt x="53" y="9960"/>
                  </a:cubicBezTo>
                  <a:cubicBezTo>
                    <a:pt x="53" y="10029"/>
                    <a:pt x="59" y="10065"/>
                    <a:pt x="63" y="10065"/>
                  </a:cubicBezTo>
                  <a:cubicBezTo>
                    <a:pt x="67" y="10065"/>
                    <a:pt x="71" y="10029"/>
                    <a:pt x="75" y="9960"/>
                  </a:cubicBezTo>
                  <a:cubicBezTo>
                    <a:pt x="80" y="9882"/>
                    <a:pt x="85" y="9785"/>
                    <a:pt x="93" y="9667"/>
                  </a:cubicBezTo>
                  <a:cubicBezTo>
                    <a:pt x="106" y="9396"/>
                    <a:pt x="119" y="9029"/>
                    <a:pt x="137" y="8583"/>
                  </a:cubicBezTo>
                  <a:cubicBezTo>
                    <a:pt x="172" y="7670"/>
                    <a:pt x="211" y="6407"/>
                    <a:pt x="246" y="5013"/>
                  </a:cubicBezTo>
                  <a:cubicBezTo>
                    <a:pt x="289" y="3353"/>
                    <a:pt x="321" y="1879"/>
                    <a:pt x="329" y="975"/>
                  </a:cubicBezTo>
                  <a:lnTo>
                    <a:pt x="329" y="966"/>
                  </a:lnTo>
                  <a:lnTo>
                    <a:pt x="329" y="961"/>
                  </a:lnTo>
                  <a:cubicBezTo>
                    <a:pt x="233" y="669"/>
                    <a:pt x="158" y="428"/>
                    <a:pt x="102" y="249"/>
                  </a:cubicBezTo>
                  <a:cubicBezTo>
                    <a:pt x="46" y="91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146;p48">
              <a:extLst>
                <a:ext uri="{FF2B5EF4-FFF2-40B4-BE49-F238E27FC236}">
                  <a16:creationId xmlns:a16="http://schemas.microsoft.com/office/drawing/2014/main" id="{C62CA02E-D7ED-4DD2-8EA1-78BCC4472E16}"/>
                </a:ext>
              </a:extLst>
            </p:cNvPr>
            <p:cNvSpPr/>
            <p:nvPr/>
          </p:nvSpPr>
          <p:spPr>
            <a:xfrm>
              <a:off x="3277022" y="3570478"/>
              <a:ext cx="451985" cy="206883"/>
            </a:xfrm>
            <a:custGeom>
              <a:avLst/>
              <a:gdLst/>
              <a:ahLst/>
              <a:cxnLst/>
              <a:rect l="l" t="t" r="r" b="b"/>
              <a:pathLst>
                <a:path w="18981" h="8688" extrusionOk="0">
                  <a:moveTo>
                    <a:pt x="2824" y="1"/>
                  </a:moveTo>
                  <a:lnTo>
                    <a:pt x="0" y="2793"/>
                  </a:lnTo>
                  <a:cubicBezTo>
                    <a:pt x="363" y="3418"/>
                    <a:pt x="1535" y="4864"/>
                    <a:pt x="3366" y="7373"/>
                  </a:cubicBezTo>
                  <a:cubicBezTo>
                    <a:pt x="4061" y="8323"/>
                    <a:pt x="5101" y="8688"/>
                    <a:pt x="6289" y="8688"/>
                  </a:cubicBezTo>
                  <a:cubicBezTo>
                    <a:pt x="10222" y="8688"/>
                    <a:pt x="15777" y="4690"/>
                    <a:pt x="15777" y="4690"/>
                  </a:cubicBezTo>
                  <a:lnTo>
                    <a:pt x="15869" y="4646"/>
                  </a:lnTo>
                  <a:cubicBezTo>
                    <a:pt x="16620" y="4261"/>
                    <a:pt x="17512" y="3785"/>
                    <a:pt x="17949" y="3480"/>
                  </a:cubicBezTo>
                  <a:cubicBezTo>
                    <a:pt x="18758" y="2911"/>
                    <a:pt x="18710" y="2837"/>
                    <a:pt x="18631" y="2750"/>
                  </a:cubicBezTo>
                  <a:cubicBezTo>
                    <a:pt x="18611" y="2729"/>
                    <a:pt x="18583" y="2720"/>
                    <a:pt x="18549" y="2720"/>
                  </a:cubicBezTo>
                  <a:cubicBezTo>
                    <a:pt x="18258" y="2720"/>
                    <a:pt x="17499" y="3375"/>
                    <a:pt x="17322" y="3375"/>
                  </a:cubicBezTo>
                  <a:cubicBezTo>
                    <a:pt x="17287" y="3375"/>
                    <a:pt x="17274" y="3349"/>
                    <a:pt x="17294" y="3287"/>
                  </a:cubicBezTo>
                  <a:cubicBezTo>
                    <a:pt x="17420" y="2877"/>
                    <a:pt x="18980" y="2032"/>
                    <a:pt x="18744" y="1802"/>
                  </a:cubicBezTo>
                  <a:cubicBezTo>
                    <a:pt x="18712" y="1770"/>
                    <a:pt x="18668" y="1756"/>
                    <a:pt x="18617" y="1756"/>
                  </a:cubicBezTo>
                  <a:cubicBezTo>
                    <a:pt x="18180" y="1756"/>
                    <a:pt x="17146" y="2765"/>
                    <a:pt x="17040" y="2855"/>
                  </a:cubicBezTo>
                  <a:cubicBezTo>
                    <a:pt x="17016" y="2875"/>
                    <a:pt x="16990" y="2883"/>
                    <a:pt x="16966" y="2883"/>
                  </a:cubicBezTo>
                  <a:cubicBezTo>
                    <a:pt x="16876" y="2883"/>
                    <a:pt x="16805" y="2767"/>
                    <a:pt x="16892" y="2702"/>
                  </a:cubicBezTo>
                  <a:cubicBezTo>
                    <a:pt x="17049" y="2583"/>
                    <a:pt x="18670" y="1294"/>
                    <a:pt x="18373" y="997"/>
                  </a:cubicBezTo>
                  <a:cubicBezTo>
                    <a:pt x="18340" y="964"/>
                    <a:pt x="18303" y="951"/>
                    <a:pt x="18265" y="951"/>
                  </a:cubicBezTo>
                  <a:cubicBezTo>
                    <a:pt x="18114" y="951"/>
                    <a:pt x="17949" y="1163"/>
                    <a:pt x="17949" y="1163"/>
                  </a:cubicBezTo>
                  <a:cubicBezTo>
                    <a:pt x="17949" y="1163"/>
                    <a:pt x="16660" y="2350"/>
                    <a:pt x="16411" y="2350"/>
                  </a:cubicBezTo>
                  <a:cubicBezTo>
                    <a:pt x="16398" y="2350"/>
                    <a:pt x="16387" y="2346"/>
                    <a:pt x="16380" y="2339"/>
                  </a:cubicBezTo>
                  <a:cubicBezTo>
                    <a:pt x="16241" y="2195"/>
                    <a:pt x="17058" y="1391"/>
                    <a:pt x="17350" y="1137"/>
                  </a:cubicBezTo>
                  <a:cubicBezTo>
                    <a:pt x="17639" y="888"/>
                    <a:pt x="17643" y="648"/>
                    <a:pt x="17429" y="608"/>
                  </a:cubicBezTo>
                  <a:cubicBezTo>
                    <a:pt x="17426" y="607"/>
                    <a:pt x="17423" y="607"/>
                    <a:pt x="17419" y="607"/>
                  </a:cubicBezTo>
                  <a:cubicBezTo>
                    <a:pt x="17249" y="607"/>
                    <a:pt x="16362" y="1335"/>
                    <a:pt x="16083" y="1582"/>
                  </a:cubicBezTo>
                  <a:cubicBezTo>
                    <a:pt x="15885" y="1762"/>
                    <a:pt x="15452" y="2163"/>
                    <a:pt x="15241" y="2163"/>
                  </a:cubicBezTo>
                  <a:cubicBezTo>
                    <a:pt x="15149" y="2163"/>
                    <a:pt x="15100" y="2087"/>
                    <a:pt x="15130" y="1885"/>
                  </a:cubicBezTo>
                  <a:cubicBezTo>
                    <a:pt x="15135" y="1875"/>
                    <a:pt x="15135" y="1867"/>
                    <a:pt x="15135" y="1854"/>
                  </a:cubicBezTo>
                  <a:cubicBezTo>
                    <a:pt x="15253" y="1203"/>
                    <a:pt x="15126" y="656"/>
                    <a:pt x="14982" y="525"/>
                  </a:cubicBezTo>
                  <a:cubicBezTo>
                    <a:pt x="14942" y="489"/>
                    <a:pt x="14895" y="473"/>
                    <a:pt x="14848" y="473"/>
                  </a:cubicBezTo>
                  <a:cubicBezTo>
                    <a:pt x="14733" y="473"/>
                    <a:pt x="14620" y="572"/>
                    <a:pt x="14611" y="709"/>
                  </a:cubicBezTo>
                  <a:cubicBezTo>
                    <a:pt x="14605" y="739"/>
                    <a:pt x="14605" y="770"/>
                    <a:pt x="14615" y="805"/>
                  </a:cubicBezTo>
                  <a:cubicBezTo>
                    <a:pt x="14619" y="818"/>
                    <a:pt x="14619" y="840"/>
                    <a:pt x="14623" y="852"/>
                  </a:cubicBezTo>
                  <a:cubicBezTo>
                    <a:pt x="14641" y="1045"/>
                    <a:pt x="14611" y="1320"/>
                    <a:pt x="14579" y="1534"/>
                  </a:cubicBezTo>
                  <a:cubicBezTo>
                    <a:pt x="14549" y="1736"/>
                    <a:pt x="14488" y="1933"/>
                    <a:pt x="14391" y="2111"/>
                  </a:cubicBezTo>
                  <a:cubicBezTo>
                    <a:pt x="14278" y="2321"/>
                    <a:pt x="14177" y="2496"/>
                    <a:pt x="14086" y="2641"/>
                  </a:cubicBezTo>
                  <a:cubicBezTo>
                    <a:pt x="13042" y="3218"/>
                    <a:pt x="10039" y="4733"/>
                    <a:pt x="7037" y="4965"/>
                  </a:cubicBezTo>
                  <a:cubicBezTo>
                    <a:pt x="7035" y="4965"/>
                    <a:pt x="7033" y="4965"/>
                    <a:pt x="7030" y="4965"/>
                  </a:cubicBezTo>
                  <a:cubicBezTo>
                    <a:pt x="6466" y="4965"/>
                    <a:pt x="2824" y="1"/>
                    <a:pt x="282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147;p48">
              <a:extLst>
                <a:ext uri="{FF2B5EF4-FFF2-40B4-BE49-F238E27FC236}">
                  <a16:creationId xmlns:a16="http://schemas.microsoft.com/office/drawing/2014/main" id="{F6B492B1-56DD-4FAE-ADA4-5E36C37C5BD2}"/>
                </a:ext>
              </a:extLst>
            </p:cNvPr>
            <p:cNvSpPr/>
            <p:nvPr/>
          </p:nvSpPr>
          <p:spPr>
            <a:xfrm>
              <a:off x="3250159" y="3501606"/>
              <a:ext cx="182166" cy="254532"/>
            </a:xfrm>
            <a:custGeom>
              <a:avLst/>
              <a:gdLst/>
              <a:ahLst/>
              <a:cxnLst/>
              <a:rect l="l" t="t" r="r" b="b"/>
              <a:pathLst>
                <a:path w="7650" h="10689" extrusionOk="0">
                  <a:moveTo>
                    <a:pt x="1820" y="1"/>
                  </a:moveTo>
                  <a:cubicBezTo>
                    <a:pt x="1150" y="1"/>
                    <a:pt x="507" y="417"/>
                    <a:pt x="295" y="1118"/>
                  </a:cubicBezTo>
                  <a:cubicBezTo>
                    <a:pt x="59" y="1896"/>
                    <a:pt x="1" y="2994"/>
                    <a:pt x="473" y="4496"/>
                  </a:cubicBezTo>
                  <a:cubicBezTo>
                    <a:pt x="1666" y="8321"/>
                    <a:pt x="4188" y="10689"/>
                    <a:pt x="4188" y="10689"/>
                  </a:cubicBezTo>
                  <a:lnTo>
                    <a:pt x="7649" y="7149"/>
                  </a:lnTo>
                  <a:cubicBezTo>
                    <a:pt x="6368" y="5323"/>
                    <a:pt x="5263" y="3640"/>
                    <a:pt x="4149" y="1787"/>
                  </a:cubicBezTo>
                  <a:lnTo>
                    <a:pt x="2685" y="253"/>
                  </a:lnTo>
                  <a:cubicBezTo>
                    <a:pt x="2414" y="81"/>
                    <a:pt x="2114" y="1"/>
                    <a:pt x="182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148;p48">
              <a:extLst>
                <a:ext uri="{FF2B5EF4-FFF2-40B4-BE49-F238E27FC236}">
                  <a16:creationId xmlns:a16="http://schemas.microsoft.com/office/drawing/2014/main" id="{33374020-FE3E-4117-8190-01230DDD621B}"/>
                </a:ext>
              </a:extLst>
            </p:cNvPr>
            <p:cNvSpPr/>
            <p:nvPr/>
          </p:nvSpPr>
          <p:spPr>
            <a:xfrm>
              <a:off x="3350823" y="3670189"/>
              <a:ext cx="83082" cy="81510"/>
            </a:xfrm>
            <a:custGeom>
              <a:avLst/>
              <a:gdLst/>
              <a:ahLst/>
              <a:cxnLst/>
              <a:rect l="l" t="t" r="r" b="b"/>
              <a:pathLst>
                <a:path w="3489" h="3423" extrusionOk="0">
                  <a:moveTo>
                    <a:pt x="3482" y="0"/>
                  </a:moveTo>
                  <a:cubicBezTo>
                    <a:pt x="3462" y="0"/>
                    <a:pt x="3280" y="200"/>
                    <a:pt x="2985" y="516"/>
                  </a:cubicBezTo>
                  <a:cubicBezTo>
                    <a:pt x="2684" y="835"/>
                    <a:pt x="2264" y="1276"/>
                    <a:pt x="1788" y="1748"/>
                  </a:cubicBezTo>
                  <a:cubicBezTo>
                    <a:pt x="1307" y="2220"/>
                    <a:pt x="861" y="2635"/>
                    <a:pt x="534" y="2932"/>
                  </a:cubicBezTo>
                  <a:cubicBezTo>
                    <a:pt x="205" y="3230"/>
                    <a:pt x="1" y="3409"/>
                    <a:pt x="13" y="3422"/>
                  </a:cubicBezTo>
                  <a:cubicBezTo>
                    <a:pt x="14" y="3422"/>
                    <a:pt x="14" y="3422"/>
                    <a:pt x="14" y="3422"/>
                  </a:cubicBezTo>
                  <a:cubicBezTo>
                    <a:pt x="24" y="3422"/>
                    <a:pt x="79" y="3388"/>
                    <a:pt x="171" y="3317"/>
                  </a:cubicBezTo>
                  <a:cubicBezTo>
                    <a:pt x="271" y="3243"/>
                    <a:pt x="411" y="3129"/>
                    <a:pt x="582" y="2990"/>
                  </a:cubicBezTo>
                  <a:cubicBezTo>
                    <a:pt x="923" y="2706"/>
                    <a:pt x="1381" y="2299"/>
                    <a:pt x="1862" y="1827"/>
                  </a:cubicBezTo>
                  <a:cubicBezTo>
                    <a:pt x="2343" y="1351"/>
                    <a:pt x="2754" y="901"/>
                    <a:pt x="3042" y="564"/>
                  </a:cubicBezTo>
                  <a:cubicBezTo>
                    <a:pt x="3186" y="398"/>
                    <a:pt x="3299" y="258"/>
                    <a:pt x="3374" y="158"/>
                  </a:cubicBezTo>
                  <a:cubicBezTo>
                    <a:pt x="3448" y="62"/>
                    <a:pt x="3488" y="5"/>
                    <a:pt x="3483" y="1"/>
                  </a:cubicBezTo>
                  <a:cubicBezTo>
                    <a:pt x="3483" y="1"/>
                    <a:pt x="3482" y="0"/>
                    <a:pt x="34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149;p48">
              <a:extLst>
                <a:ext uri="{FF2B5EF4-FFF2-40B4-BE49-F238E27FC236}">
                  <a16:creationId xmlns:a16="http://schemas.microsoft.com/office/drawing/2014/main" id="{FBAF06B3-10B1-4D0A-B8EF-4958687FF476}"/>
                </a:ext>
              </a:extLst>
            </p:cNvPr>
            <p:cNvSpPr/>
            <p:nvPr/>
          </p:nvSpPr>
          <p:spPr>
            <a:xfrm>
              <a:off x="3266925" y="3625537"/>
              <a:ext cx="79748" cy="126778"/>
            </a:xfrm>
            <a:custGeom>
              <a:avLst/>
              <a:gdLst/>
              <a:ahLst/>
              <a:cxnLst/>
              <a:rect l="l" t="t" r="r" b="b"/>
              <a:pathLst>
                <a:path w="3349" h="5324" extrusionOk="0">
                  <a:moveTo>
                    <a:pt x="1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" y="0"/>
                    <a:pt x="31" y="83"/>
                    <a:pt x="97" y="232"/>
                  </a:cubicBezTo>
                  <a:cubicBezTo>
                    <a:pt x="154" y="381"/>
                    <a:pt x="255" y="591"/>
                    <a:pt x="386" y="844"/>
                  </a:cubicBezTo>
                  <a:cubicBezTo>
                    <a:pt x="644" y="1351"/>
                    <a:pt x="1037" y="2037"/>
                    <a:pt x="1509" y="2767"/>
                  </a:cubicBezTo>
                  <a:cubicBezTo>
                    <a:pt x="1981" y="3496"/>
                    <a:pt x="2435" y="4139"/>
                    <a:pt x="2772" y="4598"/>
                  </a:cubicBezTo>
                  <a:cubicBezTo>
                    <a:pt x="2942" y="4829"/>
                    <a:pt x="3082" y="5013"/>
                    <a:pt x="3183" y="5136"/>
                  </a:cubicBezTo>
                  <a:cubicBezTo>
                    <a:pt x="3275" y="5259"/>
                    <a:pt x="3336" y="5323"/>
                    <a:pt x="3344" y="5323"/>
                  </a:cubicBezTo>
                  <a:cubicBezTo>
                    <a:pt x="3344" y="5323"/>
                    <a:pt x="3344" y="5323"/>
                    <a:pt x="3344" y="5323"/>
                  </a:cubicBezTo>
                  <a:cubicBezTo>
                    <a:pt x="3349" y="5319"/>
                    <a:pt x="3305" y="5245"/>
                    <a:pt x="3213" y="5114"/>
                  </a:cubicBezTo>
                  <a:cubicBezTo>
                    <a:pt x="3113" y="4960"/>
                    <a:pt x="2986" y="4777"/>
                    <a:pt x="2833" y="4555"/>
                  </a:cubicBezTo>
                  <a:cubicBezTo>
                    <a:pt x="2514" y="4087"/>
                    <a:pt x="2068" y="3435"/>
                    <a:pt x="1600" y="2705"/>
                  </a:cubicBezTo>
                  <a:cubicBezTo>
                    <a:pt x="1128" y="1981"/>
                    <a:pt x="726" y="1307"/>
                    <a:pt x="451" y="809"/>
                  </a:cubicBezTo>
                  <a:cubicBezTo>
                    <a:pt x="311" y="559"/>
                    <a:pt x="206" y="355"/>
                    <a:pt x="132" y="214"/>
                  </a:cubicBezTo>
                  <a:cubicBezTo>
                    <a:pt x="59" y="78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150;p48">
              <a:extLst>
                <a:ext uri="{FF2B5EF4-FFF2-40B4-BE49-F238E27FC236}">
                  <a16:creationId xmlns:a16="http://schemas.microsoft.com/office/drawing/2014/main" id="{60C65719-7F22-42E5-B44D-ECC5BE8BE671}"/>
                </a:ext>
              </a:extLst>
            </p:cNvPr>
            <p:cNvSpPr/>
            <p:nvPr/>
          </p:nvSpPr>
          <p:spPr>
            <a:xfrm>
              <a:off x="3331581" y="3650399"/>
              <a:ext cx="85654" cy="77891"/>
            </a:xfrm>
            <a:custGeom>
              <a:avLst/>
              <a:gdLst/>
              <a:ahLst/>
              <a:cxnLst/>
              <a:rect l="l" t="t" r="r" b="b"/>
              <a:pathLst>
                <a:path w="3597" h="3271" extrusionOk="0">
                  <a:moveTo>
                    <a:pt x="3587" y="1"/>
                  </a:moveTo>
                  <a:cubicBezTo>
                    <a:pt x="3577" y="1"/>
                    <a:pt x="3522" y="39"/>
                    <a:pt x="3431" y="110"/>
                  </a:cubicBezTo>
                  <a:cubicBezTo>
                    <a:pt x="3334" y="185"/>
                    <a:pt x="3195" y="298"/>
                    <a:pt x="3028" y="443"/>
                  </a:cubicBezTo>
                  <a:cubicBezTo>
                    <a:pt x="2697" y="727"/>
                    <a:pt x="2246" y="1137"/>
                    <a:pt x="1761" y="1596"/>
                  </a:cubicBezTo>
                  <a:cubicBezTo>
                    <a:pt x="1289" y="2046"/>
                    <a:pt x="856" y="2452"/>
                    <a:pt x="520" y="2776"/>
                  </a:cubicBezTo>
                  <a:cubicBezTo>
                    <a:pt x="196" y="3073"/>
                    <a:pt x="0" y="3257"/>
                    <a:pt x="8" y="3270"/>
                  </a:cubicBezTo>
                  <a:cubicBezTo>
                    <a:pt x="9" y="3271"/>
                    <a:pt x="9" y="3271"/>
                    <a:pt x="9" y="3271"/>
                  </a:cubicBezTo>
                  <a:cubicBezTo>
                    <a:pt x="18" y="3271"/>
                    <a:pt x="74" y="3231"/>
                    <a:pt x="166" y="3160"/>
                  </a:cubicBezTo>
                  <a:cubicBezTo>
                    <a:pt x="266" y="3087"/>
                    <a:pt x="402" y="2972"/>
                    <a:pt x="568" y="2833"/>
                  </a:cubicBezTo>
                  <a:cubicBezTo>
                    <a:pt x="904" y="2545"/>
                    <a:pt x="1350" y="2138"/>
                    <a:pt x="1836" y="1675"/>
                  </a:cubicBezTo>
                  <a:cubicBezTo>
                    <a:pt x="2312" y="1225"/>
                    <a:pt x="2740" y="818"/>
                    <a:pt x="3076" y="495"/>
                  </a:cubicBezTo>
                  <a:cubicBezTo>
                    <a:pt x="3399" y="197"/>
                    <a:pt x="3597" y="14"/>
                    <a:pt x="3588" y="1"/>
                  </a:cubicBezTo>
                  <a:cubicBezTo>
                    <a:pt x="3588" y="1"/>
                    <a:pt x="3588" y="1"/>
                    <a:pt x="3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151;p48">
              <a:extLst>
                <a:ext uri="{FF2B5EF4-FFF2-40B4-BE49-F238E27FC236}">
                  <a16:creationId xmlns:a16="http://schemas.microsoft.com/office/drawing/2014/main" id="{AB803F87-03E6-4A99-BFA5-A58036AC1971}"/>
                </a:ext>
              </a:extLst>
            </p:cNvPr>
            <p:cNvSpPr/>
            <p:nvPr/>
          </p:nvSpPr>
          <p:spPr>
            <a:xfrm>
              <a:off x="3341345" y="3647494"/>
              <a:ext cx="70271" cy="73176"/>
            </a:xfrm>
            <a:custGeom>
              <a:avLst/>
              <a:gdLst/>
              <a:ahLst/>
              <a:cxnLst/>
              <a:rect l="l" t="t" r="r" b="b"/>
              <a:pathLst>
                <a:path w="2951" h="3073" extrusionOk="0">
                  <a:moveTo>
                    <a:pt x="984" y="0"/>
                  </a:moveTo>
                  <a:lnTo>
                    <a:pt x="0" y="914"/>
                  </a:lnTo>
                  <a:lnTo>
                    <a:pt x="1880" y="3072"/>
                  </a:lnTo>
                  <a:lnTo>
                    <a:pt x="2951" y="199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152;p48">
              <a:extLst>
                <a:ext uri="{FF2B5EF4-FFF2-40B4-BE49-F238E27FC236}">
                  <a16:creationId xmlns:a16="http://schemas.microsoft.com/office/drawing/2014/main" id="{4BB3B066-961D-4F2A-8514-43A8F5DD20D7}"/>
                </a:ext>
              </a:extLst>
            </p:cNvPr>
            <p:cNvSpPr/>
            <p:nvPr/>
          </p:nvSpPr>
          <p:spPr>
            <a:xfrm>
              <a:off x="3356753" y="3659425"/>
              <a:ext cx="10739" cy="10096"/>
            </a:xfrm>
            <a:custGeom>
              <a:avLst/>
              <a:gdLst/>
              <a:ahLst/>
              <a:cxnLst/>
              <a:rect l="l" t="t" r="r" b="b"/>
              <a:pathLst>
                <a:path w="451" h="424" extrusionOk="0">
                  <a:moveTo>
                    <a:pt x="227" y="1"/>
                  </a:moveTo>
                  <a:cubicBezTo>
                    <a:pt x="168" y="1"/>
                    <a:pt x="135" y="31"/>
                    <a:pt x="145" y="37"/>
                  </a:cubicBezTo>
                  <a:cubicBezTo>
                    <a:pt x="149" y="54"/>
                    <a:pt x="206" y="37"/>
                    <a:pt x="267" y="80"/>
                  </a:cubicBezTo>
                  <a:cubicBezTo>
                    <a:pt x="333" y="124"/>
                    <a:pt x="367" y="229"/>
                    <a:pt x="276" y="295"/>
                  </a:cubicBezTo>
                  <a:cubicBezTo>
                    <a:pt x="250" y="314"/>
                    <a:pt x="225" y="321"/>
                    <a:pt x="202" y="321"/>
                  </a:cubicBezTo>
                  <a:cubicBezTo>
                    <a:pt x="141" y="321"/>
                    <a:pt x="92" y="270"/>
                    <a:pt x="79" y="217"/>
                  </a:cubicBezTo>
                  <a:cubicBezTo>
                    <a:pt x="57" y="142"/>
                    <a:pt x="87" y="94"/>
                    <a:pt x="75" y="86"/>
                  </a:cubicBezTo>
                  <a:cubicBezTo>
                    <a:pt x="74" y="84"/>
                    <a:pt x="73" y="83"/>
                    <a:pt x="71" y="83"/>
                  </a:cubicBezTo>
                  <a:cubicBezTo>
                    <a:pt x="55" y="83"/>
                    <a:pt x="1" y="129"/>
                    <a:pt x="5" y="229"/>
                  </a:cubicBezTo>
                  <a:cubicBezTo>
                    <a:pt x="9" y="282"/>
                    <a:pt x="31" y="348"/>
                    <a:pt x="97" y="395"/>
                  </a:cubicBezTo>
                  <a:cubicBezTo>
                    <a:pt x="128" y="415"/>
                    <a:pt x="164" y="424"/>
                    <a:pt x="202" y="424"/>
                  </a:cubicBezTo>
                  <a:cubicBezTo>
                    <a:pt x="249" y="424"/>
                    <a:pt x="298" y="409"/>
                    <a:pt x="337" y="383"/>
                  </a:cubicBezTo>
                  <a:cubicBezTo>
                    <a:pt x="407" y="334"/>
                    <a:pt x="450" y="238"/>
                    <a:pt x="428" y="159"/>
                  </a:cubicBezTo>
                  <a:cubicBezTo>
                    <a:pt x="407" y="80"/>
                    <a:pt x="350" y="37"/>
                    <a:pt x="302" y="15"/>
                  </a:cubicBezTo>
                  <a:cubicBezTo>
                    <a:pt x="274" y="5"/>
                    <a:pt x="24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153;p48">
              <a:extLst>
                <a:ext uri="{FF2B5EF4-FFF2-40B4-BE49-F238E27FC236}">
                  <a16:creationId xmlns:a16="http://schemas.microsoft.com/office/drawing/2014/main" id="{1B371239-FDF4-45E4-A7D6-9CC1EC67A498}"/>
                </a:ext>
              </a:extLst>
            </p:cNvPr>
            <p:cNvSpPr/>
            <p:nvPr/>
          </p:nvSpPr>
          <p:spPr>
            <a:xfrm>
              <a:off x="3299622" y="3501439"/>
              <a:ext cx="129992" cy="161901"/>
            </a:xfrm>
            <a:custGeom>
              <a:avLst/>
              <a:gdLst/>
              <a:ahLst/>
              <a:cxnLst/>
              <a:rect l="l" t="t" r="r" b="b"/>
              <a:pathLst>
                <a:path w="5459" h="6799" extrusionOk="0">
                  <a:moveTo>
                    <a:pt x="98" y="1"/>
                  </a:moveTo>
                  <a:cubicBezTo>
                    <a:pt x="90" y="1"/>
                    <a:pt x="82" y="1"/>
                    <a:pt x="74" y="2"/>
                  </a:cubicBezTo>
                  <a:cubicBezTo>
                    <a:pt x="27" y="2"/>
                    <a:pt x="1" y="2"/>
                    <a:pt x="1" y="7"/>
                  </a:cubicBezTo>
                  <a:cubicBezTo>
                    <a:pt x="1" y="16"/>
                    <a:pt x="100" y="16"/>
                    <a:pt x="280" y="68"/>
                  </a:cubicBezTo>
                  <a:cubicBezTo>
                    <a:pt x="455" y="116"/>
                    <a:pt x="699" y="238"/>
                    <a:pt x="957" y="453"/>
                  </a:cubicBezTo>
                  <a:cubicBezTo>
                    <a:pt x="1473" y="881"/>
                    <a:pt x="2050" y="1645"/>
                    <a:pt x="2548" y="2581"/>
                  </a:cubicBezTo>
                  <a:lnTo>
                    <a:pt x="2548" y="2585"/>
                  </a:lnTo>
                  <a:lnTo>
                    <a:pt x="2548" y="2589"/>
                  </a:lnTo>
                  <a:cubicBezTo>
                    <a:pt x="2666" y="2769"/>
                    <a:pt x="2788" y="2956"/>
                    <a:pt x="2915" y="3148"/>
                  </a:cubicBezTo>
                  <a:cubicBezTo>
                    <a:pt x="3575" y="4185"/>
                    <a:pt x="4170" y="5124"/>
                    <a:pt x="4642" y="5776"/>
                  </a:cubicBezTo>
                  <a:cubicBezTo>
                    <a:pt x="4878" y="6103"/>
                    <a:pt x="5078" y="6361"/>
                    <a:pt x="5223" y="6536"/>
                  </a:cubicBezTo>
                  <a:cubicBezTo>
                    <a:pt x="5363" y="6706"/>
                    <a:pt x="5446" y="6798"/>
                    <a:pt x="5454" y="6798"/>
                  </a:cubicBezTo>
                  <a:cubicBezTo>
                    <a:pt x="5454" y="6798"/>
                    <a:pt x="5454" y="6798"/>
                    <a:pt x="5455" y="6798"/>
                  </a:cubicBezTo>
                  <a:cubicBezTo>
                    <a:pt x="5459" y="6793"/>
                    <a:pt x="5388" y="6693"/>
                    <a:pt x="5253" y="6510"/>
                  </a:cubicBezTo>
                  <a:cubicBezTo>
                    <a:pt x="5122" y="6331"/>
                    <a:pt x="4930" y="6064"/>
                    <a:pt x="4703" y="5732"/>
                  </a:cubicBezTo>
                  <a:cubicBezTo>
                    <a:pt x="4248" y="5072"/>
                    <a:pt x="3662" y="4128"/>
                    <a:pt x="3002" y="3092"/>
                  </a:cubicBezTo>
                  <a:cubicBezTo>
                    <a:pt x="2875" y="2900"/>
                    <a:pt x="2754" y="2712"/>
                    <a:pt x="2635" y="2529"/>
                  </a:cubicBezTo>
                  <a:lnTo>
                    <a:pt x="2635" y="2529"/>
                  </a:lnTo>
                  <a:lnTo>
                    <a:pt x="2639" y="2533"/>
                  </a:lnTo>
                  <a:cubicBezTo>
                    <a:pt x="2133" y="1585"/>
                    <a:pt x="1542" y="820"/>
                    <a:pt x="1001" y="400"/>
                  </a:cubicBezTo>
                  <a:cubicBezTo>
                    <a:pt x="730" y="185"/>
                    <a:pt x="477" y="68"/>
                    <a:pt x="289" y="28"/>
                  </a:cubicBezTo>
                  <a:cubicBezTo>
                    <a:pt x="211" y="10"/>
                    <a:pt x="146" y="1"/>
                    <a:pt x="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730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04F0-F2BA-447C-AA32-C63CEFC3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78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Penguat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kebijakan</a:t>
            </a:r>
            <a:endParaRPr lang="id-ID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59241-9E6D-40F3-B9A3-D592BD3E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id-ID" dirty="0"/>
          </a:p>
          <a:p>
            <a:r>
              <a:rPr lang="en-US" dirty="0"/>
              <a:t>P</a:t>
            </a:r>
            <a:r>
              <a:rPr lang="id-ID" dirty="0"/>
              <a:t>ermenPANRB 5/2020 tentangManajemenRisikoSPBE</a:t>
            </a:r>
          </a:p>
          <a:p>
            <a:r>
              <a:rPr lang="id-ID" dirty="0"/>
              <a:t>PermenPANRB59/2020 tentangPemantauandan EvaluasiSPBE</a:t>
            </a:r>
          </a:p>
          <a:p>
            <a:r>
              <a:rPr lang="id-ID" dirty="0"/>
              <a:t>RancanganArsitekturSPBE Nasional</a:t>
            </a:r>
          </a:p>
          <a:p>
            <a:r>
              <a:rPr lang="id-ID" dirty="0"/>
              <a:t>RancanganPeta Rencana(Roadmap) SPBE Nasional</a:t>
            </a:r>
          </a:p>
          <a:p>
            <a:r>
              <a:rPr lang="id-ID" dirty="0"/>
              <a:t>RPM KominfotentangInteroperabilitasData</a:t>
            </a:r>
          </a:p>
          <a:p>
            <a:r>
              <a:rPr lang="id-ID" dirty="0"/>
              <a:t>RP BSSN tentangKeamananInformasi</a:t>
            </a:r>
          </a:p>
          <a:p>
            <a:r>
              <a:rPr lang="id-ID" dirty="0"/>
              <a:t>RPM KominfotentangAudit TIK</a:t>
            </a:r>
          </a:p>
          <a:p>
            <a:r>
              <a:rPr lang="id-ID" dirty="0"/>
              <a:t>RP BSSN tentangAudit Keamanan</a:t>
            </a:r>
          </a:p>
          <a:p>
            <a:r>
              <a:rPr lang="id-ID" dirty="0"/>
              <a:t>RP BPPT tentangAudit Aplikasidan InfrastrukturSPBE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6CFA8-B477-4FAA-9569-CF135246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1584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EE4C-0BCB-4D26-8ADB-6EEF9459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6" y="1922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Internal</a:t>
            </a:r>
            <a:endParaRPr 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Google Shape;972;p33">
            <a:extLst>
              <a:ext uri="{FF2B5EF4-FFF2-40B4-BE49-F238E27FC236}">
                <a16:creationId xmlns:a16="http://schemas.microsoft.com/office/drawing/2014/main" id="{DC82AB01-7974-4E1A-8934-E3A95D8FF6FA}"/>
              </a:ext>
            </a:extLst>
          </p:cNvPr>
          <p:cNvSpPr/>
          <p:nvPr/>
        </p:nvSpPr>
        <p:spPr>
          <a:xfrm>
            <a:off x="3658599" y="1775967"/>
            <a:ext cx="1428275" cy="588537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7" y="1"/>
                  <a:pt x="25899" y="1"/>
                </a:cubicBezTo>
                <a:lnTo>
                  <a:pt x="1262" y="1"/>
                </a:lnTo>
                <a:cubicBezTo>
                  <a:pt x="585" y="1"/>
                  <a:pt x="1" y="561"/>
                  <a:pt x="1" y="1238"/>
                </a:cubicBezTo>
                <a:lnTo>
                  <a:pt x="1" y="7964"/>
                </a:lnTo>
              </a:path>
            </a:pathLst>
          </a:custGeom>
          <a:solidFill>
            <a:srgbClr val="FFCE7D"/>
          </a:solidFill>
          <a:ln w="7600" cap="rnd" cmpd="sng">
            <a:solidFill>
              <a:srgbClr val="FFC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973;p33">
            <a:extLst>
              <a:ext uri="{FF2B5EF4-FFF2-40B4-BE49-F238E27FC236}">
                <a16:creationId xmlns:a16="http://schemas.microsoft.com/office/drawing/2014/main" id="{3D98F639-C057-43D2-80F0-3E67F3B3CE80}"/>
              </a:ext>
            </a:extLst>
          </p:cNvPr>
          <p:cNvSpPr/>
          <p:nvPr/>
        </p:nvSpPr>
        <p:spPr>
          <a:xfrm>
            <a:off x="3658599" y="2653680"/>
            <a:ext cx="1428231" cy="980243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1" y="1"/>
                </a:moveTo>
                <a:lnTo>
                  <a:pt x="1" y="6703"/>
                </a:lnTo>
                <a:cubicBezTo>
                  <a:pt x="1" y="7404"/>
                  <a:pt x="585" y="7964"/>
                  <a:pt x="1262" y="7964"/>
                </a:cubicBezTo>
                <a:lnTo>
                  <a:pt x="25899" y="7964"/>
                </a:lnTo>
                <a:cubicBezTo>
                  <a:pt x="26577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rgbClr val="FFC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6" name="Google Shape;997;p33">
            <a:extLst>
              <a:ext uri="{FF2B5EF4-FFF2-40B4-BE49-F238E27FC236}">
                <a16:creationId xmlns:a16="http://schemas.microsoft.com/office/drawing/2014/main" id="{3E8E6CA5-C79A-41DB-8160-27940872DDB5}"/>
              </a:ext>
            </a:extLst>
          </p:cNvPr>
          <p:cNvGrpSpPr/>
          <p:nvPr/>
        </p:nvGrpSpPr>
        <p:grpSpPr>
          <a:xfrm>
            <a:off x="4120762" y="1835293"/>
            <a:ext cx="572161" cy="471536"/>
            <a:chOff x="1773302" y="2077776"/>
            <a:chExt cx="311814" cy="282934"/>
          </a:xfrm>
        </p:grpSpPr>
        <p:sp>
          <p:nvSpPr>
            <p:cNvPr id="97" name="Google Shape;998;p33">
              <a:extLst>
                <a:ext uri="{FF2B5EF4-FFF2-40B4-BE49-F238E27FC236}">
                  <a16:creationId xmlns:a16="http://schemas.microsoft.com/office/drawing/2014/main" id="{506346DB-BA98-4ACD-87D9-F6942C198141}"/>
                </a:ext>
              </a:extLst>
            </p:cNvPr>
            <p:cNvSpPr/>
            <p:nvPr/>
          </p:nvSpPr>
          <p:spPr>
            <a:xfrm>
              <a:off x="1819149" y="2190323"/>
              <a:ext cx="220159" cy="170387"/>
            </a:xfrm>
            <a:custGeom>
              <a:avLst/>
              <a:gdLst/>
              <a:ahLst/>
              <a:cxnLst/>
              <a:rect l="l" t="t" r="r" b="b"/>
              <a:pathLst>
                <a:path w="5162" h="3995" fill="none" extrusionOk="0">
                  <a:moveTo>
                    <a:pt x="5161" y="1"/>
                  </a:moveTo>
                  <a:lnTo>
                    <a:pt x="5161" y="3994"/>
                  </a:lnTo>
                  <a:lnTo>
                    <a:pt x="0" y="3994"/>
                  </a:lnTo>
                  <a:lnTo>
                    <a:pt x="0" y="1"/>
                  </a:lnTo>
                </a:path>
              </a:pathLst>
            </a:custGeom>
            <a:solidFill>
              <a:srgbClr val="FFCE7D"/>
            </a:solidFill>
            <a:ln w="11100" cap="rnd" cmpd="sng">
              <a:solidFill>
                <a:srgbClr val="FFCE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999;p33">
              <a:extLst>
                <a:ext uri="{FF2B5EF4-FFF2-40B4-BE49-F238E27FC236}">
                  <a16:creationId xmlns:a16="http://schemas.microsoft.com/office/drawing/2014/main" id="{34B930E2-BB9F-4652-BAEA-B5AEDCAAD1DD}"/>
                </a:ext>
              </a:extLst>
            </p:cNvPr>
            <p:cNvSpPr/>
            <p:nvPr/>
          </p:nvSpPr>
          <p:spPr>
            <a:xfrm>
              <a:off x="1773302" y="2077776"/>
              <a:ext cx="311814" cy="156440"/>
            </a:xfrm>
            <a:custGeom>
              <a:avLst/>
              <a:gdLst/>
              <a:ahLst/>
              <a:cxnLst/>
              <a:rect l="l" t="t" r="r" b="b"/>
              <a:pathLst>
                <a:path w="7311" h="3668" fill="none" extrusionOk="0">
                  <a:moveTo>
                    <a:pt x="1" y="3667"/>
                  </a:moveTo>
                  <a:lnTo>
                    <a:pt x="3644" y="1"/>
                  </a:lnTo>
                  <a:lnTo>
                    <a:pt x="7310" y="3667"/>
                  </a:lnTo>
                </a:path>
              </a:pathLst>
            </a:custGeom>
            <a:solidFill>
              <a:srgbClr val="FFCE7D"/>
            </a:solidFill>
            <a:ln w="11100" cap="rnd" cmpd="sng">
              <a:solidFill>
                <a:srgbClr val="FFCE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1000;p33">
              <a:extLst>
                <a:ext uri="{FF2B5EF4-FFF2-40B4-BE49-F238E27FC236}">
                  <a16:creationId xmlns:a16="http://schemas.microsoft.com/office/drawing/2014/main" id="{6E118130-7D84-418F-810B-4414FFCCA8C8}"/>
                </a:ext>
              </a:extLst>
            </p:cNvPr>
            <p:cNvSpPr/>
            <p:nvPr/>
          </p:nvSpPr>
          <p:spPr>
            <a:xfrm>
              <a:off x="1881883" y="2233141"/>
              <a:ext cx="93659" cy="127566"/>
            </a:xfrm>
            <a:custGeom>
              <a:avLst/>
              <a:gdLst/>
              <a:ahLst/>
              <a:cxnLst/>
              <a:rect l="l" t="t" r="r" b="b"/>
              <a:pathLst>
                <a:path w="2196" h="2991" fill="none" extrusionOk="0">
                  <a:moveTo>
                    <a:pt x="0" y="1"/>
                  </a:moveTo>
                  <a:lnTo>
                    <a:pt x="2196" y="1"/>
                  </a:lnTo>
                  <a:lnTo>
                    <a:pt x="2196" y="2990"/>
                  </a:lnTo>
                  <a:lnTo>
                    <a:pt x="0" y="2990"/>
                  </a:lnTo>
                  <a:close/>
                </a:path>
              </a:pathLst>
            </a:custGeom>
            <a:solidFill>
              <a:srgbClr val="FFCE7D"/>
            </a:solidFill>
            <a:ln w="11100" cap="rnd" cmpd="sng">
              <a:solidFill>
                <a:srgbClr val="FFCE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1;p33">
            <a:extLst>
              <a:ext uri="{FF2B5EF4-FFF2-40B4-BE49-F238E27FC236}">
                <a16:creationId xmlns:a16="http://schemas.microsoft.com/office/drawing/2014/main" id="{C14D7046-65FC-46C1-A5AE-32EAD99BB01B}"/>
              </a:ext>
            </a:extLst>
          </p:cNvPr>
          <p:cNvGrpSpPr/>
          <p:nvPr/>
        </p:nvGrpSpPr>
        <p:grpSpPr>
          <a:xfrm>
            <a:off x="6501299" y="1829248"/>
            <a:ext cx="363583" cy="468187"/>
            <a:chOff x="3206521" y="2077776"/>
            <a:chExt cx="198237" cy="282940"/>
          </a:xfrm>
        </p:grpSpPr>
        <p:sp>
          <p:nvSpPr>
            <p:cNvPr id="101" name="Google Shape;1002;p33">
              <a:extLst>
                <a:ext uri="{FF2B5EF4-FFF2-40B4-BE49-F238E27FC236}">
                  <a16:creationId xmlns:a16="http://schemas.microsoft.com/office/drawing/2014/main" id="{949FCDD3-F542-4F18-AEAF-1A91DB0E6084}"/>
                </a:ext>
              </a:extLst>
            </p:cNvPr>
            <p:cNvSpPr/>
            <p:nvPr/>
          </p:nvSpPr>
          <p:spPr>
            <a:xfrm>
              <a:off x="3206521" y="2077776"/>
              <a:ext cx="198237" cy="282940"/>
            </a:xfrm>
            <a:custGeom>
              <a:avLst/>
              <a:gdLst/>
              <a:ahLst/>
              <a:cxnLst/>
              <a:rect l="l" t="t" r="r" b="b"/>
              <a:pathLst>
                <a:path w="4648" h="6634" fill="none" extrusionOk="0">
                  <a:moveTo>
                    <a:pt x="1331" y="1"/>
                  </a:moveTo>
                  <a:lnTo>
                    <a:pt x="1331" y="1332"/>
                  </a:lnTo>
                  <a:lnTo>
                    <a:pt x="0" y="1332"/>
                  </a:lnTo>
                  <a:lnTo>
                    <a:pt x="0" y="6633"/>
                  </a:lnTo>
                  <a:lnTo>
                    <a:pt x="4647" y="6633"/>
                  </a:lnTo>
                  <a:lnTo>
                    <a:pt x="4647" y="1"/>
                  </a:lnTo>
                  <a:close/>
                </a:path>
              </a:pathLst>
            </a:custGeom>
            <a:noFill/>
            <a:ln w="11100" cap="rnd" cmpd="sng">
              <a:solidFill>
                <a:srgbClr val="FFB1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003;p33">
              <a:extLst>
                <a:ext uri="{FF2B5EF4-FFF2-40B4-BE49-F238E27FC236}">
                  <a16:creationId xmlns:a16="http://schemas.microsoft.com/office/drawing/2014/main" id="{88A2CD6E-D470-4205-975E-2C5FC0A1C494}"/>
                </a:ext>
              </a:extLst>
            </p:cNvPr>
            <p:cNvSpPr/>
            <p:nvPr/>
          </p:nvSpPr>
          <p:spPr>
            <a:xfrm>
              <a:off x="3206521" y="2077776"/>
              <a:ext cx="56810" cy="56810"/>
            </a:xfrm>
            <a:custGeom>
              <a:avLst/>
              <a:gdLst/>
              <a:ahLst/>
              <a:cxnLst/>
              <a:rect l="l" t="t" r="r" b="b"/>
              <a:pathLst>
                <a:path w="1332" h="1332" fill="none" extrusionOk="0">
                  <a:moveTo>
                    <a:pt x="1331" y="1"/>
                  </a:moveTo>
                  <a:lnTo>
                    <a:pt x="0" y="1332"/>
                  </a:lnTo>
                </a:path>
              </a:pathLst>
            </a:custGeom>
            <a:noFill/>
            <a:ln w="11100" cap="rnd" cmpd="sng">
              <a:solidFill>
                <a:srgbClr val="FFB1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1004;p33">
              <a:extLst>
                <a:ext uri="{FF2B5EF4-FFF2-40B4-BE49-F238E27FC236}">
                  <a16:creationId xmlns:a16="http://schemas.microsoft.com/office/drawing/2014/main" id="{A3635E93-FD05-495E-B031-2164DDA2E939}"/>
                </a:ext>
              </a:extLst>
            </p:cNvPr>
            <p:cNvSpPr/>
            <p:nvPr/>
          </p:nvSpPr>
          <p:spPr>
            <a:xfrm>
              <a:off x="3248315" y="2177401"/>
              <a:ext cx="114601" cy="43"/>
            </a:xfrm>
            <a:custGeom>
              <a:avLst/>
              <a:gdLst/>
              <a:ahLst/>
              <a:cxnLst/>
              <a:rect l="l" t="t" r="r" b="b"/>
              <a:pathLst>
                <a:path w="2687" h="1" fill="none" extrusionOk="0">
                  <a:moveTo>
                    <a:pt x="1" y="0"/>
                  </a:moveTo>
                  <a:lnTo>
                    <a:pt x="2687" y="0"/>
                  </a:lnTo>
                </a:path>
              </a:pathLst>
            </a:custGeom>
            <a:noFill/>
            <a:ln w="11100" cap="rnd" cmpd="sng">
              <a:solidFill>
                <a:srgbClr val="FFB1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005;p33">
              <a:extLst>
                <a:ext uri="{FF2B5EF4-FFF2-40B4-BE49-F238E27FC236}">
                  <a16:creationId xmlns:a16="http://schemas.microsoft.com/office/drawing/2014/main" id="{A16EAF2E-8A6D-46B4-B451-9A82028BA084}"/>
                </a:ext>
              </a:extLst>
            </p:cNvPr>
            <p:cNvSpPr/>
            <p:nvPr/>
          </p:nvSpPr>
          <p:spPr>
            <a:xfrm>
              <a:off x="3248315" y="2211263"/>
              <a:ext cx="114601" cy="43"/>
            </a:xfrm>
            <a:custGeom>
              <a:avLst/>
              <a:gdLst/>
              <a:ahLst/>
              <a:cxnLst/>
              <a:rect l="l" t="t" r="r" b="b"/>
              <a:pathLst>
                <a:path w="2687" h="1" fill="none" extrusionOk="0">
                  <a:moveTo>
                    <a:pt x="1" y="0"/>
                  </a:moveTo>
                  <a:lnTo>
                    <a:pt x="2687" y="0"/>
                  </a:lnTo>
                </a:path>
              </a:pathLst>
            </a:custGeom>
            <a:noFill/>
            <a:ln w="11100" cap="rnd" cmpd="sng">
              <a:solidFill>
                <a:srgbClr val="FFB1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006;p33">
              <a:extLst>
                <a:ext uri="{FF2B5EF4-FFF2-40B4-BE49-F238E27FC236}">
                  <a16:creationId xmlns:a16="http://schemas.microsoft.com/office/drawing/2014/main" id="{1D37DB29-E34F-40CD-94D0-0C070F501E14}"/>
                </a:ext>
              </a:extLst>
            </p:cNvPr>
            <p:cNvSpPr/>
            <p:nvPr/>
          </p:nvSpPr>
          <p:spPr>
            <a:xfrm>
              <a:off x="3248315" y="2244102"/>
              <a:ext cx="114601" cy="43"/>
            </a:xfrm>
            <a:custGeom>
              <a:avLst/>
              <a:gdLst/>
              <a:ahLst/>
              <a:cxnLst/>
              <a:rect l="l" t="t" r="r" b="b"/>
              <a:pathLst>
                <a:path w="2687" h="1" fill="none" extrusionOk="0">
                  <a:moveTo>
                    <a:pt x="1" y="1"/>
                  </a:moveTo>
                  <a:lnTo>
                    <a:pt x="2687" y="1"/>
                  </a:lnTo>
                </a:path>
              </a:pathLst>
            </a:custGeom>
            <a:noFill/>
            <a:ln w="11100" cap="rnd" cmpd="sng">
              <a:solidFill>
                <a:srgbClr val="FFB1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1007;p33">
              <a:extLst>
                <a:ext uri="{FF2B5EF4-FFF2-40B4-BE49-F238E27FC236}">
                  <a16:creationId xmlns:a16="http://schemas.microsoft.com/office/drawing/2014/main" id="{428E6597-A786-429D-A97D-512F49F604EC}"/>
                </a:ext>
              </a:extLst>
            </p:cNvPr>
            <p:cNvSpPr/>
            <p:nvPr/>
          </p:nvSpPr>
          <p:spPr>
            <a:xfrm>
              <a:off x="3248315" y="2277964"/>
              <a:ext cx="114601" cy="43"/>
            </a:xfrm>
            <a:custGeom>
              <a:avLst/>
              <a:gdLst/>
              <a:ahLst/>
              <a:cxnLst/>
              <a:rect l="l" t="t" r="r" b="b"/>
              <a:pathLst>
                <a:path w="2687" h="1" fill="none" extrusionOk="0">
                  <a:moveTo>
                    <a:pt x="1" y="1"/>
                  </a:moveTo>
                  <a:lnTo>
                    <a:pt x="2687" y="1"/>
                  </a:lnTo>
                </a:path>
              </a:pathLst>
            </a:custGeom>
            <a:noFill/>
            <a:ln w="11100" cap="rnd" cmpd="sng">
              <a:solidFill>
                <a:srgbClr val="FFB1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027;p33">
            <a:extLst>
              <a:ext uri="{FF2B5EF4-FFF2-40B4-BE49-F238E27FC236}">
                <a16:creationId xmlns:a16="http://schemas.microsoft.com/office/drawing/2014/main" id="{708FEF68-5CC5-437E-BFA4-63B93353FDF8}"/>
              </a:ext>
            </a:extLst>
          </p:cNvPr>
          <p:cNvSpPr txBox="1"/>
          <p:nvPr/>
        </p:nvSpPr>
        <p:spPr>
          <a:xfrm>
            <a:off x="3699593" y="2646201"/>
            <a:ext cx="1428231" cy="8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id-ID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engumpulkan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mengelola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evaluasi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mandiri</a:t>
            </a:r>
            <a:endParaRPr sz="10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028;p33">
            <a:extLst>
              <a:ext uri="{FF2B5EF4-FFF2-40B4-BE49-F238E27FC236}">
                <a16:creationId xmlns:a16="http://schemas.microsoft.com/office/drawing/2014/main" id="{370FA789-4945-4B88-856E-6C93BABBF8FB}"/>
              </a:ext>
            </a:extLst>
          </p:cNvPr>
          <p:cNvSpPr txBox="1"/>
          <p:nvPr/>
        </p:nvSpPr>
        <p:spPr>
          <a:xfrm>
            <a:off x="5846726" y="2607777"/>
            <a:ext cx="1672642" cy="898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id-ID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engisi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Mengubah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isian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penjelasan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dan data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dukung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sesuai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kesepakatan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Tim Evaluator Internal</a:t>
            </a:r>
            <a:endParaRPr sz="10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037;p33">
            <a:extLst>
              <a:ext uri="{FF2B5EF4-FFF2-40B4-BE49-F238E27FC236}">
                <a16:creationId xmlns:a16="http://schemas.microsoft.com/office/drawing/2014/main" id="{84FA5D88-9CCB-4FCF-9944-A0F301356DE9}"/>
              </a:ext>
            </a:extLst>
          </p:cNvPr>
          <p:cNvSpPr/>
          <p:nvPr/>
        </p:nvSpPr>
        <p:spPr>
          <a:xfrm rot="5400000">
            <a:off x="2029049" y="1923156"/>
            <a:ext cx="906884" cy="1252603"/>
          </a:xfrm>
          <a:custGeom>
            <a:avLst/>
            <a:gdLst/>
            <a:ahLst/>
            <a:cxnLst/>
            <a:rect l="l" t="t" r="r" b="b"/>
            <a:pathLst>
              <a:path w="8735" h="20879" extrusionOk="0">
                <a:moveTo>
                  <a:pt x="1355" y="0"/>
                </a:moveTo>
                <a:cubicBezTo>
                  <a:pt x="608" y="0"/>
                  <a:pt x="1" y="608"/>
                  <a:pt x="1" y="1331"/>
                </a:cubicBezTo>
                <a:lnTo>
                  <a:pt x="1" y="19524"/>
                </a:lnTo>
                <a:cubicBezTo>
                  <a:pt x="1" y="20271"/>
                  <a:pt x="608" y="20878"/>
                  <a:pt x="1355" y="20878"/>
                </a:cubicBezTo>
                <a:lnTo>
                  <a:pt x="5699" y="20878"/>
                </a:lnTo>
                <a:cubicBezTo>
                  <a:pt x="6446" y="20878"/>
                  <a:pt x="7030" y="20271"/>
                  <a:pt x="7030" y="19524"/>
                </a:cubicBezTo>
                <a:lnTo>
                  <a:pt x="7030" y="12144"/>
                </a:lnTo>
                <a:lnTo>
                  <a:pt x="8735" y="10439"/>
                </a:lnTo>
                <a:lnTo>
                  <a:pt x="7054" y="8734"/>
                </a:lnTo>
                <a:lnTo>
                  <a:pt x="7054" y="1331"/>
                </a:lnTo>
                <a:cubicBezTo>
                  <a:pt x="7054" y="608"/>
                  <a:pt x="6446" y="0"/>
                  <a:pt x="5699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7" name="Google Shape;1038;p33">
            <a:extLst>
              <a:ext uri="{FF2B5EF4-FFF2-40B4-BE49-F238E27FC236}">
                <a16:creationId xmlns:a16="http://schemas.microsoft.com/office/drawing/2014/main" id="{52280DAC-C557-4D67-AD35-C5D5F5D8E340}"/>
              </a:ext>
            </a:extLst>
          </p:cNvPr>
          <p:cNvSpPr txBox="1"/>
          <p:nvPr/>
        </p:nvSpPr>
        <p:spPr>
          <a:xfrm>
            <a:off x="1794912" y="2247131"/>
            <a:ext cx="1428275" cy="58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id-ID" sz="1200" b="1" kern="0" dirty="0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r>
              <a:rPr lang="en-US" sz="1200" b="1" kern="0" dirty="0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AHAP 1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200" b="1" kern="0" dirty="0" err="1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Pelaksana</a:t>
            </a:r>
            <a:r>
              <a:rPr lang="en-US" sz="1200" b="1" kern="0" dirty="0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b="1" kern="0" dirty="0" err="1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Entri</a:t>
            </a:r>
            <a:r>
              <a:rPr lang="en-US" sz="1200" b="1" kern="0" dirty="0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Data</a:t>
            </a:r>
            <a:endParaRPr sz="1200" b="1" kern="0" dirty="0">
              <a:solidFill>
                <a:srgbClr val="59595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8" name="Google Shape;972;p33">
            <a:extLst>
              <a:ext uri="{FF2B5EF4-FFF2-40B4-BE49-F238E27FC236}">
                <a16:creationId xmlns:a16="http://schemas.microsoft.com/office/drawing/2014/main" id="{C45DE951-2DE3-4DED-9905-61156485F1C2}"/>
              </a:ext>
            </a:extLst>
          </p:cNvPr>
          <p:cNvSpPr/>
          <p:nvPr/>
        </p:nvSpPr>
        <p:spPr>
          <a:xfrm>
            <a:off x="5941502" y="1806424"/>
            <a:ext cx="1428275" cy="588537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7" y="1"/>
                  <a:pt x="25899" y="1"/>
                </a:cubicBezTo>
                <a:lnTo>
                  <a:pt x="1262" y="1"/>
                </a:lnTo>
                <a:cubicBezTo>
                  <a:pt x="585" y="1"/>
                  <a:pt x="1" y="561"/>
                  <a:pt x="1" y="1238"/>
                </a:cubicBezTo>
                <a:lnTo>
                  <a:pt x="1" y="7964"/>
                </a:lnTo>
              </a:path>
            </a:pathLst>
          </a:custGeom>
          <a:solidFill>
            <a:srgbClr val="FFCE7D"/>
          </a:solidFill>
          <a:ln w="7600" cap="rnd" cmpd="sng">
            <a:solidFill>
              <a:srgbClr val="FFC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9" name="Google Shape;973;p33">
            <a:extLst>
              <a:ext uri="{FF2B5EF4-FFF2-40B4-BE49-F238E27FC236}">
                <a16:creationId xmlns:a16="http://schemas.microsoft.com/office/drawing/2014/main" id="{D34600E2-75DA-42BD-8592-3FF82C69BEF9}"/>
              </a:ext>
            </a:extLst>
          </p:cNvPr>
          <p:cNvSpPr/>
          <p:nvPr/>
        </p:nvSpPr>
        <p:spPr>
          <a:xfrm>
            <a:off x="5941504" y="2624637"/>
            <a:ext cx="1436076" cy="1009285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1" y="1"/>
                </a:moveTo>
                <a:lnTo>
                  <a:pt x="1" y="6703"/>
                </a:lnTo>
                <a:cubicBezTo>
                  <a:pt x="1" y="7404"/>
                  <a:pt x="585" y="7964"/>
                  <a:pt x="1262" y="7964"/>
                </a:cubicBezTo>
                <a:lnTo>
                  <a:pt x="25899" y="7964"/>
                </a:lnTo>
                <a:cubicBezTo>
                  <a:pt x="26577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rgbClr val="FFC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0" name="Google Shape;977;p33">
            <a:extLst>
              <a:ext uri="{FF2B5EF4-FFF2-40B4-BE49-F238E27FC236}">
                <a16:creationId xmlns:a16="http://schemas.microsoft.com/office/drawing/2014/main" id="{FE40B50B-19CE-4D55-800E-128387D8C70F}"/>
              </a:ext>
            </a:extLst>
          </p:cNvPr>
          <p:cNvSpPr/>
          <p:nvPr/>
        </p:nvSpPr>
        <p:spPr>
          <a:xfrm>
            <a:off x="8313635" y="1775967"/>
            <a:ext cx="1428275" cy="387260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7" y="1"/>
                  <a:pt x="25900" y="1"/>
                </a:cubicBezTo>
                <a:lnTo>
                  <a:pt x="1262" y="1"/>
                </a:lnTo>
                <a:cubicBezTo>
                  <a:pt x="561" y="1"/>
                  <a:pt x="1" y="561"/>
                  <a:pt x="1" y="1238"/>
                </a:cubicBezTo>
                <a:lnTo>
                  <a:pt x="1" y="7964"/>
                </a:lnTo>
              </a:path>
            </a:pathLst>
          </a:custGeom>
          <a:noFill/>
          <a:ln w="76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8;p33">
            <a:extLst>
              <a:ext uri="{FF2B5EF4-FFF2-40B4-BE49-F238E27FC236}">
                <a16:creationId xmlns:a16="http://schemas.microsoft.com/office/drawing/2014/main" id="{8AC4B641-A6A8-4B3A-BF44-8FD60F708A14}"/>
              </a:ext>
            </a:extLst>
          </p:cNvPr>
          <p:cNvSpPr/>
          <p:nvPr/>
        </p:nvSpPr>
        <p:spPr>
          <a:xfrm>
            <a:off x="8313635" y="2607777"/>
            <a:ext cx="1428275" cy="1026145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1" y="1"/>
                </a:moveTo>
                <a:lnTo>
                  <a:pt x="1" y="6703"/>
                </a:lnTo>
                <a:cubicBezTo>
                  <a:pt x="1" y="7404"/>
                  <a:pt x="561" y="7964"/>
                  <a:pt x="1262" y="7964"/>
                </a:cubicBezTo>
                <a:lnTo>
                  <a:pt x="25900" y="7964"/>
                </a:lnTo>
                <a:cubicBezTo>
                  <a:pt x="26577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9;p33">
            <a:extLst>
              <a:ext uri="{FF2B5EF4-FFF2-40B4-BE49-F238E27FC236}">
                <a16:creationId xmlns:a16="http://schemas.microsoft.com/office/drawing/2014/main" id="{1D7817F9-89E3-44E4-8898-B0A9C3117F99}"/>
              </a:ext>
            </a:extLst>
          </p:cNvPr>
          <p:cNvSpPr/>
          <p:nvPr/>
        </p:nvSpPr>
        <p:spPr>
          <a:xfrm>
            <a:off x="5266656" y="2516951"/>
            <a:ext cx="423326" cy="45719"/>
          </a:xfrm>
          <a:custGeom>
            <a:avLst/>
            <a:gdLst/>
            <a:ahLst/>
            <a:cxnLst/>
            <a:rect l="l" t="t" r="r" b="b"/>
            <a:pathLst>
              <a:path w="3947" h="1" fill="none" extrusionOk="0">
                <a:moveTo>
                  <a:pt x="0" y="0"/>
                </a:moveTo>
                <a:lnTo>
                  <a:pt x="3947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59609E6-FF68-4898-9749-99098AE72E76}"/>
              </a:ext>
            </a:extLst>
          </p:cNvPr>
          <p:cNvGrpSpPr/>
          <p:nvPr/>
        </p:nvGrpSpPr>
        <p:grpSpPr>
          <a:xfrm>
            <a:off x="5776526" y="2426123"/>
            <a:ext cx="164976" cy="164792"/>
            <a:chOff x="4898491" y="2404646"/>
            <a:chExt cx="164976" cy="164792"/>
          </a:xfrm>
        </p:grpSpPr>
        <p:sp>
          <p:nvSpPr>
            <p:cNvPr id="143" name="Google Shape;980;p33">
              <a:extLst>
                <a:ext uri="{FF2B5EF4-FFF2-40B4-BE49-F238E27FC236}">
                  <a16:creationId xmlns:a16="http://schemas.microsoft.com/office/drawing/2014/main" id="{924C30E8-8151-4783-B635-129BED44368F}"/>
                </a:ext>
              </a:extLst>
            </p:cNvPr>
            <p:cNvSpPr/>
            <p:nvPr/>
          </p:nvSpPr>
          <p:spPr>
            <a:xfrm>
              <a:off x="4898491" y="2404646"/>
              <a:ext cx="164976" cy="164792"/>
            </a:xfrm>
            <a:custGeom>
              <a:avLst/>
              <a:gdLst/>
              <a:ahLst/>
              <a:cxnLst/>
              <a:rect l="l" t="t" r="r" b="b"/>
              <a:pathLst>
                <a:path w="2407" h="2407" fill="none" extrusionOk="0">
                  <a:moveTo>
                    <a:pt x="2406" y="1215"/>
                  </a:moveTo>
                  <a:cubicBezTo>
                    <a:pt x="2406" y="1869"/>
                    <a:pt x="1869" y="2406"/>
                    <a:pt x="1192" y="2406"/>
                  </a:cubicBezTo>
                  <a:cubicBezTo>
                    <a:pt x="538" y="2406"/>
                    <a:pt x="1" y="1869"/>
                    <a:pt x="1" y="1215"/>
                  </a:cubicBezTo>
                  <a:cubicBezTo>
                    <a:pt x="1" y="538"/>
                    <a:pt x="538" y="1"/>
                    <a:pt x="1192" y="1"/>
                  </a:cubicBezTo>
                  <a:cubicBezTo>
                    <a:pt x="1869" y="1"/>
                    <a:pt x="2406" y="538"/>
                    <a:pt x="2406" y="1215"/>
                  </a:cubicBezTo>
                  <a:close/>
                </a:path>
              </a:pathLst>
            </a:custGeom>
            <a:noFill/>
            <a:ln w="7600" cap="flat" cmpd="sng">
              <a:solidFill>
                <a:srgbClr val="647586"/>
              </a:solidFill>
              <a:prstDash val="solid"/>
              <a:miter lim="233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81;p33">
              <a:extLst>
                <a:ext uri="{FF2B5EF4-FFF2-40B4-BE49-F238E27FC236}">
                  <a16:creationId xmlns:a16="http://schemas.microsoft.com/office/drawing/2014/main" id="{F5BC0199-748E-4665-BC0B-C8FF34B414B8}"/>
                </a:ext>
              </a:extLst>
            </p:cNvPr>
            <p:cNvSpPr/>
            <p:nvPr/>
          </p:nvSpPr>
          <p:spPr>
            <a:xfrm>
              <a:off x="4941669" y="2445700"/>
              <a:ext cx="88559" cy="94530"/>
            </a:xfrm>
            <a:custGeom>
              <a:avLst/>
              <a:gdLst/>
              <a:ahLst/>
              <a:cxnLst/>
              <a:rect l="l" t="t" r="r" b="b"/>
              <a:pathLst>
                <a:path w="1145" h="1145" extrusionOk="0">
                  <a:moveTo>
                    <a:pt x="561" y="0"/>
                  </a:moveTo>
                  <a:cubicBezTo>
                    <a:pt x="257" y="0"/>
                    <a:pt x="0" y="257"/>
                    <a:pt x="0" y="584"/>
                  </a:cubicBezTo>
                  <a:cubicBezTo>
                    <a:pt x="0" y="888"/>
                    <a:pt x="257" y="1145"/>
                    <a:pt x="561" y="1145"/>
                  </a:cubicBezTo>
                  <a:cubicBezTo>
                    <a:pt x="888" y="1145"/>
                    <a:pt x="1145" y="888"/>
                    <a:pt x="1145" y="584"/>
                  </a:cubicBezTo>
                  <a:cubicBezTo>
                    <a:pt x="1145" y="257"/>
                    <a:pt x="888" y="0"/>
                    <a:pt x="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979;p33">
            <a:extLst>
              <a:ext uri="{FF2B5EF4-FFF2-40B4-BE49-F238E27FC236}">
                <a16:creationId xmlns:a16="http://schemas.microsoft.com/office/drawing/2014/main" id="{9250D40C-1721-4F05-A553-8CECCEE0B450}"/>
              </a:ext>
            </a:extLst>
          </p:cNvPr>
          <p:cNvSpPr/>
          <p:nvPr/>
        </p:nvSpPr>
        <p:spPr>
          <a:xfrm>
            <a:off x="3075426" y="2524049"/>
            <a:ext cx="423326" cy="45719"/>
          </a:xfrm>
          <a:custGeom>
            <a:avLst/>
            <a:gdLst/>
            <a:ahLst/>
            <a:cxnLst/>
            <a:rect l="l" t="t" r="r" b="b"/>
            <a:pathLst>
              <a:path w="3947" h="1" fill="none" extrusionOk="0">
                <a:moveTo>
                  <a:pt x="0" y="0"/>
                </a:moveTo>
                <a:lnTo>
                  <a:pt x="3947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980;p33">
            <a:extLst>
              <a:ext uri="{FF2B5EF4-FFF2-40B4-BE49-F238E27FC236}">
                <a16:creationId xmlns:a16="http://schemas.microsoft.com/office/drawing/2014/main" id="{7EE70D88-E2C2-40E9-ABCF-76D86D5D92F7}"/>
              </a:ext>
            </a:extLst>
          </p:cNvPr>
          <p:cNvSpPr/>
          <p:nvPr/>
        </p:nvSpPr>
        <p:spPr>
          <a:xfrm>
            <a:off x="3585296" y="2433221"/>
            <a:ext cx="164976" cy="164792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192" y="2406"/>
                </a:cubicBezTo>
                <a:cubicBezTo>
                  <a:pt x="538" y="2406"/>
                  <a:pt x="1" y="1869"/>
                  <a:pt x="1" y="1215"/>
                </a:cubicBezTo>
                <a:cubicBezTo>
                  <a:pt x="1" y="538"/>
                  <a:pt x="538" y="1"/>
                  <a:pt x="1192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976;p33">
            <a:extLst>
              <a:ext uri="{FF2B5EF4-FFF2-40B4-BE49-F238E27FC236}">
                <a16:creationId xmlns:a16="http://schemas.microsoft.com/office/drawing/2014/main" id="{879E3FDA-20BD-4060-8870-7B21C1ACE7D7}"/>
              </a:ext>
            </a:extLst>
          </p:cNvPr>
          <p:cNvSpPr/>
          <p:nvPr/>
        </p:nvSpPr>
        <p:spPr>
          <a:xfrm>
            <a:off x="3625281" y="2467177"/>
            <a:ext cx="88412" cy="96074"/>
          </a:xfrm>
          <a:custGeom>
            <a:avLst/>
            <a:gdLst/>
            <a:ahLst/>
            <a:cxnLst/>
            <a:rect l="l" t="t" r="r" b="b"/>
            <a:pathLst>
              <a:path w="1145" h="1145" extrusionOk="0">
                <a:moveTo>
                  <a:pt x="561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57" y="1145"/>
                  <a:pt x="561" y="1145"/>
                </a:cubicBezTo>
                <a:cubicBezTo>
                  <a:pt x="888" y="1145"/>
                  <a:pt x="1145" y="888"/>
                  <a:pt x="1145" y="584"/>
                </a:cubicBezTo>
                <a:cubicBezTo>
                  <a:pt x="1145" y="257"/>
                  <a:pt x="888" y="0"/>
                  <a:pt x="561" y="0"/>
                </a:cubicBezTo>
                <a:close/>
              </a:path>
            </a:pathLst>
          </a:custGeom>
          <a:solidFill>
            <a:srgbClr val="FFCE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1" name="Google Shape;979;p33">
            <a:extLst>
              <a:ext uri="{FF2B5EF4-FFF2-40B4-BE49-F238E27FC236}">
                <a16:creationId xmlns:a16="http://schemas.microsoft.com/office/drawing/2014/main" id="{AB563387-98EE-46E3-B02D-38B4F7F2AD96}"/>
              </a:ext>
            </a:extLst>
          </p:cNvPr>
          <p:cNvSpPr/>
          <p:nvPr/>
        </p:nvSpPr>
        <p:spPr>
          <a:xfrm>
            <a:off x="7375398" y="2485789"/>
            <a:ext cx="423326" cy="45719"/>
          </a:xfrm>
          <a:custGeom>
            <a:avLst/>
            <a:gdLst/>
            <a:ahLst/>
            <a:cxnLst/>
            <a:rect l="l" t="t" r="r" b="b"/>
            <a:pathLst>
              <a:path w="3947" h="1" fill="none" extrusionOk="0">
                <a:moveTo>
                  <a:pt x="0" y="0"/>
                </a:moveTo>
                <a:lnTo>
                  <a:pt x="3947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980;p33">
            <a:extLst>
              <a:ext uri="{FF2B5EF4-FFF2-40B4-BE49-F238E27FC236}">
                <a16:creationId xmlns:a16="http://schemas.microsoft.com/office/drawing/2014/main" id="{7E968859-9DB9-428F-A370-ACE5671A174E}"/>
              </a:ext>
            </a:extLst>
          </p:cNvPr>
          <p:cNvSpPr/>
          <p:nvPr/>
        </p:nvSpPr>
        <p:spPr>
          <a:xfrm>
            <a:off x="7885268" y="2394961"/>
            <a:ext cx="164976" cy="164792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192" y="2406"/>
                </a:cubicBezTo>
                <a:cubicBezTo>
                  <a:pt x="538" y="2406"/>
                  <a:pt x="1" y="1869"/>
                  <a:pt x="1" y="1215"/>
                </a:cubicBezTo>
                <a:cubicBezTo>
                  <a:pt x="1" y="538"/>
                  <a:pt x="538" y="1"/>
                  <a:pt x="1192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991;p33">
            <a:extLst>
              <a:ext uri="{FF2B5EF4-FFF2-40B4-BE49-F238E27FC236}">
                <a16:creationId xmlns:a16="http://schemas.microsoft.com/office/drawing/2014/main" id="{CB630655-A97B-463A-A8CB-B4A522DB10DF}"/>
              </a:ext>
            </a:extLst>
          </p:cNvPr>
          <p:cNvSpPr/>
          <p:nvPr/>
        </p:nvSpPr>
        <p:spPr>
          <a:xfrm>
            <a:off x="7918849" y="2428874"/>
            <a:ext cx="97814" cy="106813"/>
          </a:xfrm>
          <a:custGeom>
            <a:avLst/>
            <a:gdLst/>
            <a:ahLst/>
            <a:cxnLst/>
            <a:rect l="l" t="t" r="r" b="b"/>
            <a:pathLst>
              <a:path w="1168" h="1145" extrusionOk="0">
                <a:moveTo>
                  <a:pt x="584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81" y="1145"/>
                  <a:pt x="584" y="1145"/>
                </a:cubicBezTo>
                <a:cubicBezTo>
                  <a:pt x="911" y="1145"/>
                  <a:pt x="1168" y="888"/>
                  <a:pt x="1168" y="584"/>
                </a:cubicBezTo>
                <a:cubicBezTo>
                  <a:pt x="1168" y="257"/>
                  <a:pt x="911" y="0"/>
                  <a:pt x="584" y="0"/>
                </a:cubicBez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3" name="Google Shape;1008;p33">
            <a:extLst>
              <a:ext uri="{FF2B5EF4-FFF2-40B4-BE49-F238E27FC236}">
                <a16:creationId xmlns:a16="http://schemas.microsoft.com/office/drawing/2014/main" id="{8BB114C6-BE15-4718-AB37-A1026CCA5FF1}"/>
              </a:ext>
            </a:extLst>
          </p:cNvPr>
          <p:cNvGrpSpPr/>
          <p:nvPr/>
        </p:nvGrpSpPr>
        <p:grpSpPr>
          <a:xfrm>
            <a:off x="8814546" y="1780784"/>
            <a:ext cx="505306" cy="466347"/>
            <a:chOff x="5917507" y="2077776"/>
            <a:chExt cx="282897" cy="282940"/>
          </a:xfrm>
        </p:grpSpPr>
        <p:sp>
          <p:nvSpPr>
            <p:cNvPr id="174" name="Google Shape;1009;p33">
              <a:extLst>
                <a:ext uri="{FF2B5EF4-FFF2-40B4-BE49-F238E27FC236}">
                  <a16:creationId xmlns:a16="http://schemas.microsoft.com/office/drawing/2014/main" id="{96122108-E4A3-43D6-A9D3-AB53479D97D9}"/>
                </a:ext>
              </a:extLst>
            </p:cNvPr>
            <p:cNvSpPr/>
            <p:nvPr/>
          </p:nvSpPr>
          <p:spPr>
            <a:xfrm>
              <a:off x="5917507" y="2077776"/>
              <a:ext cx="282897" cy="282940"/>
            </a:xfrm>
            <a:custGeom>
              <a:avLst/>
              <a:gdLst/>
              <a:ahLst/>
              <a:cxnLst/>
              <a:rect l="l" t="t" r="r" b="b"/>
              <a:pathLst>
                <a:path w="6633" h="6634" fill="none" extrusionOk="0">
                  <a:moveTo>
                    <a:pt x="6633" y="3877"/>
                  </a:moveTo>
                  <a:lnTo>
                    <a:pt x="6633" y="2756"/>
                  </a:lnTo>
                  <a:lnTo>
                    <a:pt x="5395" y="2756"/>
                  </a:lnTo>
                  <a:cubicBezTo>
                    <a:pt x="5348" y="2570"/>
                    <a:pt x="5278" y="2406"/>
                    <a:pt x="5185" y="2243"/>
                  </a:cubicBezTo>
                  <a:lnTo>
                    <a:pt x="6049" y="1379"/>
                  </a:lnTo>
                  <a:lnTo>
                    <a:pt x="5255" y="561"/>
                  </a:lnTo>
                  <a:lnTo>
                    <a:pt x="4391" y="1449"/>
                  </a:lnTo>
                  <a:cubicBezTo>
                    <a:pt x="4227" y="1355"/>
                    <a:pt x="4064" y="1285"/>
                    <a:pt x="3877" y="1239"/>
                  </a:cubicBezTo>
                  <a:lnTo>
                    <a:pt x="3877" y="1"/>
                  </a:lnTo>
                  <a:lnTo>
                    <a:pt x="2756" y="1"/>
                  </a:lnTo>
                  <a:lnTo>
                    <a:pt x="2756" y="1239"/>
                  </a:lnTo>
                  <a:cubicBezTo>
                    <a:pt x="2569" y="1285"/>
                    <a:pt x="2406" y="1355"/>
                    <a:pt x="2242" y="1449"/>
                  </a:cubicBezTo>
                  <a:lnTo>
                    <a:pt x="1378" y="561"/>
                  </a:lnTo>
                  <a:lnTo>
                    <a:pt x="584" y="1379"/>
                  </a:lnTo>
                  <a:lnTo>
                    <a:pt x="1448" y="2243"/>
                  </a:lnTo>
                  <a:cubicBezTo>
                    <a:pt x="1355" y="2406"/>
                    <a:pt x="1285" y="2570"/>
                    <a:pt x="1238" y="2756"/>
                  </a:cubicBezTo>
                  <a:lnTo>
                    <a:pt x="1" y="2756"/>
                  </a:lnTo>
                  <a:lnTo>
                    <a:pt x="1" y="3877"/>
                  </a:lnTo>
                  <a:lnTo>
                    <a:pt x="1238" y="3877"/>
                  </a:lnTo>
                  <a:cubicBezTo>
                    <a:pt x="1285" y="4064"/>
                    <a:pt x="1355" y="4228"/>
                    <a:pt x="1448" y="4391"/>
                  </a:cubicBezTo>
                  <a:lnTo>
                    <a:pt x="584" y="5255"/>
                  </a:lnTo>
                  <a:lnTo>
                    <a:pt x="1378" y="6049"/>
                  </a:lnTo>
                  <a:lnTo>
                    <a:pt x="2242" y="5185"/>
                  </a:lnTo>
                  <a:cubicBezTo>
                    <a:pt x="2406" y="5279"/>
                    <a:pt x="2569" y="5349"/>
                    <a:pt x="2756" y="5395"/>
                  </a:cubicBezTo>
                  <a:lnTo>
                    <a:pt x="2756" y="6633"/>
                  </a:lnTo>
                  <a:lnTo>
                    <a:pt x="3877" y="6633"/>
                  </a:lnTo>
                  <a:lnTo>
                    <a:pt x="3877" y="5395"/>
                  </a:lnTo>
                  <a:cubicBezTo>
                    <a:pt x="4064" y="5349"/>
                    <a:pt x="4227" y="5279"/>
                    <a:pt x="4391" y="5185"/>
                  </a:cubicBezTo>
                  <a:lnTo>
                    <a:pt x="5255" y="6049"/>
                  </a:lnTo>
                  <a:lnTo>
                    <a:pt x="6049" y="5255"/>
                  </a:lnTo>
                  <a:lnTo>
                    <a:pt x="5185" y="4391"/>
                  </a:lnTo>
                  <a:cubicBezTo>
                    <a:pt x="5278" y="4228"/>
                    <a:pt x="5348" y="4064"/>
                    <a:pt x="5395" y="3877"/>
                  </a:cubicBezTo>
                  <a:close/>
                </a:path>
              </a:pathLst>
            </a:custGeom>
            <a:noFill/>
            <a:ln w="11100" cap="rnd" cmpd="sng">
              <a:solidFill>
                <a:srgbClr val="FF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010;p33">
              <a:extLst>
                <a:ext uri="{FF2B5EF4-FFF2-40B4-BE49-F238E27FC236}">
                  <a16:creationId xmlns:a16="http://schemas.microsoft.com/office/drawing/2014/main" id="{18000747-8DD6-4E12-976F-58BE07196642}"/>
                </a:ext>
              </a:extLst>
            </p:cNvPr>
            <p:cNvSpPr/>
            <p:nvPr/>
          </p:nvSpPr>
          <p:spPr>
            <a:xfrm>
              <a:off x="6014104" y="2174415"/>
              <a:ext cx="89693" cy="89650"/>
            </a:xfrm>
            <a:custGeom>
              <a:avLst/>
              <a:gdLst/>
              <a:ahLst/>
              <a:cxnLst/>
              <a:rect l="l" t="t" r="r" b="b"/>
              <a:pathLst>
                <a:path w="2103" h="2102" fill="none" extrusionOk="0">
                  <a:moveTo>
                    <a:pt x="2103" y="1051"/>
                  </a:moveTo>
                  <a:cubicBezTo>
                    <a:pt x="2103" y="1635"/>
                    <a:pt x="1636" y="2102"/>
                    <a:pt x="1052" y="2102"/>
                  </a:cubicBezTo>
                  <a:cubicBezTo>
                    <a:pt x="468" y="2102"/>
                    <a:pt x="1" y="1635"/>
                    <a:pt x="1" y="1051"/>
                  </a:cubicBezTo>
                  <a:cubicBezTo>
                    <a:pt x="1" y="467"/>
                    <a:pt x="468" y="0"/>
                    <a:pt x="1052" y="0"/>
                  </a:cubicBezTo>
                  <a:cubicBezTo>
                    <a:pt x="1636" y="0"/>
                    <a:pt x="2103" y="467"/>
                    <a:pt x="2103" y="1051"/>
                  </a:cubicBezTo>
                  <a:close/>
                </a:path>
              </a:pathLst>
            </a:custGeom>
            <a:noFill/>
            <a:ln w="11100" cap="rnd" cmpd="sng">
              <a:solidFill>
                <a:srgbClr val="FF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028;p33">
            <a:extLst>
              <a:ext uri="{FF2B5EF4-FFF2-40B4-BE49-F238E27FC236}">
                <a16:creationId xmlns:a16="http://schemas.microsoft.com/office/drawing/2014/main" id="{2FA9A2FC-D695-4AE6-9643-B04EAD70C200}"/>
              </a:ext>
            </a:extLst>
          </p:cNvPr>
          <p:cNvSpPr txBox="1"/>
          <p:nvPr/>
        </p:nvSpPr>
        <p:spPr>
          <a:xfrm>
            <a:off x="8191260" y="2556755"/>
            <a:ext cx="1672642" cy="106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Menyampaikan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Hasil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Evaluasi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Kepada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Penanggung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Jawab</a:t>
            </a:r>
            <a:endParaRPr sz="10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972;p33">
            <a:extLst>
              <a:ext uri="{FF2B5EF4-FFF2-40B4-BE49-F238E27FC236}">
                <a16:creationId xmlns:a16="http://schemas.microsoft.com/office/drawing/2014/main" id="{F86FEB9C-D436-41EF-9C84-281219FB5FEC}"/>
              </a:ext>
            </a:extLst>
          </p:cNvPr>
          <p:cNvSpPr/>
          <p:nvPr/>
        </p:nvSpPr>
        <p:spPr>
          <a:xfrm>
            <a:off x="3580912" y="4110558"/>
            <a:ext cx="1428275" cy="588537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7" y="1"/>
                  <a:pt x="25899" y="1"/>
                </a:cubicBezTo>
                <a:lnTo>
                  <a:pt x="1262" y="1"/>
                </a:lnTo>
                <a:cubicBezTo>
                  <a:pt x="585" y="1"/>
                  <a:pt x="1" y="561"/>
                  <a:pt x="1" y="1238"/>
                </a:cubicBezTo>
                <a:lnTo>
                  <a:pt x="1" y="7964"/>
                </a:lnTo>
              </a:path>
            </a:pathLst>
          </a:custGeom>
          <a:solidFill>
            <a:srgbClr val="FFCE7D"/>
          </a:solidFill>
          <a:ln w="7600" cap="rnd" cmpd="sng">
            <a:solidFill>
              <a:srgbClr val="FFC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8" name="Google Shape;973;p33">
            <a:extLst>
              <a:ext uri="{FF2B5EF4-FFF2-40B4-BE49-F238E27FC236}">
                <a16:creationId xmlns:a16="http://schemas.microsoft.com/office/drawing/2014/main" id="{1777D1B2-4F09-4FDE-BC1C-0C8296261BF2}"/>
              </a:ext>
            </a:extLst>
          </p:cNvPr>
          <p:cNvSpPr/>
          <p:nvPr/>
        </p:nvSpPr>
        <p:spPr>
          <a:xfrm>
            <a:off x="3580912" y="4988271"/>
            <a:ext cx="1428231" cy="980243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1" y="1"/>
                </a:moveTo>
                <a:lnTo>
                  <a:pt x="1" y="6703"/>
                </a:lnTo>
                <a:cubicBezTo>
                  <a:pt x="1" y="7404"/>
                  <a:pt x="585" y="7964"/>
                  <a:pt x="1262" y="7964"/>
                </a:cubicBezTo>
                <a:lnTo>
                  <a:pt x="25899" y="7964"/>
                </a:lnTo>
                <a:cubicBezTo>
                  <a:pt x="26577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rgbClr val="FFC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79" name="Google Shape;997;p33">
            <a:extLst>
              <a:ext uri="{FF2B5EF4-FFF2-40B4-BE49-F238E27FC236}">
                <a16:creationId xmlns:a16="http://schemas.microsoft.com/office/drawing/2014/main" id="{7F15509C-BE9F-4E49-B9F6-C762F6E8FE7F}"/>
              </a:ext>
            </a:extLst>
          </p:cNvPr>
          <p:cNvGrpSpPr/>
          <p:nvPr/>
        </p:nvGrpSpPr>
        <p:grpSpPr>
          <a:xfrm>
            <a:off x="4043075" y="4169884"/>
            <a:ext cx="572161" cy="471536"/>
            <a:chOff x="1773302" y="2077776"/>
            <a:chExt cx="311814" cy="282934"/>
          </a:xfrm>
        </p:grpSpPr>
        <p:sp>
          <p:nvSpPr>
            <p:cNvPr id="180" name="Google Shape;998;p33">
              <a:extLst>
                <a:ext uri="{FF2B5EF4-FFF2-40B4-BE49-F238E27FC236}">
                  <a16:creationId xmlns:a16="http://schemas.microsoft.com/office/drawing/2014/main" id="{872CC9E5-8FC0-4DAD-B95F-E010389C10EA}"/>
                </a:ext>
              </a:extLst>
            </p:cNvPr>
            <p:cNvSpPr/>
            <p:nvPr/>
          </p:nvSpPr>
          <p:spPr>
            <a:xfrm>
              <a:off x="1819149" y="2190323"/>
              <a:ext cx="220159" cy="170387"/>
            </a:xfrm>
            <a:custGeom>
              <a:avLst/>
              <a:gdLst/>
              <a:ahLst/>
              <a:cxnLst/>
              <a:rect l="l" t="t" r="r" b="b"/>
              <a:pathLst>
                <a:path w="5162" h="3995" fill="none" extrusionOk="0">
                  <a:moveTo>
                    <a:pt x="5161" y="1"/>
                  </a:moveTo>
                  <a:lnTo>
                    <a:pt x="5161" y="3994"/>
                  </a:lnTo>
                  <a:lnTo>
                    <a:pt x="0" y="3994"/>
                  </a:lnTo>
                  <a:lnTo>
                    <a:pt x="0" y="1"/>
                  </a:lnTo>
                </a:path>
              </a:pathLst>
            </a:custGeom>
            <a:solidFill>
              <a:srgbClr val="FFCE7D"/>
            </a:solidFill>
            <a:ln w="11100" cap="rnd" cmpd="sng">
              <a:solidFill>
                <a:srgbClr val="FFCE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999;p33">
              <a:extLst>
                <a:ext uri="{FF2B5EF4-FFF2-40B4-BE49-F238E27FC236}">
                  <a16:creationId xmlns:a16="http://schemas.microsoft.com/office/drawing/2014/main" id="{6E4755E4-F7F0-46AD-998F-83150097682A}"/>
                </a:ext>
              </a:extLst>
            </p:cNvPr>
            <p:cNvSpPr/>
            <p:nvPr/>
          </p:nvSpPr>
          <p:spPr>
            <a:xfrm>
              <a:off x="1773302" y="2077776"/>
              <a:ext cx="311814" cy="156440"/>
            </a:xfrm>
            <a:custGeom>
              <a:avLst/>
              <a:gdLst/>
              <a:ahLst/>
              <a:cxnLst/>
              <a:rect l="l" t="t" r="r" b="b"/>
              <a:pathLst>
                <a:path w="7311" h="3668" fill="none" extrusionOk="0">
                  <a:moveTo>
                    <a:pt x="1" y="3667"/>
                  </a:moveTo>
                  <a:lnTo>
                    <a:pt x="3644" y="1"/>
                  </a:lnTo>
                  <a:lnTo>
                    <a:pt x="7310" y="3667"/>
                  </a:lnTo>
                </a:path>
              </a:pathLst>
            </a:custGeom>
            <a:solidFill>
              <a:srgbClr val="FFCE7D"/>
            </a:solidFill>
            <a:ln w="11100" cap="rnd" cmpd="sng">
              <a:solidFill>
                <a:srgbClr val="FFCE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1000;p33">
              <a:extLst>
                <a:ext uri="{FF2B5EF4-FFF2-40B4-BE49-F238E27FC236}">
                  <a16:creationId xmlns:a16="http://schemas.microsoft.com/office/drawing/2014/main" id="{2D3F2A12-7DAF-4EB0-A80A-DFE88CD5A9DE}"/>
                </a:ext>
              </a:extLst>
            </p:cNvPr>
            <p:cNvSpPr/>
            <p:nvPr/>
          </p:nvSpPr>
          <p:spPr>
            <a:xfrm>
              <a:off x="1881883" y="2233141"/>
              <a:ext cx="93659" cy="127566"/>
            </a:xfrm>
            <a:custGeom>
              <a:avLst/>
              <a:gdLst/>
              <a:ahLst/>
              <a:cxnLst/>
              <a:rect l="l" t="t" r="r" b="b"/>
              <a:pathLst>
                <a:path w="2196" h="2991" fill="none" extrusionOk="0">
                  <a:moveTo>
                    <a:pt x="0" y="1"/>
                  </a:moveTo>
                  <a:lnTo>
                    <a:pt x="2196" y="1"/>
                  </a:lnTo>
                  <a:lnTo>
                    <a:pt x="2196" y="2990"/>
                  </a:lnTo>
                  <a:lnTo>
                    <a:pt x="0" y="2990"/>
                  </a:lnTo>
                  <a:close/>
                </a:path>
              </a:pathLst>
            </a:custGeom>
            <a:solidFill>
              <a:srgbClr val="FFCE7D"/>
            </a:solidFill>
            <a:ln w="11100" cap="rnd" cmpd="sng">
              <a:solidFill>
                <a:srgbClr val="FFCE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001;p33">
            <a:extLst>
              <a:ext uri="{FF2B5EF4-FFF2-40B4-BE49-F238E27FC236}">
                <a16:creationId xmlns:a16="http://schemas.microsoft.com/office/drawing/2014/main" id="{76D3762A-7365-4F11-AF7B-ADA4271BE8C6}"/>
              </a:ext>
            </a:extLst>
          </p:cNvPr>
          <p:cNvGrpSpPr/>
          <p:nvPr/>
        </p:nvGrpSpPr>
        <p:grpSpPr>
          <a:xfrm>
            <a:off x="6423612" y="4163839"/>
            <a:ext cx="363583" cy="468187"/>
            <a:chOff x="3206521" y="2077776"/>
            <a:chExt cx="198237" cy="282940"/>
          </a:xfrm>
        </p:grpSpPr>
        <p:sp>
          <p:nvSpPr>
            <p:cNvPr id="184" name="Google Shape;1002;p33">
              <a:extLst>
                <a:ext uri="{FF2B5EF4-FFF2-40B4-BE49-F238E27FC236}">
                  <a16:creationId xmlns:a16="http://schemas.microsoft.com/office/drawing/2014/main" id="{2E53B7C7-CA3F-4A30-88A1-BF865333861E}"/>
                </a:ext>
              </a:extLst>
            </p:cNvPr>
            <p:cNvSpPr/>
            <p:nvPr/>
          </p:nvSpPr>
          <p:spPr>
            <a:xfrm>
              <a:off x="3206521" y="2077776"/>
              <a:ext cx="198237" cy="282940"/>
            </a:xfrm>
            <a:custGeom>
              <a:avLst/>
              <a:gdLst/>
              <a:ahLst/>
              <a:cxnLst/>
              <a:rect l="l" t="t" r="r" b="b"/>
              <a:pathLst>
                <a:path w="4648" h="6634" fill="none" extrusionOk="0">
                  <a:moveTo>
                    <a:pt x="1331" y="1"/>
                  </a:moveTo>
                  <a:lnTo>
                    <a:pt x="1331" y="1332"/>
                  </a:lnTo>
                  <a:lnTo>
                    <a:pt x="0" y="1332"/>
                  </a:lnTo>
                  <a:lnTo>
                    <a:pt x="0" y="6633"/>
                  </a:lnTo>
                  <a:lnTo>
                    <a:pt x="4647" y="6633"/>
                  </a:lnTo>
                  <a:lnTo>
                    <a:pt x="4647" y="1"/>
                  </a:lnTo>
                  <a:close/>
                </a:path>
              </a:pathLst>
            </a:custGeom>
            <a:noFill/>
            <a:ln w="11100" cap="rnd" cmpd="sng">
              <a:solidFill>
                <a:srgbClr val="FFB1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003;p33">
              <a:extLst>
                <a:ext uri="{FF2B5EF4-FFF2-40B4-BE49-F238E27FC236}">
                  <a16:creationId xmlns:a16="http://schemas.microsoft.com/office/drawing/2014/main" id="{AA85A3CC-E5D8-47E0-A58B-FFECB3D59B3E}"/>
                </a:ext>
              </a:extLst>
            </p:cNvPr>
            <p:cNvSpPr/>
            <p:nvPr/>
          </p:nvSpPr>
          <p:spPr>
            <a:xfrm>
              <a:off x="3206521" y="2077776"/>
              <a:ext cx="56810" cy="56810"/>
            </a:xfrm>
            <a:custGeom>
              <a:avLst/>
              <a:gdLst/>
              <a:ahLst/>
              <a:cxnLst/>
              <a:rect l="l" t="t" r="r" b="b"/>
              <a:pathLst>
                <a:path w="1332" h="1332" fill="none" extrusionOk="0">
                  <a:moveTo>
                    <a:pt x="1331" y="1"/>
                  </a:moveTo>
                  <a:lnTo>
                    <a:pt x="0" y="1332"/>
                  </a:lnTo>
                </a:path>
              </a:pathLst>
            </a:custGeom>
            <a:noFill/>
            <a:ln w="11100" cap="rnd" cmpd="sng">
              <a:solidFill>
                <a:srgbClr val="FFB1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004;p33">
              <a:extLst>
                <a:ext uri="{FF2B5EF4-FFF2-40B4-BE49-F238E27FC236}">
                  <a16:creationId xmlns:a16="http://schemas.microsoft.com/office/drawing/2014/main" id="{E0F18766-E1A7-4342-B80F-17F37E567285}"/>
                </a:ext>
              </a:extLst>
            </p:cNvPr>
            <p:cNvSpPr/>
            <p:nvPr/>
          </p:nvSpPr>
          <p:spPr>
            <a:xfrm>
              <a:off x="3248315" y="2177401"/>
              <a:ext cx="114601" cy="43"/>
            </a:xfrm>
            <a:custGeom>
              <a:avLst/>
              <a:gdLst/>
              <a:ahLst/>
              <a:cxnLst/>
              <a:rect l="l" t="t" r="r" b="b"/>
              <a:pathLst>
                <a:path w="2687" h="1" fill="none" extrusionOk="0">
                  <a:moveTo>
                    <a:pt x="1" y="0"/>
                  </a:moveTo>
                  <a:lnTo>
                    <a:pt x="2687" y="0"/>
                  </a:lnTo>
                </a:path>
              </a:pathLst>
            </a:custGeom>
            <a:noFill/>
            <a:ln w="11100" cap="rnd" cmpd="sng">
              <a:solidFill>
                <a:srgbClr val="FFB1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1005;p33">
              <a:extLst>
                <a:ext uri="{FF2B5EF4-FFF2-40B4-BE49-F238E27FC236}">
                  <a16:creationId xmlns:a16="http://schemas.microsoft.com/office/drawing/2014/main" id="{6C5C7B98-E08D-449F-AF6F-5D8818D6F76F}"/>
                </a:ext>
              </a:extLst>
            </p:cNvPr>
            <p:cNvSpPr/>
            <p:nvPr/>
          </p:nvSpPr>
          <p:spPr>
            <a:xfrm>
              <a:off x="3248315" y="2211263"/>
              <a:ext cx="114601" cy="43"/>
            </a:xfrm>
            <a:custGeom>
              <a:avLst/>
              <a:gdLst/>
              <a:ahLst/>
              <a:cxnLst/>
              <a:rect l="l" t="t" r="r" b="b"/>
              <a:pathLst>
                <a:path w="2687" h="1" fill="none" extrusionOk="0">
                  <a:moveTo>
                    <a:pt x="1" y="0"/>
                  </a:moveTo>
                  <a:lnTo>
                    <a:pt x="2687" y="0"/>
                  </a:lnTo>
                </a:path>
              </a:pathLst>
            </a:custGeom>
            <a:noFill/>
            <a:ln w="11100" cap="rnd" cmpd="sng">
              <a:solidFill>
                <a:srgbClr val="FFB1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006;p33">
              <a:extLst>
                <a:ext uri="{FF2B5EF4-FFF2-40B4-BE49-F238E27FC236}">
                  <a16:creationId xmlns:a16="http://schemas.microsoft.com/office/drawing/2014/main" id="{01DF0856-607F-41C2-83BA-F234FF92468D}"/>
                </a:ext>
              </a:extLst>
            </p:cNvPr>
            <p:cNvSpPr/>
            <p:nvPr/>
          </p:nvSpPr>
          <p:spPr>
            <a:xfrm>
              <a:off x="3248315" y="2244102"/>
              <a:ext cx="114601" cy="43"/>
            </a:xfrm>
            <a:custGeom>
              <a:avLst/>
              <a:gdLst/>
              <a:ahLst/>
              <a:cxnLst/>
              <a:rect l="l" t="t" r="r" b="b"/>
              <a:pathLst>
                <a:path w="2687" h="1" fill="none" extrusionOk="0">
                  <a:moveTo>
                    <a:pt x="1" y="1"/>
                  </a:moveTo>
                  <a:lnTo>
                    <a:pt x="2687" y="1"/>
                  </a:lnTo>
                </a:path>
              </a:pathLst>
            </a:custGeom>
            <a:noFill/>
            <a:ln w="11100" cap="rnd" cmpd="sng">
              <a:solidFill>
                <a:srgbClr val="FFB1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1007;p33">
              <a:extLst>
                <a:ext uri="{FF2B5EF4-FFF2-40B4-BE49-F238E27FC236}">
                  <a16:creationId xmlns:a16="http://schemas.microsoft.com/office/drawing/2014/main" id="{AEE9ADAF-AFD5-4B9F-BF11-D245275AE4D2}"/>
                </a:ext>
              </a:extLst>
            </p:cNvPr>
            <p:cNvSpPr/>
            <p:nvPr/>
          </p:nvSpPr>
          <p:spPr>
            <a:xfrm>
              <a:off x="3248315" y="2277964"/>
              <a:ext cx="114601" cy="43"/>
            </a:xfrm>
            <a:custGeom>
              <a:avLst/>
              <a:gdLst/>
              <a:ahLst/>
              <a:cxnLst/>
              <a:rect l="l" t="t" r="r" b="b"/>
              <a:pathLst>
                <a:path w="2687" h="1" fill="none" extrusionOk="0">
                  <a:moveTo>
                    <a:pt x="1" y="1"/>
                  </a:moveTo>
                  <a:lnTo>
                    <a:pt x="2687" y="1"/>
                  </a:lnTo>
                </a:path>
              </a:pathLst>
            </a:custGeom>
            <a:noFill/>
            <a:ln w="11100" cap="rnd" cmpd="sng">
              <a:solidFill>
                <a:srgbClr val="FFB1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027;p33">
            <a:extLst>
              <a:ext uri="{FF2B5EF4-FFF2-40B4-BE49-F238E27FC236}">
                <a16:creationId xmlns:a16="http://schemas.microsoft.com/office/drawing/2014/main" id="{4AC4A044-BDC9-4F6B-A826-B7DA33421C0F}"/>
              </a:ext>
            </a:extLst>
          </p:cNvPr>
          <p:cNvSpPr txBox="1"/>
          <p:nvPr/>
        </p:nvSpPr>
        <p:spPr>
          <a:xfrm>
            <a:off x="3621906" y="4980792"/>
            <a:ext cx="1428231" cy="8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id-ID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engumpulkan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mengelola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evaluasi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mandiri</a:t>
            </a:r>
            <a:endParaRPr sz="10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028;p33">
            <a:extLst>
              <a:ext uri="{FF2B5EF4-FFF2-40B4-BE49-F238E27FC236}">
                <a16:creationId xmlns:a16="http://schemas.microsoft.com/office/drawing/2014/main" id="{C55C33A2-28B6-4A51-9440-F93711BE3B87}"/>
              </a:ext>
            </a:extLst>
          </p:cNvPr>
          <p:cNvSpPr txBox="1"/>
          <p:nvPr/>
        </p:nvSpPr>
        <p:spPr>
          <a:xfrm>
            <a:off x="5769039" y="4942368"/>
            <a:ext cx="1672642" cy="898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id-ID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engisi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Mengubah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isian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penjelasan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dan data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dukung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sesuai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kesepakatan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Tim Evaluator Internal</a:t>
            </a:r>
            <a:endParaRPr sz="10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037;p33">
            <a:extLst>
              <a:ext uri="{FF2B5EF4-FFF2-40B4-BE49-F238E27FC236}">
                <a16:creationId xmlns:a16="http://schemas.microsoft.com/office/drawing/2014/main" id="{33DC353F-3C93-4101-BD19-77ED538F438A}"/>
              </a:ext>
            </a:extLst>
          </p:cNvPr>
          <p:cNvSpPr/>
          <p:nvPr/>
        </p:nvSpPr>
        <p:spPr>
          <a:xfrm rot="5400000">
            <a:off x="1951362" y="4257747"/>
            <a:ext cx="906884" cy="1252603"/>
          </a:xfrm>
          <a:custGeom>
            <a:avLst/>
            <a:gdLst/>
            <a:ahLst/>
            <a:cxnLst/>
            <a:rect l="l" t="t" r="r" b="b"/>
            <a:pathLst>
              <a:path w="8735" h="20879" extrusionOk="0">
                <a:moveTo>
                  <a:pt x="1355" y="0"/>
                </a:moveTo>
                <a:cubicBezTo>
                  <a:pt x="608" y="0"/>
                  <a:pt x="1" y="608"/>
                  <a:pt x="1" y="1331"/>
                </a:cubicBezTo>
                <a:lnTo>
                  <a:pt x="1" y="19524"/>
                </a:lnTo>
                <a:cubicBezTo>
                  <a:pt x="1" y="20271"/>
                  <a:pt x="608" y="20878"/>
                  <a:pt x="1355" y="20878"/>
                </a:cubicBezTo>
                <a:lnTo>
                  <a:pt x="5699" y="20878"/>
                </a:lnTo>
                <a:cubicBezTo>
                  <a:pt x="6446" y="20878"/>
                  <a:pt x="7030" y="20271"/>
                  <a:pt x="7030" y="19524"/>
                </a:cubicBezTo>
                <a:lnTo>
                  <a:pt x="7030" y="12144"/>
                </a:lnTo>
                <a:lnTo>
                  <a:pt x="8735" y="10439"/>
                </a:lnTo>
                <a:lnTo>
                  <a:pt x="7054" y="8734"/>
                </a:lnTo>
                <a:lnTo>
                  <a:pt x="7054" y="1331"/>
                </a:lnTo>
                <a:cubicBezTo>
                  <a:pt x="7054" y="608"/>
                  <a:pt x="6446" y="0"/>
                  <a:pt x="5699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6" name="Google Shape;1038;p33">
            <a:extLst>
              <a:ext uri="{FF2B5EF4-FFF2-40B4-BE49-F238E27FC236}">
                <a16:creationId xmlns:a16="http://schemas.microsoft.com/office/drawing/2014/main" id="{4D7206A1-D2DB-4DAE-90B1-EA8EBC719C56}"/>
              </a:ext>
            </a:extLst>
          </p:cNvPr>
          <p:cNvSpPr txBox="1"/>
          <p:nvPr/>
        </p:nvSpPr>
        <p:spPr>
          <a:xfrm>
            <a:off x="1717225" y="4581722"/>
            <a:ext cx="1428275" cy="58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id-ID" sz="1200" b="1" kern="0" dirty="0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r>
              <a:rPr lang="en-US" sz="1200" b="1" kern="0" dirty="0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AHAP 1 </a:t>
            </a:r>
          </a:p>
          <a:p>
            <a:r>
              <a:rPr lang="en-US" sz="1200" b="1" kern="0" dirty="0" err="1">
                <a:solidFill>
                  <a:srgbClr val="595959"/>
                </a:solidFill>
                <a:latin typeface="Fira Sans Extra Condensed"/>
              </a:rPr>
              <a:t>Penanggung</a:t>
            </a:r>
            <a:r>
              <a:rPr lang="en-US" sz="1200" b="1" kern="0" dirty="0">
                <a:solidFill>
                  <a:srgbClr val="595959"/>
                </a:solidFill>
                <a:latin typeface="Fira Sans Extra Condensed"/>
              </a:rPr>
              <a:t> </a:t>
            </a:r>
            <a:r>
              <a:rPr lang="en-US" sz="1200" b="1" kern="0" dirty="0" err="1">
                <a:solidFill>
                  <a:srgbClr val="595959"/>
                </a:solidFill>
                <a:latin typeface="Fira Sans Extra Condensed"/>
              </a:rPr>
              <a:t>Jawab</a:t>
            </a:r>
            <a:endParaRPr lang="en-US" sz="1200" b="1" kern="0" dirty="0">
              <a:solidFill>
                <a:srgbClr val="595959"/>
              </a:solidFill>
              <a:latin typeface="Fira Sans Extra Condensed"/>
            </a:endParaRPr>
          </a:p>
        </p:txBody>
      </p:sp>
      <p:sp>
        <p:nvSpPr>
          <p:cNvPr id="197" name="Google Shape;972;p33">
            <a:extLst>
              <a:ext uri="{FF2B5EF4-FFF2-40B4-BE49-F238E27FC236}">
                <a16:creationId xmlns:a16="http://schemas.microsoft.com/office/drawing/2014/main" id="{C6EDFEEC-2998-4F2F-BDC2-D8E8637AF32C}"/>
              </a:ext>
            </a:extLst>
          </p:cNvPr>
          <p:cNvSpPr/>
          <p:nvPr/>
        </p:nvSpPr>
        <p:spPr>
          <a:xfrm>
            <a:off x="5863815" y="4141015"/>
            <a:ext cx="1428275" cy="588537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7" y="1"/>
                  <a:pt x="25899" y="1"/>
                </a:cubicBezTo>
                <a:lnTo>
                  <a:pt x="1262" y="1"/>
                </a:lnTo>
                <a:cubicBezTo>
                  <a:pt x="585" y="1"/>
                  <a:pt x="1" y="561"/>
                  <a:pt x="1" y="1238"/>
                </a:cubicBezTo>
                <a:lnTo>
                  <a:pt x="1" y="7964"/>
                </a:lnTo>
              </a:path>
            </a:pathLst>
          </a:custGeom>
          <a:solidFill>
            <a:srgbClr val="FFCE7D"/>
          </a:solidFill>
          <a:ln w="7600" cap="rnd" cmpd="sng">
            <a:solidFill>
              <a:srgbClr val="FFC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8" name="Google Shape;973;p33">
            <a:extLst>
              <a:ext uri="{FF2B5EF4-FFF2-40B4-BE49-F238E27FC236}">
                <a16:creationId xmlns:a16="http://schemas.microsoft.com/office/drawing/2014/main" id="{0254BD4D-F960-4830-8AFA-4447BFC89193}"/>
              </a:ext>
            </a:extLst>
          </p:cNvPr>
          <p:cNvSpPr/>
          <p:nvPr/>
        </p:nvSpPr>
        <p:spPr>
          <a:xfrm>
            <a:off x="5863817" y="4959228"/>
            <a:ext cx="1436076" cy="1009285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1" y="1"/>
                </a:moveTo>
                <a:lnTo>
                  <a:pt x="1" y="6703"/>
                </a:lnTo>
                <a:cubicBezTo>
                  <a:pt x="1" y="7404"/>
                  <a:pt x="585" y="7964"/>
                  <a:pt x="1262" y="7964"/>
                </a:cubicBezTo>
                <a:lnTo>
                  <a:pt x="25899" y="7964"/>
                </a:lnTo>
                <a:cubicBezTo>
                  <a:pt x="26577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rgbClr val="FFC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9" name="Google Shape;977;p33">
            <a:extLst>
              <a:ext uri="{FF2B5EF4-FFF2-40B4-BE49-F238E27FC236}">
                <a16:creationId xmlns:a16="http://schemas.microsoft.com/office/drawing/2014/main" id="{DC5E37FE-5D62-43C5-BCB6-3D0491179395}"/>
              </a:ext>
            </a:extLst>
          </p:cNvPr>
          <p:cNvSpPr/>
          <p:nvPr/>
        </p:nvSpPr>
        <p:spPr>
          <a:xfrm>
            <a:off x="8235948" y="4110558"/>
            <a:ext cx="1428275" cy="387260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7" y="1"/>
                  <a:pt x="25900" y="1"/>
                </a:cubicBezTo>
                <a:lnTo>
                  <a:pt x="1262" y="1"/>
                </a:lnTo>
                <a:cubicBezTo>
                  <a:pt x="561" y="1"/>
                  <a:pt x="1" y="561"/>
                  <a:pt x="1" y="1238"/>
                </a:cubicBezTo>
                <a:lnTo>
                  <a:pt x="1" y="7964"/>
                </a:lnTo>
              </a:path>
            </a:pathLst>
          </a:custGeom>
          <a:noFill/>
          <a:ln w="76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978;p33">
            <a:extLst>
              <a:ext uri="{FF2B5EF4-FFF2-40B4-BE49-F238E27FC236}">
                <a16:creationId xmlns:a16="http://schemas.microsoft.com/office/drawing/2014/main" id="{4942634F-6D97-4D40-83A2-D7977CF0F9A4}"/>
              </a:ext>
            </a:extLst>
          </p:cNvPr>
          <p:cNvSpPr/>
          <p:nvPr/>
        </p:nvSpPr>
        <p:spPr>
          <a:xfrm>
            <a:off x="8235948" y="4942368"/>
            <a:ext cx="1428275" cy="1026145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1" y="1"/>
                </a:moveTo>
                <a:lnTo>
                  <a:pt x="1" y="6703"/>
                </a:lnTo>
                <a:cubicBezTo>
                  <a:pt x="1" y="7404"/>
                  <a:pt x="561" y="7964"/>
                  <a:pt x="1262" y="7964"/>
                </a:cubicBezTo>
                <a:lnTo>
                  <a:pt x="25900" y="7964"/>
                </a:lnTo>
                <a:cubicBezTo>
                  <a:pt x="26577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979;p33">
            <a:extLst>
              <a:ext uri="{FF2B5EF4-FFF2-40B4-BE49-F238E27FC236}">
                <a16:creationId xmlns:a16="http://schemas.microsoft.com/office/drawing/2014/main" id="{BF8948A5-A322-49F2-9980-5143C5A90859}"/>
              </a:ext>
            </a:extLst>
          </p:cNvPr>
          <p:cNvSpPr/>
          <p:nvPr/>
        </p:nvSpPr>
        <p:spPr>
          <a:xfrm>
            <a:off x="5188969" y="4851542"/>
            <a:ext cx="423326" cy="45719"/>
          </a:xfrm>
          <a:custGeom>
            <a:avLst/>
            <a:gdLst/>
            <a:ahLst/>
            <a:cxnLst/>
            <a:rect l="l" t="t" r="r" b="b"/>
            <a:pathLst>
              <a:path w="3947" h="1" fill="none" extrusionOk="0">
                <a:moveTo>
                  <a:pt x="0" y="0"/>
                </a:moveTo>
                <a:lnTo>
                  <a:pt x="3947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068EF7C1-DAB5-4A88-A7F6-3D452913ED10}"/>
              </a:ext>
            </a:extLst>
          </p:cNvPr>
          <p:cNvGrpSpPr/>
          <p:nvPr/>
        </p:nvGrpSpPr>
        <p:grpSpPr>
          <a:xfrm>
            <a:off x="5698839" y="4760714"/>
            <a:ext cx="164976" cy="164792"/>
            <a:chOff x="4898491" y="2404646"/>
            <a:chExt cx="164976" cy="164792"/>
          </a:xfrm>
        </p:grpSpPr>
        <p:sp>
          <p:nvSpPr>
            <p:cNvPr id="203" name="Google Shape;980;p33">
              <a:extLst>
                <a:ext uri="{FF2B5EF4-FFF2-40B4-BE49-F238E27FC236}">
                  <a16:creationId xmlns:a16="http://schemas.microsoft.com/office/drawing/2014/main" id="{2639FE08-2031-487C-8CD7-3E578AB77899}"/>
                </a:ext>
              </a:extLst>
            </p:cNvPr>
            <p:cNvSpPr/>
            <p:nvPr/>
          </p:nvSpPr>
          <p:spPr>
            <a:xfrm>
              <a:off x="4898491" y="2404646"/>
              <a:ext cx="164976" cy="164792"/>
            </a:xfrm>
            <a:custGeom>
              <a:avLst/>
              <a:gdLst/>
              <a:ahLst/>
              <a:cxnLst/>
              <a:rect l="l" t="t" r="r" b="b"/>
              <a:pathLst>
                <a:path w="2407" h="2407" fill="none" extrusionOk="0">
                  <a:moveTo>
                    <a:pt x="2406" y="1215"/>
                  </a:moveTo>
                  <a:cubicBezTo>
                    <a:pt x="2406" y="1869"/>
                    <a:pt x="1869" y="2406"/>
                    <a:pt x="1192" y="2406"/>
                  </a:cubicBezTo>
                  <a:cubicBezTo>
                    <a:pt x="538" y="2406"/>
                    <a:pt x="1" y="1869"/>
                    <a:pt x="1" y="1215"/>
                  </a:cubicBezTo>
                  <a:cubicBezTo>
                    <a:pt x="1" y="538"/>
                    <a:pt x="538" y="1"/>
                    <a:pt x="1192" y="1"/>
                  </a:cubicBezTo>
                  <a:cubicBezTo>
                    <a:pt x="1869" y="1"/>
                    <a:pt x="2406" y="538"/>
                    <a:pt x="2406" y="1215"/>
                  </a:cubicBezTo>
                  <a:close/>
                </a:path>
              </a:pathLst>
            </a:custGeom>
            <a:noFill/>
            <a:ln w="7600" cap="flat" cmpd="sng">
              <a:solidFill>
                <a:srgbClr val="647586"/>
              </a:solidFill>
              <a:prstDash val="solid"/>
              <a:miter lim="233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981;p33">
              <a:extLst>
                <a:ext uri="{FF2B5EF4-FFF2-40B4-BE49-F238E27FC236}">
                  <a16:creationId xmlns:a16="http://schemas.microsoft.com/office/drawing/2014/main" id="{E6729883-B298-4DA9-B588-2AE9D002F478}"/>
                </a:ext>
              </a:extLst>
            </p:cNvPr>
            <p:cNvSpPr/>
            <p:nvPr/>
          </p:nvSpPr>
          <p:spPr>
            <a:xfrm>
              <a:off x="4941669" y="2445700"/>
              <a:ext cx="88559" cy="94530"/>
            </a:xfrm>
            <a:custGeom>
              <a:avLst/>
              <a:gdLst/>
              <a:ahLst/>
              <a:cxnLst/>
              <a:rect l="l" t="t" r="r" b="b"/>
              <a:pathLst>
                <a:path w="1145" h="1145" extrusionOk="0">
                  <a:moveTo>
                    <a:pt x="561" y="0"/>
                  </a:moveTo>
                  <a:cubicBezTo>
                    <a:pt x="257" y="0"/>
                    <a:pt x="0" y="257"/>
                    <a:pt x="0" y="584"/>
                  </a:cubicBezTo>
                  <a:cubicBezTo>
                    <a:pt x="0" y="888"/>
                    <a:pt x="257" y="1145"/>
                    <a:pt x="561" y="1145"/>
                  </a:cubicBezTo>
                  <a:cubicBezTo>
                    <a:pt x="888" y="1145"/>
                    <a:pt x="1145" y="888"/>
                    <a:pt x="1145" y="584"/>
                  </a:cubicBezTo>
                  <a:cubicBezTo>
                    <a:pt x="1145" y="257"/>
                    <a:pt x="888" y="0"/>
                    <a:pt x="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979;p33">
            <a:extLst>
              <a:ext uri="{FF2B5EF4-FFF2-40B4-BE49-F238E27FC236}">
                <a16:creationId xmlns:a16="http://schemas.microsoft.com/office/drawing/2014/main" id="{0CE015E8-5082-4837-A3ED-AECAA4593754}"/>
              </a:ext>
            </a:extLst>
          </p:cNvPr>
          <p:cNvSpPr/>
          <p:nvPr/>
        </p:nvSpPr>
        <p:spPr>
          <a:xfrm>
            <a:off x="2997739" y="4858640"/>
            <a:ext cx="423326" cy="45719"/>
          </a:xfrm>
          <a:custGeom>
            <a:avLst/>
            <a:gdLst/>
            <a:ahLst/>
            <a:cxnLst/>
            <a:rect l="l" t="t" r="r" b="b"/>
            <a:pathLst>
              <a:path w="3947" h="1" fill="none" extrusionOk="0">
                <a:moveTo>
                  <a:pt x="0" y="0"/>
                </a:moveTo>
                <a:lnTo>
                  <a:pt x="3947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980;p33">
            <a:extLst>
              <a:ext uri="{FF2B5EF4-FFF2-40B4-BE49-F238E27FC236}">
                <a16:creationId xmlns:a16="http://schemas.microsoft.com/office/drawing/2014/main" id="{C2ED36A4-2843-4694-B5F7-67FE2CCBDEF8}"/>
              </a:ext>
            </a:extLst>
          </p:cNvPr>
          <p:cNvSpPr/>
          <p:nvPr/>
        </p:nvSpPr>
        <p:spPr>
          <a:xfrm>
            <a:off x="3507609" y="4767812"/>
            <a:ext cx="164976" cy="164792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192" y="2406"/>
                </a:cubicBezTo>
                <a:cubicBezTo>
                  <a:pt x="538" y="2406"/>
                  <a:pt x="1" y="1869"/>
                  <a:pt x="1" y="1215"/>
                </a:cubicBezTo>
                <a:cubicBezTo>
                  <a:pt x="1" y="538"/>
                  <a:pt x="538" y="1"/>
                  <a:pt x="1192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976;p33">
            <a:extLst>
              <a:ext uri="{FF2B5EF4-FFF2-40B4-BE49-F238E27FC236}">
                <a16:creationId xmlns:a16="http://schemas.microsoft.com/office/drawing/2014/main" id="{7B33F163-70E5-4FA5-A77C-D3D27E2863CE}"/>
              </a:ext>
            </a:extLst>
          </p:cNvPr>
          <p:cNvSpPr/>
          <p:nvPr/>
        </p:nvSpPr>
        <p:spPr>
          <a:xfrm>
            <a:off x="3547594" y="4801768"/>
            <a:ext cx="88412" cy="96074"/>
          </a:xfrm>
          <a:custGeom>
            <a:avLst/>
            <a:gdLst/>
            <a:ahLst/>
            <a:cxnLst/>
            <a:rect l="l" t="t" r="r" b="b"/>
            <a:pathLst>
              <a:path w="1145" h="1145" extrusionOk="0">
                <a:moveTo>
                  <a:pt x="561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57" y="1145"/>
                  <a:pt x="561" y="1145"/>
                </a:cubicBezTo>
                <a:cubicBezTo>
                  <a:pt x="888" y="1145"/>
                  <a:pt x="1145" y="888"/>
                  <a:pt x="1145" y="584"/>
                </a:cubicBezTo>
                <a:cubicBezTo>
                  <a:pt x="1145" y="257"/>
                  <a:pt x="888" y="0"/>
                  <a:pt x="561" y="0"/>
                </a:cubicBezTo>
                <a:close/>
              </a:path>
            </a:pathLst>
          </a:custGeom>
          <a:solidFill>
            <a:srgbClr val="FFCE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8" name="Google Shape;979;p33">
            <a:extLst>
              <a:ext uri="{FF2B5EF4-FFF2-40B4-BE49-F238E27FC236}">
                <a16:creationId xmlns:a16="http://schemas.microsoft.com/office/drawing/2014/main" id="{1D6F4520-2576-4873-BDAB-1E3F9B5FFD5F}"/>
              </a:ext>
            </a:extLst>
          </p:cNvPr>
          <p:cNvSpPr/>
          <p:nvPr/>
        </p:nvSpPr>
        <p:spPr>
          <a:xfrm>
            <a:off x="7297711" y="4820380"/>
            <a:ext cx="423326" cy="45719"/>
          </a:xfrm>
          <a:custGeom>
            <a:avLst/>
            <a:gdLst/>
            <a:ahLst/>
            <a:cxnLst/>
            <a:rect l="l" t="t" r="r" b="b"/>
            <a:pathLst>
              <a:path w="3947" h="1" fill="none" extrusionOk="0">
                <a:moveTo>
                  <a:pt x="0" y="0"/>
                </a:moveTo>
                <a:lnTo>
                  <a:pt x="3947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980;p33">
            <a:extLst>
              <a:ext uri="{FF2B5EF4-FFF2-40B4-BE49-F238E27FC236}">
                <a16:creationId xmlns:a16="http://schemas.microsoft.com/office/drawing/2014/main" id="{BDF0238F-064D-4A23-918F-C00F5BE2C4C6}"/>
              </a:ext>
            </a:extLst>
          </p:cNvPr>
          <p:cNvSpPr/>
          <p:nvPr/>
        </p:nvSpPr>
        <p:spPr>
          <a:xfrm>
            <a:off x="7807581" y="4729552"/>
            <a:ext cx="164976" cy="164792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192" y="2406"/>
                </a:cubicBezTo>
                <a:cubicBezTo>
                  <a:pt x="538" y="2406"/>
                  <a:pt x="1" y="1869"/>
                  <a:pt x="1" y="1215"/>
                </a:cubicBezTo>
                <a:cubicBezTo>
                  <a:pt x="1" y="538"/>
                  <a:pt x="538" y="1"/>
                  <a:pt x="1192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991;p33">
            <a:extLst>
              <a:ext uri="{FF2B5EF4-FFF2-40B4-BE49-F238E27FC236}">
                <a16:creationId xmlns:a16="http://schemas.microsoft.com/office/drawing/2014/main" id="{847A7B1E-F40F-4787-9FEA-B679B5758767}"/>
              </a:ext>
            </a:extLst>
          </p:cNvPr>
          <p:cNvSpPr/>
          <p:nvPr/>
        </p:nvSpPr>
        <p:spPr>
          <a:xfrm>
            <a:off x="7841162" y="4763465"/>
            <a:ext cx="97814" cy="106813"/>
          </a:xfrm>
          <a:custGeom>
            <a:avLst/>
            <a:gdLst/>
            <a:ahLst/>
            <a:cxnLst/>
            <a:rect l="l" t="t" r="r" b="b"/>
            <a:pathLst>
              <a:path w="1168" h="1145" extrusionOk="0">
                <a:moveTo>
                  <a:pt x="584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81" y="1145"/>
                  <a:pt x="584" y="1145"/>
                </a:cubicBezTo>
                <a:cubicBezTo>
                  <a:pt x="911" y="1145"/>
                  <a:pt x="1168" y="888"/>
                  <a:pt x="1168" y="584"/>
                </a:cubicBezTo>
                <a:cubicBezTo>
                  <a:pt x="1168" y="257"/>
                  <a:pt x="911" y="0"/>
                  <a:pt x="584" y="0"/>
                </a:cubicBez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1" name="Google Shape;1008;p33">
            <a:extLst>
              <a:ext uri="{FF2B5EF4-FFF2-40B4-BE49-F238E27FC236}">
                <a16:creationId xmlns:a16="http://schemas.microsoft.com/office/drawing/2014/main" id="{9A2B0F66-8117-4523-B5EA-5EAB905BB236}"/>
              </a:ext>
            </a:extLst>
          </p:cNvPr>
          <p:cNvGrpSpPr/>
          <p:nvPr/>
        </p:nvGrpSpPr>
        <p:grpSpPr>
          <a:xfrm>
            <a:off x="8736859" y="4115375"/>
            <a:ext cx="505306" cy="466347"/>
            <a:chOff x="5917507" y="2077776"/>
            <a:chExt cx="282897" cy="282940"/>
          </a:xfrm>
        </p:grpSpPr>
        <p:sp>
          <p:nvSpPr>
            <p:cNvPr id="212" name="Google Shape;1009;p33">
              <a:extLst>
                <a:ext uri="{FF2B5EF4-FFF2-40B4-BE49-F238E27FC236}">
                  <a16:creationId xmlns:a16="http://schemas.microsoft.com/office/drawing/2014/main" id="{371AB324-4149-4053-862E-48B8CFB4CB5F}"/>
                </a:ext>
              </a:extLst>
            </p:cNvPr>
            <p:cNvSpPr/>
            <p:nvPr/>
          </p:nvSpPr>
          <p:spPr>
            <a:xfrm>
              <a:off x="5917507" y="2077776"/>
              <a:ext cx="282897" cy="282940"/>
            </a:xfrm>
            <a:custGeom>
              <a:avLst/>
              <a:gdLst/>
              <a:ahLst/>
              <a:cxnLst/>
              <a:rect l="l" t="t" r="r" b="b"/>
              <a:pathLst>
                <a:path w="6633" h="6634" fill="none" extrusionOk="0">
                  <a:moveTo>
                    <a:pt x="6633" y="3877"/>
                  </a:moveTo>
                  <a:lnTo>
                    <a:pt x="6633" y="2756"/>
                  </a:lnTo>
                  <a:lnTo>
                    <a:pt x="5395" y="2756"/>
                  </a:lnTo>
                  <a:cubicBezTo>
                    <a:pt x="5348" y="2570"/>
                    <a:pt x="5278" y="2406"/>
                    <a:pt x="5185" y="2243"/>
                  </a:cubicBezTo>
                  <a:lnTo>
                    <a:pt x="6049" y="1379"/>
                  </a:lnTo>
                  <a:lnTo>
                    <a:pt x="5255" y="561"/>
                  </a:lnTo>
                  <a:lnTo>
                    <a:pt x="4391" y="1449"/>
                  </a:lnTo>
                  <a:cubicBezTo>
                    <a:pt x="4227" y="1355"/>
                    <a:pt x="4064" y="1285"/>
                    <a:pt x="3877" y="1239"/>
                  </a:cubicBezTo>
                  <a:lnTo>
                    <a:pt x="3877" y="1"/>
                  </a:lnTo>
                  <a:lnTo>
                    <a:pt x="2756" y="1"/>
                  </a:lnTo>
                  <a:lnTo>
                    <a:pt x="2756" y="1239"/>
                  </a:lnTo>
                  <a:cubicBezTo>
                    <a:pt x="2569" y="1285"/>
                    <a:pt x="2406" y="1355"/>
                    <a:pt x="2242" y="1449"/>
                  </a:cubicBezTo>
                  <a:lnTo>
                    <a:pt x="1378" y="561"/>
                  </a:lnTo>
                  <a:lnTo>
                    <a:pt x="584" y="1379"/>
                  </a:lnTo>
                  <a:lnTo>
                    <a:pt x="1448" y="2243"/>
                  </a:lnTo>
                  <a:cubicBezTo>
                    <a:pt x="1355" y="2406"/>
                    <a:pt x="1285" y="2570"/>
                    <a:pt x="1238" y="2756"/>
                  </a:cubicBezTo>
                  <a:lnTo>
                    <a:pt x="1" y="2756"/>
                  </a:lnTo>
                  <a:lnTo>
                    <a:pt x="1" y="3877"/>
                  </a:lnTo>
                  <a:lnTo>
                    <a:pt x="1238" y="3877"/>
                  </a:lnTo>
                  <a:cubicBezTo>
                    <a:pt x="1285" y="4064"/>
                    <a:pt x="1355" y="4228"/>
                    <a:pt x="1448" y="4391"/>
                  </a:cubicBezTo>
                  <a:lnTo>
                    <a:pt x="584" y="5255"/>
                  </a:lnTo>
                  <a:lnTo>
                    <a:pt x="1378" y="6049"/>
                  </a:lnTo>
                  <a:lnTo>
                    <a:pt x="2242" y="5185"/>
                  </a:lnTo>
                  <a:cubicBezTo>
                    <a:pt x="2406" y="5279"/>
                    <a:pt x="2569" y="5349"/>
                    <a:pt x="2756" y="5395"/>
                  </a:cubicBezTo>
                  <a:lnTo>
                    <a:pt x="2756" y="6633"/>
                  </a:lnTo>
                  <a:lnTo>
                    <a:pt x="3877" y="6633"/>
                  </a:lnTo>
                  <a:lnTo>
                    <a:pt x="3877" y="5395"/>
                  </a:lnTo>
                  <a:cubicBezTo>
                    <a:pt x="4064" y="5349"/>
                    <a:pt x="4227" y="5279"/>
                    <a:pt x="4391" y="5185"/>
                  </a:cubicBezTo>
                  <a:lnTo>
                    <a:pt x="5255" y="6049"/>
                  </a:lnTo>
                  <a:lnTo>
                    <a:pt x="6049" y="5255"/>
                  </a:lnTo>
                  <a:lnTo>
                    <a:pt x="5185" y="4391"/>
                  </a:lnTo>
                  <a:cubicBezTo>
                    <a:pt x="5278" y="4228"/>
                    <a:pt x="5348" y="4064"/>
                    <a:pt x="5395" y="3877"/>
                  </a:cubicBezTo>
                  <a:close/>
                </a:path>
              </a:pathLst>
            </a:custGeom>
            <a:noFill/>
            <a:ln w="11100" cap="rnd" cmpd="sng">
              <a:solidFill>
                <a:srgbClr val="FF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1010;p33">
              <a:extLst>
                <a:ext uri="{FF2B5EF4-FFF2-40B4-BE49-F238E27FC236}">
                  <a16:creationId xmlns:a16="http://schemas.microsoft.com/office/drawing/2014/main" id="{E8541781-9201-4A23-A26B-24F5185B3765}"/>
                </a:ext>
              </a:extLst>
            </p:cNvPr>
            <p:cNvSpPr/>
            <p:nvPr/>
          </p:nvSpPr>
          <p:spPr>
            <a:xfrm>
              <a:off x="6014104" y="2174415"/>
              <a:ext cx="89693" cy="89650"/>
            </a:xfrm>
            <a:custGeom>
              <a:avLst/>
              <a:gdLst/>
              <a:ahLst/>
              <a:cxnLst/>
              <a:rect l="l" t="t" r="r" b="b"/>
              <a:pathLst>
                <a:path w="2103" h="2102" fill="none" extrusionOk="0">
                  <a:moveTo>
                    <a:pt x="2103" y="1051"/>
                  </a:moveTo>
                  <a:cubicBezTo>
                    <a:pt x="2103" y="1635"/>
                    <a:pt x="1636" y="2102"/>
                    <a:pt x="1052" y="2102"/>
                  </a:cubicBezTo>
                  <a:cubicBezTo>
                    <a:pt x="468" y="2102"/>
                    <a:pt x="1" y="1635"/>
                    <a:pt x="1" y="1051"/>
                  </a:cubicBezTo>
                  <a:cubicBezTo>
                    <a:pt x="1" y="467"/>
                    <a:pt x="468" y="0"/>
                    <a:pt x="1052" y="0"/>
                  </a:cubicBezTo>
                  <a:cubicBezTo>
                    <a:pt x="1636" y="0"/>
                    <a:pt x="2103" y="467"/>
                    <a:pt x="2103" y="1051"/>
                  </a:cubicBezTo>
                  <a:close/>
                </a:path>
              </a:pathLst>
            </a:custGeom>
            <a:noFill/>
            <a:ln w="11100" cap="rnd" cmpd="sng">
              <a:solidFill>
                <a:srgbClr val="FF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1028;p33">
            <a:extLst>
              <a:ext uri="{FF2B5EF4-FFF2-40B4-BE49-F238E27FC236}">
                <a16:creationId xmlns:a16="http://schemas.microsoft.com/office/drawing/2014/main" id="{C2AA6FF8-5E6C-4E50-AC55-8132AB9E26B8}"/>
              </a:ext>
            </a:extLst>
          </p:cNvPr>
          <p:cNvSpPr txBox="1"/>
          <p:nvPr/>
        </p:nvSpPr>
        <p:spPr>
          <a:xfrm>
            <a:off x="8113573" y="4891346"/>
            <a:ext cx="1672642" cy="106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Menyampaikan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Hasil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Evaluasi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Kepada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Penanggung</a:t>
            </a:r>
            <a:r>
              <a:rPr lang="en-US" sz="1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Jawab</a:t>
            </a:r>
            <a:endParaRPr sz="10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8D246FB-D81D-45CC-B74A-475B53270287}"/>
              </a:ext>
            </a:extLst>
          </p:cNvPr>
          <p:cNvSpPr txBox="1"/>
          <p:nvPr/>
        </p:nvSpPr>
        <p:spPr>
          <a:xfrm>
            <a:off x="890337" y="5968514"/>
            <a:ext cx="945682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d-ID" sz="105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Mengumpulkan dan mengelola data evaluasi mandiri</a:t>
            </a:r>
            <a:endParaRPr lang="en-US" sz="105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buFontTx/>
              <a:buChar char="-"/>
            </a:pPr>
            <a:r>
              <a:rPr lang="id-ID" sz="105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Mengisi/Mengubah isian, penjelasan, dan data dukung sesuai dengan kesepakatan Tim Evaluator Internal</a:t>
            </a:r>
          </a:p>
          <a:p>
            <a:pPr marL="285750" indent="-285750">
              <a:buFontTx/>
              <a:buChar char="-"/>
            </a:pPr>
            <a:r>
              <a:rPr lang="en-US" sz="105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Menyampaikan</a:t>
            </a:r>
            <a:r>
              <a:rPr lang="en-US" sz="105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Hasil </a:t>
            </a:r>
            <a:r>
              <a:rPr lang="en-US" sz="105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Evaluasi</a:t>
            </a:r>
            <a:r>
              <a:rPr lang="en-US" sz="105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5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Kepada</a:t>
            </a:r>
            <a:r>
              <a:rPr lang="en-US" sz="105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5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Penanggung</a:t>
            </a:r>
            <a:r>
              <a:rPr lang="en-US" sz="105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50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Jawab</a:t>
            </a:r>
            <a:endParaRPr lang="en-US" sz="105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buFontTx/>
              <a:buChar char="-"/>
            </a:pPr>
            <a:endParaRPr lang="id-ID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id-ID" dirty="0"/>
          </a:p>
        </p:txBody>
      </p:sp>
      <p:sp>
        <p:nvSpPr>
          <p:cNvPr id="216" name="Slide Number Placeholder 215">
            <a:extLst>
              <a:ext uri="{FF2B5EF4-FFF2-40B4-BE49-F238E27FC236}">
                <a16:creationId xmlns:a16="http://schemas.microsoft.com/office/drawing/2014/main" id="{2D26E126-2C65-4AF8-9BE7-F5C5BE0D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759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5D93-E2F0-45B3-8845-62EBDD65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pPr/>
              <a:t>3</a:t>
            </a:fld>
            <a:endParaRPr lang="id-ID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7A52EC-7329-4B71-8001-657FFF27A74F}"/>
              </a:ext>
            </a:extLst>
          </p:cNvPr>
          <p:cNvGrpSpPr/>
          <p:nvPr/>
        </p:nvGrpSpPr>
        <p:grpSpPr>
          <a:xfrm>
            <a:off x="1812461" y="1552684"/>
            <a:ext cx="4325747" cy="4419600"/>
            <a:chOff x="2152650" y="1333480"/>
            <a:chExt cx="4325747" cy="4419600"/>
          </a:xfrm>
        </p:grpSpPr>
        <p:sp>
          <p:nvSpPr>
            <p:cNvPr id="6" name="object 12">
              <a:extLst>
                <a:ext uri="{FF2B5EF4-FFF2-40B4-BE49-F238E27FC236}">
                  <a16:creationId xmlns:a16="http://schemas.microsoft.com/office/drawing/2014/main" id="{B8F2AC85-B076-45F0-8333-F0ABFCAC0FA0}"/>
                </a:ext>
              </a:extLst>
            </p:cNvPr>
            <p:cNvSpPr/>
            <p:nvPr/>
          </p:nvSpPr>
          <p:spPr>
            <a:xfrm rot="11562295">
              <a:off x="2152650" y="1333480"/>
              <a:ext cx="4325747" cy="4419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30ADD4-91FD-450A-9557-8B22A638D7DA}"/>
                </a:ext>
              </a:extLst>
            </p:cNvPr>
            <p:cNvSpPr/>
            <p:nvPr/>
          </p:nvSpPr>
          <p:spPr>
            <a:xfrm>
              <a:off x="3405886" y="2571749"/>
              <a:ext cx="1813814" cy="1819275"/>
            </a:xfrm>
            <a:prstGeom prst="ellipse">
              <a:avLst/>
            </a:prstGeom>
            <a:solidFill>
              <a:srgbClr val="F79405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RB</a:t>
              </a:r>
              <a:endParaRPr lang="id-ID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EC2C3F-B015-4885-93EF-97D251E021E6}"/>
              </a:ext>
            </a:extLst>
          </p:cNvPr>
          <p:cNvGrpSpPr/>
          <p:nvPr/>
        </p:nvGrpSpPr>
        <p:grpSpPr>
          <a:xfrm>
            <a:off x="7632084" y="1609509"/>
            <a:ext cx="3478142" cy="4288124"/>
            <a:chOff x="7632084" y="1609509"/>
            <a:chExt cx="3478142" cy="4288124"/>
          </a:xfrm>
        </p:grpSpPr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0BA98824-CEB9-48E3-A16D-75E108CFED13}"/>
                </a:ext>
              </a:extLst>
            </p:cNvPr>
            <p:cNvSpPr/>
            <p:nvPr/>
          </p:nvSpPr>
          <p:spPr>
            <a:xfrm>
              <a:off x="7822908" y="1833198"/>
              <a:ext cx="2854273" cy="672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0345" extrusionOk="0">
                  <a:moveTo>
                    <a:pt x="14967" y="1408"/>
                  </a:moveTo>
                  <a:cubicBezTo>
                    <a:pt x="12925" y="533"/>
                    <a:pt x="10749" y="221"/>
                    <a:pt x="8542" y="96"/>
                  </a:cubicBezTo>
                  <a:cubicBezTo>
                    <a:pt x="6471" y="-8"/>
                    <a:pt x="3934" y="-279"/>
                    <a:pt x="2163" y="1033"/>
                  </a:cubicBezTo>
                  <a:cubicBezTo>
                    <a:pt x="-209" y="2804"/>
                    <a:pt x="-194" y="6532"/>
                    <a:pt x="196" y="9136"/>
                  </a:cubicBezTo>
                  <a:cubicBezTo>
                    <a:pt x="526" y="11406"/>
                    <a:pt x="1217" y="13614"/>
                    <a:pt x="2088" y="15739"/>
                  </a:cubicBezTo>
                  <a:cubicBezTo>
                    <a:pt x="2658" y="17134"/>
                    <a:pt x="3213" y="18821"/>
                    <a:pt x="4549" y="19696"/>
                  </a:cubicBezTo>
                  <a:cubicBezTo>
                    <a:pt x="7071" y="21321"/>
                    <a:pt x="9548" y="19530"/>
                    <a:pt x="11754" y="18301"/>
                  </a:cubicBezTo>
                  <a:cubicBezTo>
                    <a:pt x="13285" y="17447"/>
                    <a:pt x="14937" y="16822"/>
                    <a:pt x="16483" y="15968"/>
                  </a:cubicBezTo>
                  <a:cubicBezTo>
                    <a:pt x="18014" y="15114"/>
                    <a:pt x="19470" y="13989"/>
                    <a:pt x="20295" y="12469"/>
                  </a:cubicBezTo>
                  <a:cubicBezTo>
                    <a:pt x="21391" y="10448"/>
                    <a:pt x="21226" y="7886"/>
                    <a:pt x="20130" y="5866"/>
                  </a:cubicBezTo>
                  <a:cubicBezTo>
                    <a:pt x="19034" y="3824"/>
                    <a:pt x="17113" y="2325"/>
                    <a:pt x="14967" y="1408"/>
                  </a:cubicBezTo>
                  <a:close/>
                </a:path>
              </a:pathLst>
            </a:custGeom>
            <a:solidFill>
              <a:srgbClr val="FFCC4C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r>
                <a:rPr kumimoji="0" lang="en-US" sz="2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Indeks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SPBE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BE1FFC37-F383-40F3-B094-028D2E29E3AF}"/>
                </a:ext>
              </a:extLst>
            </p:cNvPr>
            <p:cNvSpPr/>
            <p:nvPr/>
          </p:nvSpPr>
          <p:spPr>
            <a:xfrm>
              <a:off x="7965459" y="1762477"/>
              <a:ext cx="2814103" cy="68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451" extrusionOk="0">
                  <a:moveTo>
                    <a:pt x="15976" y="3565"/>
                  </a:moveTo>
                  <a:cubicBezTo>
                    <a:pt x="13968" y="2229"/>
                    <a:pt x="11789" y="1453"/>
                    <a:pt x="9611" y="871"/>
                  </a:cubicBezTo>
                  <a:cubicBezTo>
                    <a:pt x="8607" y="612"/>
                    <a:pt x="7587" y="310"/>
                    <a:pt x="6567" y="138"/>
                  </a:cubicBezTo>
                  <a:cubicBezTo>
                    <a:pt x="5578" y="-35"/>
                    <a:pt x="4574" y="-78"/>
                    <a:pt x="3601" y="202"/>
                  </a:cubicBezTo>
                  <a:cubicBezTo>
                    <a:pt x="2782" y="439"/>
                    <a:pt x="2025" y="957"/>
                    <a:pt x="1422" y="1797"/>
                  </a:cubicBezTo>
                  <a:cubicBezTo>
                    <a:pt x="912" y="2509"/>
                    <a:pt x="557" y="3414"/>
                    <a:pt x="340" y="4363"/>
                  </a:cubicBezTo>
                  <a:cubicBezTo>
                    <a:pt x="-154" y="6518"/>
                    <a:pt x="-46" y="8890"/>
                    <a:pt x="263" y="11067"/>
                  </a:cubicBezTo>
                  <a:cubicBezTo>
                    <a:pt x="479" y="12662"/>
                    <a:pt x="850" y="14193"/>
                    <a:pt x="1252" y="15702"/>
                  </a:cubicBezTo>
                  <a:cubicBezTo>
                    <a:pt x="1546" y="16779"/>
                    <a:pt x="1824" y="17900"/>
                    <a:pt x="2303" y="18849"/>
                  </a:cubicBezTo>
                  <a:cubicBezTo>
                    <a:pt x="2874" y="19948"/>
                    <a:pt x="3709" y="20681"/>
                    <a:pt x="4620" y="21091"/>
                  </a:cubicBezTo>
                  <a:cubicBezTo>
                    <a:pt x="5547" y="21500"/>
                    <a:pt x="6552" y="21522"/>
                    <a:pt x="7510" y="21350"/>
                  </a:cubicBezTo>
                  <a:cubicBezTo>
                    <a:pt x="8483" y="21177"/>
                    <a:pt x="9425" y="20832"/>
                    <a:pt x="10383" y="20487"/>
                  </a:cubicBezTo>
                  <a:cubicBezTo>
                    <a:pt x="11480" y="20099"/>
                    <a:pt x="12577" y="19841"/>
                    <a:pt x="13690" y="19560"/>
                  </a:cubicBezTo>
                  <a:cubicBezTo>
                    <a:pt x="14787" y="19280"/>
                    <a:pt x="15884" y="19000"/>
                    <a:pt x="16965" y="18547"/>
                  </a:cubicBezTo>
                  <a:cubicBezTo>
                    <a:pt x="17908" y="18159"/>
                    <a:pt x="18835" y="17620"/>
                    <a:pt x="19623" y="16823"/>
                  </a:cubicBezTo>
                  <a:cubicBezTo>
                    <a:pt x="20349" y="16090"/>
                    <a:pt x="20936" y="15076"/>
                    <a:pt x="21199" y="13869"/>
                  </a:cubicBezTo>
                  <a:cubicBezTo>
                    <a:pt x="21446" y="12662"/>
                    <a:pt x="21384" y="11369"/>
                    <a:pt x="21075" y="10205"/>
                  </a:cubicBezTo>
                  <a:cubicBezTo>
                    <a:pt x="20426" y="7769"/>
                    <a:pt x="18881" y="5915"/>
                    <a:pt x="17336" y="4600"/>
                  </a:cubicBezTo>
                  <a:cubicBezTo>
                    <a:pt x="16873" y="4212"/>
                    <a:pt x="16425" y="3867"/>
                    <a:pt x="15976" y="3565"/>
                  </a:cubicBezTo>
                  <a:cubicBezTo>
                    <a:pt x="15915" y="3522"/>
                    <a:pt x="15853" y="3651"/>
                    <a:pt x="15915" y="3694"/>
                  </a:cubicBezTo>
                  <a:cubicBezTo>
                    <a:pt x="17614" y="4837"/>
                    <a:pt x="19298" y="6389"/>
                    <a:pt x="20349" y="8609"/>
                  </a:cubicBezTo>
                  <a:cubicBezTo>
                    <a:pt x="20859" y="9666"/>
                    <a:pt x="21199" y="10873"/>
                    <a:pt x="21214" y="12123"/>
                  </a:cubicBezTo>
                  <a:cubicBezTo>
                    <a:pt x="21245" y="13373"/>
                    <a:pt x="20952" y="14602"/>
                    <a:pt x="20380" y="15572"/>
                  </a:cubicBezTo>
                  <a:cubicBezTo>
                    <a:pt x="19793" y="16564"/>
                    <a:pt x="18974" y="17254"/>
                    <a:pt x="18124" y="17750"/>
                  </a:cubicBezTo>
                  <a:cubicBezTo>
                    <a:pt x="17151" y="18332"/>
                    <a:pt x="16131" y="18698"/>
                    <a:pt x="15096" y="19000"/>
                  </a:cubicBezTo>
                  <a:cubicBezTo>
                    <a:pt x="13999" y="19323"/>
                    <a:pt x="12902" y="19560"/>
                    <a:pt x="11805" y="19862"/>
                  </a:cubicBezTo>
                  <a:cubicBezTo>
                    <a:pt x="10831" y="20142"/>
                    <a:pt x="9873" y="20509"/>
                    <a:pt x="8900" y="20811"/>
                  </a:cubicBezTo>
                  <a:cubicBezTo>
                    <a:pt x="7958" y="21112"/>
                    <a:pt x="7000" y="21328"/>
                    <a:pt x="6026" y="21263"/>
                  </a:cubicBezTo>
                  <a:cubicBezTo>
                    <a:pt x="5037" y="21199"/>
                    <a:pt x="4049" y="20768"/>
                    <a:pt x="3245" y="19948"/>
                  </a:cubicBezTo>
                  <a:cubicBezTo>
                    <a:pt x="2519" y="19215"/>
                    <a:pt x="2055" y="18138"/>
                    <a:pt x="1716" y="16995"/>
                  </a:cubicBezTo>
                  <a:cubicBezTo>
                    <a:pt x="1561" y="16478"/>
                    <a:pt x="1437" y="15960"/>
                    <a:pt x="1283" y="15443"/>
                  </a:cubicBezTo>
                  <a:cubicBezTo>
                    <a:pt x="1082" y="14710"/>
                    <a:pt x="897" y="13956"/>
                    <a:pt x="727" y="13201"/>
                  </a:cubicBezTo>
                  <a:cubicBezTo>
                    <a:pt x="217" y="10808"/>
                    <a:pt x="-92" y="8243"/>
                    <a:pt x="186" y="5742"/>
                  </a:cubicBezTo>
                  <a:cubicBezTo>
                    <a:pt x="294" y="4772"/>
                    <a:pt x="510" y="3845"/>
                    <a:pt x="866" y="3005"/>
                  </a:cubicBezTo>
                  <a:cubicBezTo>
                    <a:pt x="1252" y="2099"/>
                    <a:pt x="1808" y="1366"/>
                    <a:pt x="2488" y="892"/>
                  </a:cubicBezTo>
                  <a:cubicBezTo>
                    <a:pt x="3322" y="310"/>
                    <a:pt x="4280" y="138"/>
                    <a:pt x="5207" y="159"/>
                  </a:cubicBezTo>
                  <a:cubicBezTo>
                    <a:pt x="6243" y="181"/>
                    <a:pt x="7262" y="418"/>
                    <a:pt x="8267" y="676"/>
                  </a:cubicBezTo>
                  <a:cubicBezTo>
                    <a:pt x="10352" y="1215"/>
                    <a:pt x="12438" y="1776"/>
                    <a:pt x="14447" y="2832"/>
                  </a:cubicBezTo>
                  <a:cubicBezTo>
                    <a:pt x="14941" y="3091"/>
                    <a:pt x="15420" y="3371"/>
                    <a:pt x="15899" y="3694"/>
                  </a:cubicBezTo>
                  <a:cubicBezTo>
                    <a:pt x="15976" y="3738"/>
                    <a:pt x="16038" y="3608"/>
                    <a:pt x="15976" y="3565"/>
                  </a:cubicBezTo>
                  <a:close/>
                </a:path>
              </a:pathLst>
            </a:custGeom>
            <a:solidFill>
              <a:srgbClr val="FFCC4C">
                <a:lumMod val="75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22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EF6B9571-FE2F-45AC-AEDB-9F3B3ED29E8D}"/>
                </a:ext>
              </a:extLst>
            </p:cNvPr>
            <p:cNvSpPr/>
            <p:nvPr/>
          </p:nvSpPr>
          <p:spPr>
            <a:xfrm>
              <a:off x="7925289" y="2698598"/>
              <a:ext cx="2854273" cy="672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0345" extrusionOk="0">
                  <a:moveTo>
                    <a:pt x="14967" y="1408"/>
                  </a:moveTo>
                  <a:cubicBezTo>
                    <a:pt x="12925" y="533"/>
                    <a:pt x="10749" y="221"/>
                    <a:pt x="8542" y="96"/>
                  </a:cubicBezTo>
                  <a:cubicBezTo>
                    <a:pt x="6471" y="-8"/>
                    <a:pt x="3934" y="-279"/>
                    <a:pt x="2163" y="1033"/>
                  </a:cubicBezTo>
                  <a:cubicBezTo>
                    <a:pt x="-209" y="2804"/>
                    <a:pt x="-194" y="6532"/>
                    <a:pt x="196" y="9136"/>
                  </a:cubicBezTo>
                  <a:cubicBezTo>
                    <a:pt x="526" y="11406"/>
                    <a:pt x="1217" y="13614"/>
                    <a:pt x="2088" y="15739"/>
                  </a:cubicBezTo>
                  <a:cubicBezTo>
                    <a:pt x="2658" y="17134"/>
                    <a:pt x="3213" y="18821"/>
                    <a:pt x="4549" y="19696"/>
                  </a:cubicBezTo>
                  <a:cubicBezTo>
                    <a:pt x="7071" y="21321"/>
                    <a:pt x="9548" y="19530"/>
                    <a:pt x="11754" y="18301"/>
                  </a:cubicBezTo>
                  <a:cubicBezTo>
                    <a:pt x="13285" y="17447"/>
                    <a:pt x="14937" y="16822"/>
                    <a:pt x="16483" y="15968"/>
                  </a:cubicBezTo>
                  <a:cubicBezTo>
                    <a:pt x="18014" y="15114"/>
                    <a:pt x="19470" y="13989"/>
                    <a:pt x="20295" y="12469"/>
                  </a:cubicBezTo>
                  <a:cubicBezTo>
                    <a:pt x="21391" y="10448"/>
                    <a:pt x="21226" y="7886"/>
                    <a:pt x="20130" y="5866"/>
                  </a:cubicBezTo>
                  <a:cubicBezTo>
                    <a:pt x="19034" y="3824"/>
                    <a:pt x="17113" y="2325"/>
                    <a:pt x="14967" y="1408"/>
                  </a:cubicBezTo>
                  <a:close/>
                </a:path>
              </a:pathLst>
            </a:custGeom>
            <a:solidFill>
              <a:srgbClr val="FFCC4C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lvl="0" algn="ctr">
                <a:defRPr sz="3000">
                  <a:solidFill>
                    <a:srgbClr val="FFFFFF"/>
                  </a:solidFill>
                </a:defRPr>
              </a:pPr>
              <a:r>
                <a:rPr lang="en-US" sz="1600" kern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Indeks</a:t>
              </a:r>
              <a:r>
                <a:rPr lang="en-US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Pengawasan</a:t>
              </a:r>
              <a:r>
                <a:rPr lang="en-US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Kearsipan</a:t>
              </a:r>
              <a:endPara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1F813004-A183-4501-B776-7183F0A819A3}"/>
                </a:ext>
              </a:extLst>
            </p:cNvPr>
            <p:cNvSpPr/>
            <p:nvPr/>
          </p:nvSpPr>
          <p:spPr>
            <a:xfrm>
              <a:off x="8067840" y="2627877"/>
              <a:ext cx="2814103" cy="68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451" extrusionOk="0">
                  <a:moveTo>
                    <a:pt x="15976" y="3565"/>
                  </a:moveTo>
                  <a:cubicBezTo>
                    <a:pt x="13968" y="2229"/>
                    <a:pt x="11789" y="1453"/>
                    <a:pt x="9611" y="871"/>
                  </a:cubicBezTo>
                  <a:cubicBezTo>
                    <a:pt x="8607" y="612"/>
                    <a:pt x="7587" y="310"/>
                    <a:pt x="6567" y="138"/>
                  </a:cubicBezTo>
                  <a:cubicBezTo>
                    <a:pt x="5578" y="-35"/>
                    <a:pt x="4574" y="-78"/>
                    <a:pt x="3601" y="202"/>
                  </a:cubicBezTo>
                  <a:cubicBezTo>
                    <a:pt x="2782" y="439"/>
                    <a:pt x="2025" y="957"/>
                    <a:pt x="1422" y="1797"/>
                  </a:cubicBezTo>
                  <a:cubicBezTo>
                    <a:pt x="912" y="2509"/>
                    <a:pt x="557" y="3414"/>
                    <a:pt x="340" y="4363"/>
                  </a:cubicBezTo>
                  <a:cubicBezTo>
                    <a:pt x="-154" y="6518"/>
                    <a:pt x="-46" y="8890"/>
                    <a:pt x="263" y="11067"/>
                  </a:cubicBezTo>
                  <a:cubicBezTo>
                    <a:pt x="479" y="12662"/>
                    <a:pt x="850" y="14193"/>
                    <a:pt x="1252" y="15702"/>
                  </a:cubicBezTo>
                  <a:cubicBezTo>
                    <a:pt x="1546" y="16779"/>
                    <a:pt x="1824" y="17900"/>
                    <a:pt x="2303" y="18849"/>
                  </a:cubicBezTo>
                  <a:cubicBezTo>
                    <a:pt x="2874" y="19948"/>
                    <a:pt x="3709" y="20681"/>
                    <a:pt x="4620" y="21091"/>
                  </a:cubicBezTo>
                  <a:cubicBezTo>
                    <a:pt x="5547" y="21500"/>
                    <a:pt x="6552" y="21522"/>
                    <a:pt x="7510" y="21350"/>
                  </a:cubicBezTo>
                  <a:cubicBezTo>
                    <a:pt x="8483" y="21177"/>
                    <a:pt x="9425" y="20832"/>
                    <a:pt x="10383" y="20487"/>
                  </a:cubicBezTo>
                  <a:cubicBezTo>
                    <a:pt x="11480" y="20099"/>
                    <a:pt x="12577" y="19841"/>
                    <a:pt x="13690" y="19560"/>
                  </a:cubicBezTo>
                  <a:cubicBezTo>
                    <a:pt x="14787" y="19280"/>
                    <a:pt x="15884" y="19000"/>
                    <a:pt x="16965" y="18547"/>
                  </a:cubicBezTo>
                  <a:cubicBezTo>
                    <a:pt x="17908" y="18159"/>
                    <a:pt x="18835" y="17620"/>
                    <a:pt x="19623" y="16823"/>
                  </a:cubicBezTo>
                  <a:cubicBezTo>
                    <a:pt x="20349" y="16090"/>
                    <a:pt x="20936" y="15076"/>
                    <a:pt x="21199" y="13869"/>
                  </a:cubicBezTo>
                  <a:cubicBezTo>
                    <a:pt x="21446" y="12662"/>
                    <a:pt x="21384" y="11369"/>
                    <a:pt x="21075" y="10205"/>
                  </a:cubicBezTo>
                  <a:cubicBezTo>
                    <a:pt x="20426" y="7769"/>
                    <a:pt x="18881" y="5915"/>
                    <a:pt x="17336" y="4600"/>
                  </a:cubicBezTo>
                  <a:cubicBezTo>
                    <a:pt x="16873" y="4212"/>
                    <a:pt x="16425" y="3867"/>
                    <a:pt x="15976" y="3565"/>
                  </a:cubicBezTo>
                  <a:cubicBezTo>
                    <a:pt x="15915" y="3522"/>
                    <a:pt x="15853" y="3651"/>
                    <a:pt x="15915" y="3694"/>
                  </a:cubicBezTo>
                  <a:cubicBezTo>
                    <a:pt x="17614" y="4837"/>
                    <a:pt x="19298" y="6389"/>
                    <a:pt x="20349" y="8609"/>
                  </a:cubicBezTo>
                  <a:cubicBezTo>
                    <a:pt x="20859" y="9666"/>
                    <a:pt x="21199" y="10873"/>
                    <a:pt x="21214" y="12123"/>
                  </a:cubicBezTo>
                  <a:cubicBezTo>
                    <a:pt x="21245" y="13373"/>
                    <a:pt x="20952" y="14602"/>
                    <a:pt x="20380" y="15572"/>
                  </a:cubicBezTo>
                  <a:cubicBezTo>
                    <a:pt x="19793" y="16564"/>
                    <a:pt x="18974" y="17254"/>
                    <a:pt x="18124" y="17750"/>
                  </a:cubicBezTo>
                  <a:cubicBezTo>
                    <a:pt x="17151" y="18332"/>
                    <a:pt x="16131" y="18698"/>
                    <a:pt x="15096" y="19000"/>
                  </a:cubicBezTo>
                  <a:cubicBezTo>
                    <a:pt x="13999" y="19323"/>
                    <a:pt x="12902" y="19560"/>
                    <a:pt x="11805" y="19862"/>
                  </a:cubicBezTo>
                  <a:cubicBezTo>
                    <a:pt x="10831" y="20142"/>
                    <a:pt x="9873" y="20509"/>
                    <a:pt x="8900" y="20811"/>
                  </a:cubicBezTo>
                  <a:cubicBezTo>
                    <a:pt x="7958" y="21112"/>
                    <a:pt x="7000" y="21328"/>
                    <a:pt x="6026" y="21263"/>
                  </a:cubicBezTo>
                  <a:cubicBezTo>
                    <a:pt x="5037" y="21199"/>
                    <a:pt x="4049" y="20768"/>
                    <a:pt x="3245" y="19948"/>
                  </a:cubicBezTo>
                  <a:cubicBezTo>
                    <a:pt x="2519" y="19215"/>
                    <a:pt x="2055" y="18138"/>
                    <a:pt x="1716" y="16995"/>
                  </a:cubicBezTo>
                  <a:cubicBezTo>
                    <a:pt x="1561" y="16478"/>
                    <a:pt x="1437" y="15960"/>
                    <a:pt x="1283" y="15443"/>
                  </a:cubicBezTo>
                  <a:cubicBezTo>
                    <a:pt x="1082" y="14710"/>
                    <a:pt x="897" y="13956"/>
                    <a:pt x="727" y="13201"/>
                  </a:cubicBezTo>
                  <a:cubicBezTo>
                    <a:pt x="217" y="10808"/>
                    <a:pt x="-92" y="8243"/>
                    <a:pt x="186" y="5742"/>
                  </a:cubicBezTo>
                  <a:cubicBezTo>
                    <a:pt x="294" y="4772"/>
                    <a:pt x="510" y="3845"/>
                    <a:pt x="866" y="3005"/>
                  </a:cubicBezTo>
                  <a:cubicBezTo>
                    <a:pt x="1252" y="2099"/>
                    <a:pt x="1808" y="1366"/>
                    <a:pt x="2488" y="892"/>
                  </a:cubicBezTo>
                  <a:cubicBezTo>
                    <a:pt x="3322" y="310"/>
                    <a:pt x="4280" y="138"/>
                    <a:pt x="5207" y="159"/>
                  </a:cubicBezTo>
                  <a:cubicBezTo>
                    <a:pt x="6243" y="181"/>
                    <a:pt x="7262" y="418"/>
                    <a:pt x="8267" y="676"/>
                  </a:cubicBezTo>
                  <a:cubicBezTo>
                    <a:pt x="10352" y="1215"/>
                    <a:pt x="12438" y="1776"/>
                    <a:pt x="14447" y="2832"/>
                  </a:cubicBezTo>
                  <a:cubicBezTo>
                    <a:pt x="14941" y="3091"/>
                    <a:pt x="15420" y="3371"/>
                    <a:pt x="15899" y="3694"/>
                  </a:cubicBezTo>
                  <a:cubicBezTo>
                    <a:pt x="15976" y="3738"/>
                    <a:pt x="16038" y="3608"/>
                    <a:pt x="15976" y="3565"/>
                  </a:cubicBezTo>
                  <a:close/>
                </a:path>
              </a:pathLst>
            </a:custGeom>
            <a:solidFill>
              <a:srgbClr val="FFCC4C">
                <a:lumMod val="75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22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148CF9B9-99AD-48CA-83F8-2C01A553D435}"/>
                </a:ext>
              </a:extLst>
            </p:cNvPr>
            <p:cNvSpPr/>
            <p:nvPr/>
          </p:nvSpPr>
          <p:spPr>
            <a:xfrm>
              <a:off x="7965460" y="3519756"/>
              <a:ext cx="2711721" cy="672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0345" extrusionOk="0">
                  <a:moveTo>
                    <a:pt x="14967" y="1408"/>
                  </a:moveTo>
                  <a:cubicBezTo>
                    <a:pt x="12925" y="533"/>
                    <a:pt x="10749" y="221"/>
                    <a:pt x="8542" y="96"/>
                  </a:cubicBezTo>
                  <a:cubicBezTo>
                    <a:pt x="6471" y="-8"/>
                    <a:pt x="3934" y="-279"/>
                    <a:pt x="2163" y="1033"/>
                  </a:cubicBezTo>
                  <a:cubicBezTo>
                    <a:pt x="-209" y="2804"/>
                    <a:pt x="-194" y="6532"/>
                    <a:pt x="196" y="9136"/>
                  </a:cubicBezTo>
                  <a:cubicBezTo>
                    <a:pt x="526" y="11406"/>
                    <a:pt x="1217" y="13614"/>
                    <a:pt x="2088" y="15739"/>
                  </a:cubicBezTo>
                  <a:cubicBezTo>
                    <a:pt x="2658" y="17134"/>
                    <a:pt x="3213" y="18821"/>
                    <a:pt x="4549" y="19696"/>
                  </a:cubicBezTo>
                  <a:cubicBezTo>
                    <a:pt x="7071" y="21321"/>
                    <a:pt x="9548" y="19530"/>
                    <a:pt x="11754" y="18301"/>
                  </a:cubicBezTo>
                  <a:cubicBezTo>
                    <a:pt x="13285" y="17447"/>
                    <a:pt x="14937" y="16822"/>
                    <a:pt x="16483" y="15968"/>
                  </a:cubicBezTo>
                  <a:cubicBezTo>
                    <a:pt x="18014" y="15114"/>
                    <a:pt x="19470" y="13989"/>
                    <a:pt x="20295" y="12469"/>
                  </a:cubicBezTo>
                  <a:cubicBezTo>
                    <a:pt x="21391" y="10448"/>
                    <a:pt x="21226" y="7886"/>
                    <a:pt x="20130" y="5866"/>
                  </a:cubicBezTo>
                  <a:cubicBezTo>
                    <a:pt x="19034" y="3824"/>
                    <a:pt x="17113" y="2325"/>
                    <a:pt x="14967" y="1408"/>
                  </a:cubicBezTo>
                  <a:close/>
                </a:path>
              </a:pathLst>
            </a:custGeom>
            <a:solidFill>
              <a:srgbClr val="FFCC4C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lvl="0" algn="ctr">
                <a:defRPr sz="3000">
                  <a:solidFill>
                    <a:srgbClr val="FFFFFF"/>
                  </a:solidFill>
                </a:defRPr>
              </a:pPr>
              <a:r>
                <a:rPr lang="en-US" sz="1600" kern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Indeks</a:t>
              </a:r>
              <a:r>
                <a:rPr lang="en-US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Pengelolaan</a:t>
              </a:r>
              <a:r>
                <a:rPr lang="en-US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Keuangan</a:t>
              </a:r>
              <a:endPara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C4109AF0-19B1-4D72-8894-AD131E1142AA}"/>
                </a:ext>
              </a:extLst>
            </p:cNvPr>
            <p:cNvSpPr/>
            <p:nvPr/>
          </p:nvSpPr>
          <p:spPr>
            <a:xfrm>
              <a:off x="8108010" y="3449035"/>
              <a:ext cx="2814103" cy="68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451" extrusionOk="0">
                  <a:moveTo>
                    <a:pt x="15976" y="3565"/>
                  </a:moveTo>
                  <a:cubicBezTo>
                    <a:pt x="13968" y="2229"/>
                    <a:pt x="11789" y="1453"/>
                    <a:pt x="9611" y="871"/>
                  </a:cubicBezTo>
                  <a:cubicBezTo>
                    <a:pt x="8607" y="612"/>
                    <a:pt x="7587" y="310"/>
                    <a:pt x="6567" y="138"/>
                  </a:cubicBezTo>
                  <a:cubicBezTo>
                    <a:pt x="5578" y="-35"/>
                    <a:pt x="4574" y="-78"/>
                    <a:pt x="3601" y="202"/>
                  </a:cubicBezTo>
                  <a:cubicBezTo>
                    <a:pt x="2782" y="439"/>
                    <a:pt x="2025" y="957"/>
                    <a:pt x="1422" y="1797"/>
                  </a:cubicBezTo>
                  <a:cubicBezTo>
                    <a:pt x="912" y="2509"/>
                    <a:pt x="557" y="3414"/>
                    <a:pt x="340" y="4363"/>
                  </a:cubicBezTo>
                  <a:cubicBezTo>
                    <a:pt x="-154" y="6518"/>
                    <a:pt x="-46" y="8890"/>
                    <a:pt x="263" y="11067"/>
                  </a:cubicBezTo>
                  <a:cubicBezTo>
                    <a:pt x="479" y="12662"/>
                    <a:pt x="850" y="14193"/>
                    <a:pt x="1252" y="15702"/>
                  </a:cubicBezTo>
                  <a:cubicBezTo>
                    <a:pt x="1546" y="16779"/>
                    <a:pt x="1824" y="17900"/>
                    <a:pt x="2303" y="18849"/>
                  </a:cubicBezTo>
                  <a:cubicBezTo>
                    <a:pt x="2874" y="19948"/>
                    <a:pt x="3709" y="20681"/>
                    <a:pt x="4620" y="21091"/>
                  </a:cubicBezTo>
                  <a:cubicBezTo>
                    <a:pt x="5547" y="21500"/>
                    <a:pt x="6552" y="21522"/>
                    <a:pt x="7510" y="21350"/>
                  </a:cubicBezTo>
                  <a:cubicBezTo>
                    <a:pt x="8483" y="21177"/>
                    <a:pt x="9425" y="20832"/>
                    <a:pt x="10383" y="20487"/>
                  </a:cubicBezTo>
                  <a:cubicBezTo>
                    <a:pt x="11480" y="20099"/>
                    <a:pt x="12577" y="19841"/>
                    <a:pt x="13690" y="19560"/>
                  </a:cubicBezTo>
                  <a:cubicBezTo>
                    <a:pt x="14787" y="19280"/>
                    <a:pt x="15884" y="19000"/>
                    <a:pt x="16965" y="18547"/>
                  </a:cubicBezTo>
                  <a:cubicBezTo>
                    <a:pt x="17908" y="18159"/>
                    <a:pt x="18835" y="17620"/>
                    <a:pt x="19623" y="16823"/>
                  </a:cubicBezTo>
                  <a:cubicBezTo>
                    <a:pt x="20349" y="16090"/>
                    <a:pt x="20936" y="15076"/>
                    <a:pt x="21199" y="13869"/>
                  </a:cubicBezTo>
                  <a:cubicBezTo>
                    <a:pt x="21446" y="12662"/>
                    <a:pt x="21384" y="11369"/>
                    <a:pt x="21075" y="10205"/>
                  </a:cubicBezTo>
                  <a:cubicBezTo>
                    <a:pt x="20426" y="7769"/>
                    <a:pt x="18881" y="5915"/>
                    <a:pt x="17336" y="4600"/>
                  </a:cubicBezTo>
                  <a:cubicBezTo>
                    <a:pt x="16873" y="4212"/>
                    <a:pt x="16425" y="3867"/>
                    <a:pt x="15976" y="3565"/>
                  </a:cubicBezTo>
                  <a:cubicBezTo>
                    <a:pt x="15915" y="3522"/>
                    <a:pt x="15853" y="3651"/>
                    <a:pt x="15915" y="3694"/>
                  </a:cubicBezTo>
                  <a:cubicBezTo>
                    <a:pt x="17614" y="4837"/>
                    <a:pt x="19298" y="6389"/>
                    <a:pt x="20349" y="8609"/>
                  </a:cubicBezTo>
                  <a:cubicBezTo>
                    <a:pt x="20859" y="9666"/>
                    <a:pt x="21199" y="10873"/>
                    <a:pt x="21214" y="12123"/>
                  </a:cubicBezTo>
                  <a:cubicBezTo>
                    <a:pt x="21245" y="13373"/>
                    <a:pt x="20952" y="14602"/>
                    <a:pt x="20380" y="15572"/>
                  </a:cubicBezTo>
                  <a:cubicBezTo>
                    <a:pt x="19793" y="16564"/>
                    <a:pt x="18974" y="17254"/>
                    <a:pt x="18124" y="17750"/>
                  </a:cubicBezTo>
                  <a:cubicBezTo>
                    <a:pt x="17151" y="18332"/>
                    <a:pt x="16131" y="18698"/>
                    <a:pt x="15096" y="19000"/>
                  </a:cubicBezTo>
                  <a:cubicBezTo>
                    <a:pt x="13999" y="19323"/>
                    <a:pt x="12902" y="19560"/>
                    <a:pt x="11805" y="19862"/>
                  </a:cubicBezTo>
                  <a:cubicBezTo>
                    <a:pt x="10831" y="20142"/>
                    <a:pt x="9873" y="20509"/>
                    <a:pt x="8900" y="20811"/>
                  </a:cubicBezTo>
                  <a:cubicBezTo>
                    <a:pt x="7958" y="21112"/>
                    <a:pt x="7000" y="21328"/>
                    <a:pt x="6026" y="21263"/>
                  </a:cubicBezTo>
                  <a:cubicBezTo>
                    <a:pt x="5037" y="21199"/>
                    <a:pt x="4049" y="20768"/>
                    <a:pt x="3245" y="19948"/>
                  </a:cubicBezTo>
                  <a:cubicBezTo>
                    <a:pt x="2519" y="19215"/>
                    <a:pt x="2055" y="18138"/>
                    <a:pt x="1716" y="16995"/>
                  </a:cubicBezTo>
                  <a:cubicBezTo>
                    <a:pt x="1561" y="16478"/>
                    <a:pt x="1437" y="15960"/>
                    <a:pt x="1283" y="15443"/>
                  </a:cubicBezTo>
                  <a:cubicBezTo>
                    <a:pt x="1082" y="14710"/>
                    <a:pt x="897" y="13956"/>
                    <a:pt x="727" y="13201"/>
                  </a:cubicBezTo>
                  <a:cubicBezTo>
                    <a:pt x="217" y="10808"/>
                    <a:pt x="-92" y="8243"/>
                    <a:pt x="186" y="5742"/>
                  </a:cubicBezTo>
                  <a:cubicBezTo>
                    <a:pt x="294" y="4772"/>
                    <a:pt x="510" y="3845"/>
                    <a:pt x="866" y="3005"/>
                  </a:cubicBezTo>
                  <a:cubicBezTo>
                    <a:pt x="1252" y="2099"/>
                    <a:pt x="1808" y="1366"/>
                    <a:pt x="2488" y="892"/>
                  </a:cubicBezTo>
                  <a:cubicBezTo>
                    <a:pt x="3322" y="310"/>
                    <a:pt x="4280" y="138"/>
                    <a:pt x="5207" y="159"/>
                  </a:cubicBezTo>
                  <a:cubicBezTo>
                    <a:pt x="6243" y="181"/>
                    <a:pt x="7262" y="418"/>
                    <a:pt x="8267" y="676"/>
                  </a:cubicBezTo>
                  <a:cubicBezTo>
                    <a:pt x="10352" y="1215"/>
                    <a:pt x="12438" y="1776"/>
                    <a:pt x="14447" y="2832"/>
                  </a:cubicBezTo>
                  <a:cubicBezTo>
                    <a:pt x="14941" y="3091"/>
                    <a:pt x="15420" y="3371"/>
                    <a:pt x="15899" y="3694"/>
                  </a:cubicBezTo>
                  <a:cubicBezTo>
                    <a:pt x="15976" y="3738"/>
                    <a:pt x="16038" y="3608"/>
                    <a:pt x="15976" y="3565"/>
                  </a:cubicBezTo>
                  <a:close/>
                </a:path>
              </a:pathLst>
            </a:custGeom>
            <a:solidFill>
              <a:srgbClr val="FFCC4C">
                <a:lumMod val="75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22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0F2C0F66-18D5-4A72-B2B8-7D211A294C20}"/>
                </a:ext>
              </a:extLst>
            </p:cNvPr>
            <p:cNvSpPr/>
            <p:nvPr/>
          </p:nvSpPr>
          <p:spPr>
            <a:xfrm>
              <a:off x="8012666" y="4408813"/>
              <a:ext cx="2854273" cy="672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0345" extrusionOk="0">
                  <a:moveTo>
                    <a:pt x="14967" y="1408"/>
                  </a:moveTo>
                  <a:cubicBezTo>
                    <a:pt x="12925" y="533"/>
                    <a:pt x="10749" y="221"/>
                    <a:pt x="8542" y="96"/>
                  </a:cubicBezTo>
                  <a:cubicBezTo>
                    <a:pt x="6471" y="-8"/>
                    <a:pt x="3934" y="-279"/>
                    <a:pt x="2163" y="1033"/>
                  </a:cubicBezTo>
                  <a:cubicBezTo>
                    <a:pt x="-209" y="2804"/>
                    <a:pt x="-194" y="6532"/>
                    <a:pt x="196" y="9136"/>
                  </a:cubicBezTo>
                  <a:cubicBezTo>
                    <a:pt x="526" y="11406"/>
                    <a:pt x="1217" y="13614"/>
                    <a:pt x="2088" y="15739"/>
                  </a:cubicBezTo>
                  <a:cubicBezTo>
                    <a:pt x="2658" y="17134"/>
                    <a:pt x="3213" y="18821"/>
                    <a:pt x="4549" y="19696"/>
                  </a:cubicBezTo>
                  <a:cubicBezTo>
                    <a:pt x="7071" y="21321"/>
                    <a:pt x="9548" y="19530"/>
                    <a:pt x="11754" y="18301"/>
                  </a:cubicBezTo>
                  <a:cubicBezTo>
                    <a:pt x="13285" y="17447"/>
                    <a:pt x="14937" y="16822"/>
                    <a:pt x="16483" y="15968"/>
                  </a:cubicBezTo>
                  <a:cubicBezTo>
                    <a:pt x="18014" y="15114"/>
                    <a:pt x="19470" y="13989"/>
                    <a:pt x="20295" y="12469"/>
                  </a:cubicBezTo>
                  <a:cubicBezTo>
                    <a:pt x="21391" y="10448"/>
                    <a:pt x="21226" y="7886"/>
                    <a:pt x="20130" y="5866"/>
                  </a:cubicBezTo>
                  <a:cubicBezTo>
                    <a:pt x="19034" y="3824"/>
                    <a:pt x="17113" y="2325"/>
                    <a:pt x="14967" y="1408"/>
                  </a:cubicBezTo>
                  <a:close/>
                </a:path>
              </a:pathLst>
            </a:custGeom>
            <a:solidFill>
              <a:srgbClr val="FFCC4C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lvl="0" algn="ctr">
                <a:defRPr sz="3000">
                  <a:solidFill>
                    <a:srgbClr val="FFFFFF"/>
                  </a:solidFill>
                </a:defRPr>
              </a:pPr>
              <a:r>
                <a:rPr lang="en-US" sz="1600" kern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Indeks</a:t>
              </a:r>
              <a:r>
                <a:rPr lang="en-US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Pengelolaan</a:t>
              </a:r>
              <a:r>
                <a:rPr lang="en-US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Aset</a:t>
              </a:r>
              <a:endPara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1861211A-8CB7-41BD-A45C-70C021CE2F67}"/>
                </a:ext>
              </a:extLst>
            </p:cNvPr>
            <p:cNvSpPr/>
            <p:nvPr/>
          </p:nvSpPr>
          <p:spPr>
            <a:xfrm>
              <a:off x="8155217" y="4338092"/>
              <a:ext cx="2814103" cy="68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451" extrusionOk="0">
                  <a:moveTo>
                    <a:pt x="15976" y="3565"/>
                  </a:moveTo>
                  <a:cubicBezTo>
                    <a:pt x="13968" y="2229"/>
                    <a:pt x="11789" y="1453"/>
                    <a:pt x="9611" y="871"/>
                  </a:cubicBezTo>
                  <a:cubicBezTo>
                    <a:pt x="8607" y="612"/>
                    <a:pt x="7587" y="310"/>
                    <a:pt x="6567" y="138"/>
                  </a:cubicBezTo>
                  <a:cubicBezTo>
                    <a:pt x="5578" y="-35"/>
                    <a:pt x="4574" y="-78"/>
                    <a:pt x="3601" y="202"/>
                  </a:cubicBezTo>
                  <a:cubicBezTo>
                    <a:pt x="2782" y="439"/>
                    <a:pt x="2025" y="957"/>
                    <a:pt x="1422" y="1797"/>
                  </a:cubicBezTo>
                  <a:cubicBezTo>
                    <a:pt x="912" y="2509"/>
                    <a:pt x="557" y="3414"/>
                    <a:pt x="340" y="4363"/>
                  </a:cubicBezTo>
                  <a:cubicBezTo>
                    <a:pt x="-154" y="6518"/>
                    <a:pt x="-46" y="8890"/>
                    <a:pt x="263" y="11067"/>
                  </a:cubicBezTo>
                  <a:cubicBezTo>
                    <a:pt x="479" y="12662"/>
                    <a:pt x="850" y="14193"/>
                    <a:pt x="1252" y="15702"/>
                  </a:cubicBezTo>
                  <a:cubicBezTo>
                    <a:pt x="1546" y="16779"/>
                    <a:pt x="1824" y="17900"/>
                    <a:pt x="2303" y="18849"/>
                  </a:cubicBezTo>
                  <a:cubicBezTo>
                    <a:pt x="2874" y="19948"/>
                    <a:pt x="3709" y="20681"/>
                    <a:pt x="4620" y="21091"/>
                  </a:cubicBezTo>
                  <a:cubicBezTo>
                    <a:pt x="5547" y="21500"/>
                    <a:pt x="6552" y="21522"/>
                    <a:pt x="7510" y="21350"/>
                  </a:cubicBezTo>
                  <a:cubicBezTo>
                    <a:pt x="8483" y="21177"/>
                    <a:pt x="9425" y="20832"/>
                    <a:pt x="10383" y="20487"/>
                  </a:cubicBezTo>
                  <a:cubicBezTo>
                    <a:pt x="11480" y="20099"/>
                    <a:pt x="12577" y="19841"/>
                    <a:pt x="13690" y="19560"/>
                  </a:cubicBezTo>
                  <a:cubicBezTo>
                    <a:pt x="14787" y="19280"/>
                    <a:pt x="15884" y="19000"/>
                    <a:pt x="16965" y="18547"/>
                  </a:cubicBezTo>
                  <a:cubicBezTo>
                    <a:pt x="17908" y="18159"/>
                    <a:pt x="18835" y="17620"/>
                    <a:pt x="19623" y="16823"/>
                  </a:cubicBezTo>
                  <a:cubicBezTo>
                    <a:pt x="20349" y="16090"/>
                    <a:pt x="20936" y="15076"/>
                    <a:pt x="21199" y="13869"/>
                  </a:cubicBezTo>
                  <a:cubicBezTo>
                    <a:pt x="21446" y="12662"/>
                    <a:pt x="21384" y="11369"/>
                    <a:pt x="21075" y="10205"/>
                  </a:cubicBezTo>
                  <a:cubicBezTo>
                    <a:pt x="20426" y="7769"/>
                    <a:pt x="18881" y="5915"/>
                    <a:pt x="17336" y="4600"/>
                  </a:cubicBezTo>
                  <a:cubicBezTo>
                    <a:pt x="16873" y="4212"/>
                    <a:pt x="16425" y="3867"/>
                    <a:pt x="15976" y="3565"/>
                  </a:cubicBezTo>
                  <a:cubicBezTo>
                    <a:pt x="15915" y="3522"/>
                    <a:pt x="15853" y="3651"/>
                    <a:pt x="15915" y="3694"/>
                  </a:cubicBezTo>
                  <a:cubicBezTo>
                    <a:pt x="17614" y="4837"/>
                    <a:pt x="19298" y="6389"/>
                    <a:pt x="20349" y="8609"/>
                  </a:cubicBezTo>
                  <a:cubicBezTo>
                    <a:pt x="20859" y="9666"/>
                    <a:pt x="21199" y="10873"/>
                    <a:pt x="21214" y="12123"/>
                  </a:cubicBezTo>
                  <a:cubicBezTo>
                    <a:pt x="21245" y="13373"/>
                    <a:pt x="20952" y="14602"/>
                    <a:pt x="20380" y="15572"/>
                  </a:cubicBezTo>
                  <a:cubicBezTo>
                    <a:pt x="19793" y="16564"/>
                    <a:pt x="18974" y="17254"/>
                    <a:pt x="18124" y="17750"/>
                  </a:cubicBezTo>
                  <a:cubicBezTo>
                    <a:pt x="17151" y="18332"/>
                    <a:pt x="16131" y="18698"/>
                    <a:pt x="15096" y="19000"/>
                  </a:cubicBezTo>
                  <a:cubicBezTo>
                    <a:pt x="13999" y="19323"/>
                    <a:pt x="12902" y="19560"/>
                    <a:pt x="11805" y="19862"/>
                  </a:cubicBezTo>
                  <a:cubicBezTo>
                    <a:pt x="10831" y="20142"/>
                    <a:pt x="9873" y="20509"/>
                    <a:pt x="8900" y="20811"/>
                  </a:cubicBezTo>
                  <a:cubicBezTo>
                    <a:pt x="7958" y="21112"/>
                    <a:pt x="7000" y="21328"/>
                    <a:pt x="6026" y="21263"/>
                  </a:cubicBezTo>
                  <a:cubicBezTo>
                    <a:pt x="5037" y="21199"/>
                    <a:pt x="4049" y="20768"/>
                    <a:pt x="3245" y="19948"/>
                  </a:cubicBezTo>
                  <a:cubicBezTo>
                    <a:pt x="2519" y="19215"/>
                    <a:pt x="2055" y="18138"/>
                    <a:pt x="1716" y="16995"/>
                  </a:cubicBezTo>
                  <a:cubicBezTo>
                    <a:pt x="1561" y="16478"/>
                    <a:pt x="1437" y="15960"/>
                    <a:pt x="1283" y="15443"/>
                  </a:cubicBezTo>
                  <a:cubicBezTo>
                    <a:pt x="1082" y="14710"/>
                    <a:pt x="897" y="13956"/>
                    <a:pt x="727" y="13201"/>
                  </a:cubicBezTo>
                  <a:cubicBezTo>
                    <a:pt x="217" y="10808"/>
                    <a:pt x="-92" y="8243"/>
                    <a:pt x="186" y="5742"/>
                  </a:cubicBezTo>
                  <a:cubicBezTo>
                    <a:pt x="294" y="4772"/>
                    <a:pt x="510" y="3845"/>
                    <a:pt x="866" y="3005"/>
                  </a:cubicBezTo>
                  <a:cubicBezTo>
                    <a:pt x="1252" y="2099"/>
                    <a:pt x="1808" y="1366"/>
                    <a:pt x="2488" y="892"/>
                  </a:cubicBezTo>
                  <a:cubicBezTo>
                    <a:pt x="3322" y="310"/>
                    <a:pt x="4280" y="138"/>
                    <a:pt x="5207" y="159"/>
                  </a:cubicBezTo>
                  <a:cubicBezTo>
                    <a:pt x="6243" y="181"/>
                    <a:pt x="7262" y="418"/>
                    <a:pt x="8267" y="676"/>
                  </a:cubicBezTo>
                  <a:cubicBezTo>
                    <a:pt x="10352" y="1215"/>
                    <a:pt x="12438" y="1776"/>
                    <a:pt x="14447" y="2832"/>
                  </a:cubicBezTo>
                  <a:cubicBezTo>
                    <a:pt x="14941" y="3091"/>
                    <a:pt x="15420" y="3371"/>
                    <a:pt x="15899" y="3694"/>
                  </a:cubicBezTo>
                  <a:cubicBezTo>
                    <a:pt x="15976" y="3738"/>
                    <a:pt x="16038" y="3608"/>
                    <a:pt x="15976" y="3565"/>
                  </a:cubicBezTo>
                  <a:close/>
                </a:path>
              </a:pathLst>
            </a:custGeom>
            <a:solidFill>
              <a:srgbClr val="FFCC4C">
                <a:lumMod val="75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22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289D98AE-387F-4869-A545-7BC9BC42DFE6}"/>
                </a:ext>
              </a:extLst>
            </p:cNvPr>
            <p:cNvSpPr/>
            <p:nvPr/>
          </p:nvSpPr>
          <p:spPr>
            <a:xfrm>
              <a:off x="8067841" y="5252978"/>
              <a:ext cx="2609340" cy="644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0345" extrusionOk="0">
                  <a:moveTo>
                    <a:pt x="14967" y="1408"/>
                  </a:moveTo>
                  <a:cubicBezTo>
                    <a:pt x="12925" y="533"/>
                    <a:pt x="10749" y="221"/>
                    <a:pt x="8542" y="96"/>
                  </a:cubicBezTo>
                  <a:cubicBezTo>
                    <a:pt x="6471" y="-8"/>
                    <a:pt x="3934" y="-279"/>
                    <a:pt x="2163" y="1033"/>
                  </a:cubicBezTo>
                  <a:cubicBezTo>
                    <a:pt x="-209" y="2804"/>
                    <a:pt x="-194" y="6532"/>
                    <a:pt x="196" y="9136"/>
                  </a:cubicBezTo>
                  <a:cubicBezTo>
                    <a:pt x="526" y="11406"/>
                    <a:pt x="1217" y="13614"/>
                    <a:pt x="2088" y="15739"/>
                  </a:cubicBezTo>
                  <a:cubicBezTo>
                    <a:pt x="2658" y="17134"/>
                    <a:pt x="3213" y="18821"/>
                    <a:pt x="4549" y="19696"/>
                  </a:cubicBezTo>
                  <a:cubicBezTo>
                    <a:pt x="7071" y="21321"/>
                    <a:pt x="9548" y="19530"/>
                    <a:pt x="11754" y="18301"/>
                  </a:cubicBezTo>
                  <a:cubicBezTo>
                    <a:pt x="13285" y="17447"/>
                    <a:pt x="14937" y="16822"/>
                    <a:pt x="16483" y="15968"/>
                  </a:cubicBezTo>
                  <a:cubicBezTo>
                    <a:pt x="18014" y="15114"/>
                    <a:pt x="19470" y="13989"/>
                    <a:pt x="20295" y="12469"/>
                  </a:cubicBezTo>
                  <a:cubicBezTo>
                    <a:pt x="21391" y="10448"/>
                    <a:pt x="21226" y="7886"/>
                    <a:pt x="20130" y="5866"/>
                  </a:cubicBezTo>
                  <a:cubicBezTo>
                    <a:pt x="19034" y="3824"/>
                    <a:pt x="17113" y="2325"/>
                    <a:pt x="14967" y="1408"/>
                  </a:cubicBezTo>
                  <a:close/>
                </a:path>
              </a:pathLst>
            </a:custGeom>
            <a:solidFill>
              <a:srgbClr val="FFCC4C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lvl="0" algn="ctr">
                <a:defRPr sz="3000">
                  <a:solidFill>
                    <a:srgbClr val="FFFFFF"/>
                  </a:solidFill>
                </a:defRPr>
              </a:pPr>
              <a:r>
                <a:rPr lang="en-US" sz="1600" kern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Indeks</a:t>
              </a:r>
              <a:r>
                <a:rPr lang="en-US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Pemerintahan</a:t>
              </a:r>
              <a:r>
                <a:rPr lang="en-US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Daerah </a:t>
              </a:r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A616FA27-6764-4395-83BB-AFA3D041799E}"/>
                </a:ext>
              </a:extLst>
            </p:cNvPr>
            <p:cNvSpPr/>
            <p:nvPr/>
          </p:nvSpPr>
          <p:spPr>
            <a:xfrm>
              <a:off x="8210391" y="5182257"/>
              <a:ext cx="2814103" cy="68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451" extrusionOk="0">
                  <a:moveTo>
                    <a:pt x="15976" y="3565"/>
                  </a:moveTo>
                  <a:cubicBezTo>
                    <a:pt x="13968" y="2229"/>
                    <a:pt x="11789" y="1453"/>
                    <a:pt x="9611" y="871"/>
                  </a:cubicBezTo>
                  <a:cubicBezTo>
                    <a:pt x="8607" y="612"/>
                    <a:pt x="7587" y="310"/>
                    <a:pt x="6567" y="138"/>
                  </a:cubicBezTo>
                  <a:cubicBezTo>
                    <a:pt x="5578" y="-35"/>
                    <a:pt x="4574" y="-78"/>
                    <a:pt x="3601" y="202"/>
                  </a:cubicBezTo>
                  <a:cubicBezTo>
                    <a:pt x="2782" y="439"/>
                    <a:pt x="2025" y="957"/>
                    <a:pt x="1422" y="1797"/>
                  </a:cubicBezTo>
                  <a:cubicBezTo>
                    <a:pt x="912" y="2509"/>
                    <a:pt x="557" y="3414"/>
                    <a:pt x="340" y="4363"/>
                  </a:cubicBezTo>
                  <a:cubicBezTo>
                    <a:pt x="-154" y="6518"/>
                    <a:pt x="-46" y="8890"/>
                    <a:pt x="263" y="11067"/>
                  </a:cubicBezTo>
                  <a:cubicBezTo>
                    <a:pt x="479" y="12662"/>
                    <a:pt x="850" y="14193"/>
                    <a:pt x="1252" y="15702"/>
                  </a:cubicBezTo>
                  <a:cubicBezTo>
                    <a:pt x="1546" y="16779"/>
                    <a:pt x="1824" y="17900"/>
                    <a:pt x="2303" y="18849"/>
                  </a:cubicBezTo>
                  <a:cubicBezTo>
                    <a:pt x="2874" y="19948"/>
                    <a:pt x="3709" y="20681"/>
                    <a:pt x="4620" y="21091"/>
                  </a:cubicBezTo>
                  <a:cubicBezTo>
                    <a:pt x="5547" y="21500"/>
                    <a:pt x="6552" y="21522"/>
                    <a:pt x="7510" y="21350"/>
                  </a:cubicBezTo>
                  <a:cubicBezTo>
                    <a:pt x="8483" y="21177"/>
                    <a:pt x="9425" y="20832"/>
                    <a:pt x="10383" y="20487"/>
                  </a:cubicBezTo>
                  <a:cubicBezTo>
                    <a:pt x="11480" y="20099"/>
                    <a:pt x="12577" y="19841"/>
                    <a:pt x="13690" y="19560"/>
                  </a:cubicBezTo>
                  <a:cubicBezTo>
                    <a:pt x="14787" y="19280"/>
                    <a:pt x="15884" y="19000"/>
                    <a:pt x="16965" y="18547"/>
                  </a:cubicBezTo>
                  <a:cubicBezTo>
                    <a:pt x="17908" y="18159"/>
                    <a:pt x="18835" y="17620"/>
                    <a:pt x="19623" y="16823"/>
                  </a:cubicBezTo>
                  <a:cubicBezTo>
                    <a:pt x="20349" y="16090"/>
                    <a:pt x="20936" y="15076"/>
                    <a:pt x="21199" y="13869"/>
                  </a:cubicBezTo>
                  <a:cubicBezTo>
                    <a:pt x="21446" y="12662"/>
                    <a:pt x="21384" y="11369"/>
                    <a:pt x="21075" y="10205"/>
                  </a:cubicBezTo>
                  <a:cubicBezTo>
                    <a:pt x="20426" y="7769"/>
                    <a:pt x="18881" y="5915"/>
                    <a:pt x="17336" y="4600"/>
                  </a:cubicBezTo>
                  <a:cubicBezTo>
                    <a:pt x="16873" y="4212"/>
                    <a:pt x="16425" y="3867"/>
                    <a:pt x="15976" y="3565"/>
                  </a:cubicBezTo>
                  <a:cubicBezTo>
                    <a:pt x="15915" y="3522"/>
                    <a:pt x="15853" y="3651"/>
                    <a:pt x="15915" y="3694"/>
                  </a:cubicBezTo>
                  <a:cubicBezTo>
                    <a:pt x="17614" y="4837"/>
                    <a:pt x="19298" y="6389"/>
                    <a:pt x="20349" y="8609"/>
                  </a:cubicBezTo>
                  <a:cubicBezTo>
                    <a:pt x="20859" y="9666"/>
                    <a:pt x="21199" y="10873"/>
                    <a:pt x="21214" y="12123"/>
                  </a:cubicBezTo>
                  <a:cubicBezTo>
                    <a:pt x="21245" y="13373"/>
                    <a:pt x="20952" y="14602"/>
                    <a:pt x="20380" y="15572"/>
                  </a:cubicBezTo>
                  <a:cubicBezTo>
                    <a:pt x="19793" y="16564"/>
                    <a:pt x="18974" y="17254"/>
                    <a:pt x="18124" y="17750"/>
                  </a:cubicBezTo>
                  <a:cubicBezTo>
                    <a:pt x="17151" y="18332"/>
                    <a:pt x="16131" y="18698"/>
                    <a:pt x="15096" y="19000"/>
                  </a:cubicBezTo>
                  <a:cubicBezTo>
                    <a:pt x="13999" y="19323"/>
                    <a:pt x="12902" y="19560"/>
                    <a:pt x="11805" y="19862"/>
                  </a:cubicBezTo>
                  <a:cubicBezTo>
                    <a:pt x="10831" y="20142"/>
                    <a:pt x="9873" y="20509"/>
                    <a:pt x="8900" y="20811"/>
                  </a:cubicBezTo>
                  <a:cubicBezTo>
                    <a:pt x="7958" y="21112"/>
                    <a:pt x="7000" y="21328"/>
                    <a:pt x="6026" y="21263"/>
                  </a:cubicBezTo>
                  <a:cubicBezTo>
                    <a:pt x="5037" y="21199"/>
                    <a:pt x="4049" y="20768"/>
                    <a:pt x="3245" y="19948"/>
                  </a:cubicBezTo>
                  <a:cubicBezTo>
                    <a:pt x="2519" y="19215"/>
                    <a:pt x="2055" y="18138"/>
                    <a:pt x="1716" y="16995"/>
                  </a:cubicBezTo>
                  <a:cubicBezTo>
                    <a:pt x="1561" y="16478"/>
                    <a:pt x="1437" y="15960"/>
                    <a:pt x="1283" y="15443"/>
                  </a:cubicBezTo>
                  <a:cubicBezTo>
                    <a:pt x="1082" y="14710"/>
                    <a:pt x="897" y="13956"/>
                    <a:pt x="727" y="13201"/>
                  </a:cubicBezTo>
                  <a:cubicBezTo>
                    <a:pt x="217" y="10808"/>
                    <a:pt x="-92" y="8243"/>
                    <a:pt x="186" y="5742"/>
                  </a:cubicBezTo>
                  <a:cubicBezTo>
                    <a:pt x="294" y="4772"/>
                    <a:pt x="510" y="3845"/>
                    <a:pt x="866" y="3005"/>
                  </a:cubicBezTo>
                  <a:cubicBezTo>
                    <a:pt x="1252" y="2099"/>
                    <a:pt x="1808" y="1366"/>
                    <a:pt x="2488" y="892"/>
                  </a:cubicBezTo>
                  <a:cubicBezTo>
                    <a:pt x="3322" y="310"/>
                    <a:pt x="4280" y="138"/>
                    <a:pt x="5207" y="159"/>
                  </a:cubicBezTo>
                  <a:cubicBezTo>
                    <a:pt x="6243" y="181"/>
                    <a:pt x="7262" y="418"/>
                    <a:pt x="8267" y="676"/>
                  </a:cubicBezTo>
                  <a:cubicBezTo>
                    <a:pt x="10352" y="1215"/>
                    <a:pt x="12438" y="1776"/>
                    <a:pt x="14447" y="2832"/>
                  </a:cubicBezTo>
                  <a:cubicBezTo>
                    <a:pt x="14941" y="3091"/>
                    <a:pt x="15420" y="3371"/>
                    <a:pt x="15899" y="3694"/>
                  </a:cubicBezTo>
                  <a:cubicBezTo>
                    <a:pt x="15976" y="3738"/>
                    <a:pt x="16038" y="3608"/>
                    <a:pt x="15976" y="3565"/>
                  </a:cubicBezTo>
                  <a:close/>
                </a:path>
              </a:pathLst>
            </a:custGeom>
            <a:solidFill>
              <a:srgbClr val="FFCC4C">
                <a:lumMod val="75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22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02CE71BC-CA99-426F-A0B9-090B1539DA87}"/>
                </a:ext>
              </a:extLst>
            </p:cNvPr>
            <p:cNvSpPr/>
            <p:nvPr/>
          </p:nvSpPr>
          <p:spPr>
            <a:xfrm>
              <a:off x="7632084" y="1609509"/>
              <a:ext cx="3478142" cy="988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451" extrusionOk="0">
                  <a:moveTo>
                    <a:pt x="15976" y="3565"/>
                  </a:moveTo>
                  <a:cubicBezTo>
                    <a:pt x="13968" y="2229"/>
                    <a:pt x="11789" y="1453"/>
                    <a:pt x="9611" y="871"/>
                  </a:cubicBezTo>
                  <a:cubicBezTo>
                    <a:pt x="8607" y="612"/>
                    <a:pt x="7587" y="310"/>
                    <a:pt x="6567" y="138"/>
                  </a:cubicBezTo>
                  <a:cubicBezTo>
                    <a:pt x="5578" y="-35"/>
                    <a:pt x="4574" y="-78"/>
                    <a:pt x="3601" y="202"/>
                  </a:cubicBezTo>
                  <a:cubicBezTo>
                    <a:pt x="2782" y="439"/>
                    <a:pt x="2025" y="957"/>
                    <a:pt x="1422" y="1797"/>
                  </a:cubicBezTo>
                  <a:cubicBezTo>
                    <a:pt x="912" y="2509"/>
                    <a:pt x="557" y="3414"/>
                    <a:pt x="340" y="4363"/>
                  </a:cubicBezTo>
                  <a:cubicBezTo>
                    <a:pt x="-154" y="6518"/>
                    <a:pt x="-46" y="8890"/>
                    <a:pt x="263" y="11067"/>
                  </a:cubicBezTo>
                  <a:cubicBezTo>
                    <a:pt x="479" y="12662"/>
                    <a:pt x="850" y="14193"/>
                    <a:pt x="1252" y="15702"/>
                  </a:cubicBezTo>
                  <a:cubicBezTo>
                    <a:pt x="1546" y="16779"/>
                    <a:pt x="1824" y="17900"/>
                    <a:pt x="2303" y="18849"/>
                  </a:cubicBezTo>
                  <a:cubicBezTo>
                    <a:pt x="2874" y="19948"/>
                    <a:pt x="3709" y="20681"/>
                    <a:pt x="4620" y="21091"/>
                  </a:cubicBezTo>
                  <a:cubicBezTo>
                    <a:pt x="5547" y="21500"/>
                    <a:pt x="6552" y="21522"/>
                    <a:pt x="7510" y="21350"/>
                  </a:cubicBezTo>
                  <a:cubicBezTo>
                    <a:pt x="8483" y="21177"/>
                    <a:pt x="9425" y="20832"/>
                    <a:pt x="10383" y="20487"/>
                  </a:cubicBezTo>
                  <a:cubicBezTo>
                    <a:pt x="11480" y="20099"/>
                    <a:pt x="12577" y="19841"/>
                    <a:pt x="13690" y="19560"/>
                  </a:cubicBezTo>
                  <a:cubicBezTo>
                    <a:pt x="14787" y="19280"/>
                    <a:pt x="15884" y="19000"/>
                    <a:pt x="16965" y="18547"/>
                  </a:cubicBezTo>
                  <a:cubicBezTo>
                    <a:pt x="17908" y="18159"/>
                    <a:pt x="18835" y="17620"/>
                    <a:pt x="19623" y="16823"/>
                  </a:cubicBezTo>
                  <a:cubicBezTo>
                    <a:pt x="20349" y="16090"/>
                    <a:pt x="20936" y="15076"/>
                    <a:pt x="21199" y="13869"/>
                  </a:cubicBezTo>
                  <a:cubicBezTo>
                    <a:pt x="21446" y="12662"/>
                    <a:pt x="21384" y="11369"/>
                    <a:pt x="21075" y="10205"/>
                  </a:cubicBezTo>
                  <a:cubicBezTo>
                    <a:pt x="20426" y="7769"/>
                    <a:pt x="18881" y="5915"/>
                    <a:pt x="17336" y="4600"/>
                  </a:cubicBezTo>
                  <a:cubicBezTo>
                    <a:pt x="16873" y="4212"/>
                    <a:pt x="16425" y="3867"/>
                    <a:pt x="15976" y="3565"/>
                  </a:cubicBezTo>
                  <a:cubicBezTo>
                    <a:pt x="15915" y="3522"/>
                    <a:pt x="15853" y="3651"/>
                    <a:pt x="15915" y="3694"/>
                  </a:cubicBezTo>
                  <a:cubicBezTo>
                    <a:pt x="17614" y="4837"/>
                    <a:pt x="19298" y="6389"/>
                    <a:pt x="20349" y="8609"/>
                  </a:cubicBezTo>
                  <a:cubicBezTo>
                    <a:pt x="20859" y="9666"/>
                    <a:pt x="21199" y="10873"/>
                    <a:pt x="21214" y="12123"/>
                  </a:cubicBezTo>
                  <a:cubicBezTo>
                    <a:pt x="21245" y="13373"/>
                    <a:pt x="20952" y="14602"/>
                    <a:pt x="20380" y="15572"/>
                  </a:cubicBezTo>
                  <a:cubicBezTo>
                    <a:pt x="19793" y="16564"/>
                    <a:pt x="18974" y="17254"/>
                    <a:pt x="18124" y="17750"/>
                  </a:cubicBezTo>
                  <a:cubicBezTo>
                    <a:pt x="17151" y="18332"/>
                    <a:pt x="16131" y="18698"/>
                    <a:pt x="15096" y="19000"/>
                  </a:cubicBezTo>
                  <a:cubicBezTo>
                    <a:pt x="13999" y="19323"/>
                    <a:pt x="12902" y="19560"/>
                    <a:pt x="11805" y="19862"/>
                  </a:cubicBezTo>
                  <a:cubicBezTo>
                    <a:pt x="10831" y="20142"/>
                    <a:pt x="9873" y="20509"/>
                    <a:pt x="8900" y="20811"/>
                  </a:cubicBezTo>
                  <a:cubicBezTo>
                    <a:pt x="7958" y="21112"/>
                    <a:pt x="7000" y="21328"/>
                    <a:pt x="6026" y="21263"/>
                  </a:cubicBezTo>
                  <a:cubicBezTo>
                    <a:pt x="5037" y="21199"/>
                    <a:pt x="4049" y="20768"/>
                    <a:pt x="3245" y="19948"/>
                  </a:cubicBezTo>
                  <a:cubicBezTo>
                    <a:pt x="2519" y="19215"/>
                    <a:pt x="2055" y="18138"/>
                    <a:pt x="1716" y="16995"/>
                  </a:cubicBezTo>
                  <a:cubicBezTo>
                    <a:pt x="1561" y="16478"/>
                    <a:pt x="1437" y="15960"/>
                    <a:pt x="1283" y="15443"/>
                  </a:cubicBezTo>
                  <a:cubicBezTo>
                    <a:pt x="1082" y="14710"/>
                    <a:pt x="897" y="13956"/>
                    <a:pt x="727" y="13201"/>
                  </a:cubicBezTo>
                  <a:cubicBezTo>
                    <a:pt x="217" y="10808"/>
                    <a:pt x="-92" y="8243"/>
                    <a:pt x="186" y="5742"/>
                  </a:cubicBezTo>
                  <a:cubicBezTo>
                    <a:pt x="294" y="4772"/>
                    <a:pt x="510" y="3845"/>
                    <a:pt x="866" y="3005"/>
                  </a:cubicBezTo>
                  <a:cubicBezTo>
                    <a:pt x="1252" y="2099"/>
                    <a:pt x="1808" y="1366"/>
                    <a:pt x="2488" y="892"/>
                  </a:cubicBezTo>
                  <a:cubicBezTo>
                    <a:pt x="3322" y="310"/>
                    <a:pt x="4280" y="138"/>
                    <a:pt x="5207" y="159"/>
                  </a:cubicBezTo>
                  <a:cubicBezTo>
                    <a:pt x="6243" y="181"/>
                    <a:pt x="7262" y="418"/>
                    <a:pt x="8267" y="676"/>
                  </a:cubicBezTo>
                  <a:cubicBezTo>
                    <a:pt x="10352" y="1215"/>
                    <a:pt x="12438" y="1776"/>
                    <a:pt x="14447" y="2832"/>
                  </a:cubicBezTo>
                  <a:cubicBezTo>
                    <a:pt x="14941" y="3091"/>
                    <a:pt x="15420" y="3371"/>
                    <a:pt x="15899" y="3694"/>
                  </a:cubicBezTo>
                  <a:cubicBezTo>
                    <a:pt x="15976" y="3738"/>
                    <a:pt x="16038" y="3608"/>
                    <a:pt x="15976" y="3565"/>
                  </a:cubicBezTo>
                  <a:close/>
                </a:path>
              </a:pathLst>
            </a:custGeom>
            <a:solidFill>
              <a:srgbClr val="FFCC4C">
                <a:lumMod val="75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22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AFE9959-9954-4399-997E-DB1B20B74E98}"/>
              </a:ext>
            </a:extLst>
          </p:cNvPr>
          <p:cNvSpPr txBox="1"/>
          <p:nvPr/>
        </p:nvSpPr>
        <p:spPr>
          <a:xfrm>
            <a:off x="1374144" y="377613"/>
            <a:ext cx="4245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Pemerintahan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Elektronik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3ED2D52-0170-40DB-A8A2-97A0732D76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35172" y="1023944"/>
            <a:ext cx="2854272" cy="71015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0CBE6E15-F6C7-42B1-8D85-2D2386DC9327}"/>
              </a:ext>
            </a:extLst>
          </p:cNvPr>
          <p:cNvGrpSpPr/>
          <p:nvPr/>
        </p:nvGrpSpPr>
        <p:grpSpPr>
          <a:xfrm>
            <a:off x="5351983" y="1279125"/>
            <a:ext cx="2038839" cy="782300"/>
            <a:chOff x="5351024" y="1279125"/>
            <a:chExt cx="2038839" cy="78230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8E4D98-89C4-4AE4-9C52-8BCC79D58D26}"/>
                </a:ext>
              </a:extLst>
            </p:cNvPr>
            <p:cNvSpPr txBox="1"/>
            <p:nvPr/>
          </p:nvSpPr>
          <p:spPr>
            <a:xfrm>
              <a:off x="5351024" y="1347541"/>
              <a:ext cx="2038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Area </a:t>
              </a:r>
              <a:r>
                <a:rPr lang="en-US" dirty="0" err="1"/>
                <a:t>Penataan</a:t>
              </a:r>
              <a:r>
                <a:rPr lang="en-US" dirty="0"/>
                <a:t> </a:t>
              </a:r>
              <a:r>
                <a:rPr lang="en-US" dirty="0" err="1"/>
                <a:t>Tatalaksana</a:t>
              </a:r>
              <a:endParaRPr lang="id-ID" dirty="0"/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03CA8AF0-9255-4430-83A8-741EB29B3C9F}"/>
                </a:ext>
              </a:extLst>
            </p:cNvPr>
            <p:cNvSpPr/>
            <p:nvPr/>
          </p:nvSpPr>
          <p:spPr>
            <a:xfrm>
              <a:off x="5549409" y="1279125"/>
              <a:ext cx="1840454" cy="782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451" extrusionOk="0">
                  <a:moveTo>
                    <a:pt x="15976" y="3565"/>
                  </a:moveTo>
                  <a:cubicBezTo>
                    <a:pt x="13968" y="2229"/>
                    <a:pt x="11789" y="1453"/>
                    <a:pt x="9611" y="871"/>
                  </a:cubicBezTo>
                  <a:cubicBezTo>
                    <a:pt x="8607" y="612"/>
                    <a:pt x="7587" y="310"/>
                    <a:pt x="6567" y="138"/>
                  </a:cubicBezTo>
                  <a:cubicBezTo>
                    <a:pt x="5578" y="-35"/>
                    <a:pt x="4574" y="-78"/>
                    <a:pt x="3601" y="202"/>
                  </a:cubicBezTo>
                  <a:cubicBezTo>
                    <a:pt x="2782" y="439"/>
                    <a:pt x="2025" y="957"/>
                    <a:pt x="1422" y="1797"/>
                  </a:cubicBezTo>
                  <a:cubicBezTo>
                    <a:pt x="912" y="2509"/>
                    <a:pt x="557" y="3414"/>
                    <a:pt x="340" y="4363"/>
                  </a:cubicBezTo>
                  <a:cubicBezTo>
                    <a:pt x="-154" y="6518"/>
                    <a:pt x="-46" y="8890"/>
                    <a:pt x="263" y="11067"/>
                  </a:cubicBezTo>
                  <a:cubicBezTo>
                    <a:pt x="479" y="12662"/>
                    <a:pt x="850" y="14193"/>
                    <a:pt x="1252" y="15702"/>
                  </a:cubicBezTo>
                  <a:cubicBezTo>
                    <a:pt x="1546" y="16779"/>
                    <a:pt x="1824" y="17900"/>
                    <a:pt x="2303" y="18849"/>
                  </a:cubicBezTo>
                  <a:cubicBezTo>
                    <a:pt x="2874" y="19948"/>
                    <a:pt x="3709" y="20681"/>
                    <a:pt x="4620" y="21091"/>
                  </a:cubicBezTo>
                  <a:cubicBezTo>
                    <a:pt x="5547" y="21500"/>
                    <a:pt x="6552" y="21522"/>
                    <a:pt x="7510" y="21350"/>
                  </a:cubicBezTo>
                  <a:cubicBezTo>
                    <a:pt x="8483" y="21177"/>
                    <a:pt x="9425" y="20832"/>
                    <a:pt x="10383" y="20487"/>
                  </a:cubicBezTo>
                  <a:cubicBezTo>
                    <a:pt x="11480" y="20099"/>
                    <a:pt x="12577" y="19841"/>
                    <a:pt x="13690" y="19560"/>
                  </a:cubicBezTo>
                  <a:cubicBezTo>
                    <a:pt x="14787" y="19280"/>
                    <a:pt x="15884" y="19000"/>
                    <a:pt x="16965" y="18547"/>
                  </a:cubicBezTo>
                  <a:cubicBezTo>
                    <a:pt x="17908" y="18159"/>
                    <a:pt x="18835" y="17620"/>
                    <a:pt x="19623" y="16823"/>
                  </a:cubicBezTo>
                  <a:cubicBezTo>
                    <a:pt x="20349" y="16090"/>
                    <a:pt x="20936" y="15076"/>
                    <a:pt x="21199" y="13869"/>
                  </a:cubicBezTo>
                  <a:cubicBezTo>
                    <a:pt x="21446" y="12662"/>
                    <a:pt x="21384" y="11369"/>
                    <a:pt x="21075" y="10205"/>
                  </a:cubicBezTo>
                  <a:cubicBezTo>
                    <a:pt x="20426" y="7769"/>
                    <a:pt x="18881" y="5915"/>
                    <a:pt x="17336" y="4600"/>
                  </a:cubicBezTo>
                  <a:cubicBezTo>
                    <a:pt x="16873" y="4212"/>
                    <a:pt x="16425" y="3867"/>
                    <a:pt x="15976" y="3565"/>
                  </a:cubicBezTo>
                  <a:cubicBezTo>
                    <a:pt x="15915" y="3522"/>
                    <a:pt x="15853" y="3651"/>
                    <a:pt x="15915" y="3694"/>
                  </a:cubicBezTo>
                  <a:cubicBezTo>
                    <a:pt x="17614" y="4837"/>
                    <a:pt x="19298" y="6389"/>
                    <a:pt x="20349" y="8609"/>
                  </a:cubicBezTo>
                  <a:cubicBezTo>
                    <a:pt x="20859" y="9666"/>
                    <a:pt x="21199" y="10873"/>
                    <a:pt x="21214" y="12123"/>
                  </a:cubicBezTo>
                  <a:cubicBezTo>
                    <a:pt x="21245" y="13373"/>
                    <a:pt x="20952" y="14602"/>
                    <a:pt x="20380" y="15572"/>
                  </a:cubicBezTo>
                  <a:cubicBezTo>
                    <a:pt x="19793" y="16564"/>
                    <a:pt x="18974" y="17254"/>
                    <a:pt x="18124" y="17750"/>
                  </a:cubicBezTo>
                  <a:cubicBezTo>
                    <a:pt x="17151" y="18332"/>
                    <a:pt x="16131" y="18698"/>
                    <a:pt x="15096" y="19000"/>
                  </a:cubicBezTo>
                  <a:cubicBezTo>
                    <a:pt x="13999" y="19323"/>
                    <a:pt x="12902" y="19560"/>
                    <a:pt x="11805" y="19862"/>
                  </a:cubicBezTo>
                  <a:cubicBezTo>
                    <a:pt x="10831" y="20142"/>
                    <a:pt x="9873" y="20509"/>
                    <a:pt x="8900" y="20811"/>
                  </a:cubicBezTo>
                  <a:cubicBezTo>
                    <a:pt x="7958" y="21112"/>
                    <a:pt x="7000" y="21328"/>
                    <a:pt x="6026" y="21263"/>
                  </a:cubicBezTo>
                  <a:cubicBezTo>
                    <a:pt x="5037" y="21199"/>
                    <a:pt x="4049" y="20768"/>
                    <a:pt x="3245" y="19948"/>
                  </a:cubicBezTo>
                  <a:cubicBezTo>
                    <a:pt x="2519" y="19215"/>
                    <a:pt x="2055" y="18138"/>
                    <a:pt x="1716" y="16995"/>
                  </a:cubicBezTo>
                  <a:cubicBezTo>
                    <a:pt x="1561" y="16478"/>
                    <a:pt x="1437" y="15960"/>
                    <a:pt x="1283" y="15443"/>
                  </a:cubicBezTo>
                  <a:cubicBezTo>
                    <a:pt x="1082" y="14710"/>
                    <a:pt x="897" y="13956"/>
                    <a:pt x="727" y="13201"/>
                  </a:cubicBezTo>
                  <a:cubicBezTo>
                    <a:pt x="217" y="10808"/>
                    <a:pt x="-92" y="8243"/>
                    <a:pt x="186" y="5742"/>
                  </a:cubicBezTo>
                  <a:cubicBezTo>
                    <a:pt x="294" y="4772"/>
                    <a:pt x="510" y="3845"/>
                    <a:pt x="866" y="3005"/>
                  </a:cubicBezTo>
                  <a:cubicBezTo>
                    <a:pt x="1252" y="2099"/>
                    <a:pt x="1808" y="1366"/>
                    <a:pt x="2488" y="892"/>
                  </a:cubicBezTo>
                  <a:cubicBezTo>
                    <a:pt x="3322" y="310"/>
                    <a:pt x="4280" y="138"/>
                    <a:pt x="5207" y="159"/>
                  </a:cubicBezTo>
                  <a:cubicBezTo>
                    <a:pt x="6243" y="181"/>
                    <a:pt x="7262" y="418"/>
                    <a:pt x="8267" y="676"/>
                  </a:cubicBezTo>
                  <a:cubicBezTo>
                    <a:pt x="10352" y="1215"/>
                    <a:pt x="12438" y="1776"/>
                    <a:pt x="14447" y="2832"/>
                  </a:cubicBezTo>
                  <a:cubicBezTo>
                    <a:pt x="14941" y="3091"/>
                    <a:pt x="15420" y="3371"/>
                    <a:pt x="15899" y="3694"/>
                  </a:cubicBezTo>
                  <a:cubicBezTo>
                    <a:pt x="15976" y="3738"/>
                    <a:pt x="16038" y="3608"/>
                    <a:pt x="15976" y="3565"/>
                  </a:cubicBezTo>
                  <a:close/>
                </a:path>
              </a:pathLst>
            </a:custGeom>
            <a:solidFill>
              <a:srgbClr val="FFCC4C">
                <a:lumMod val="75000"/>
              </a:srgbClr>
            </a:solidFill>
            <a:ln w="12700">
              <a:solidFill>
                <a:schemeClr val="bg2">
                  <a:lumMod val="25000"/>
                </a:schemeClr>
              </a:solidFill>
              <a:miter lim="400000"/>
            </a:ln>
          </p:spPr>
          <p:txBody>
            <a:bodyPr lIns="28575" tIns="28575" rIns="28575" bIns="2857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22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7" name="object 15">
            <a:extLst>
              <a:ext uri="{FF2B5EF4-FFF2-40B4-BE49-F238E27FC236}">
                <a16:creationId xmlns:a16="http://schemas.microsoft.com/office/drawing/2014/main" id="{91F5A673-2AB9-46DB-9F08-526F693D5837}"/>
              </a:ext>
            </a:extLst>
          </p:cNvPr>
          <p:cNvSpPr txBox="1"/>
          <p:nvPr/>
        </p:nvSpPr>
        <p:spPr>
          <a:xfrm>
            <a:off x="121271" y="6415736"/>
            <a:ext cx="89890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i="1" spc="-5" dirty="0" err="1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1200" i="1" spc="-5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 </a:t>
            </a:r>
            <a:r>
              <a:rPr lang="fi-FI" sz="1200" i="1" spc="-5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PMPRB </a:t>
            </a:r>
            <a:r>
              <a:rPr lang="en-US" sz="1200" i="1" spc="-5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– Kementerian </a:t>
            </a:r>
            <a:r>
              <a:rPr lang="en-US" sz="1200" i="1" spc="-5" dirty="0" err="1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Koordinator</a:t>
            </a:r>
            <a:r>
              <a:rPr lang="en-US" sz="1200" i="1" spc="-5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spc="-5" dirty="0" err="1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1200" i="1" spc="-5" dirty="0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spc="-5" dirty="0" err="1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Perekonomian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86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roup 460">
            <a:extLst>
              <a:ext uri="{FF2B5EF4-FFF2-40B4-BE49-F238E27FC236}">
                <a16:creationId xmlns:a16="http://schemas.microsoft.com/office/drawing/2014/main" id="{47713725-E399-4278-B2F3-0D86A1A9233B}"/>
              </a:ext>
            </a:extLst>
          </p:cNvPr>
          <p:cNvGrpSpPr/>
          <p:nvPr/>
        </p:nvGrpSpPr>
        <p:grpSpPr>
          <a:xfrm>
            <a:off x="1863530" y="1467571"/>
            <a:ext cx="8541195" cy="4024088"/>
            <a:chOff x="1954038" y="1665801"/>
            <a:chExt cx="7728685" cy="3794270"/>
          </a:xfrm>
        </p:grpSpPr>
        <p:sp>
          <p:nvSpPr>
            <p:cNvPr id="298" name="Google Shape;1366;p39">
              <a:extLst>
                <a:ext uri="{FF2B5EF4-FFF2-40B4-BE49-F238E27FC236}">
                  <a16:creationId xmlns:a16="http://schemas.microsoft.com/office/drawing/2014/main" id="{9FDBD8A9-C06B-47F7-A8E0-07188FFF3A70}"/>
                </a:ext>
              </a:extLst>
            </p:cNvPr>
            <p:cNvSpPr/>
            <p:nvPr/>
          </p:nvSpPr>
          <p:spPr>
            <a:xfrm>
              <a:off x="3724961" y="2589023"/>
              <a:ext cx="1144431" cy="1163611"/>
            </a:xfrm>
            <a:custGeom>
              <a:avLst/>
              <a:gdLst/>
              <a:ahLst/>
              <a:cxnLst/>
              <a:rect l="l" t="t" r="r" b="b"/>
              <a:pathLst>
                <a:path w="11516" h="11709" extrusionOk="0">
                  <a:moveTo>
                    <a:pt x="5656" y="1"/>
                  </a:moveTo>
                  <a:cubicBezTo>
                    <a:pt x="2965" y="1"/>
                    <a:pt x="695" y="1821"/>
                    <a:pt x="12" y="4296"/>
                  </a:cubicBezTo>
                  <a:lnTo>
                    <a:pt x="1652" y="5854"/>
                  </a:lnTo>
                  <a:lnTo>
                    <a:pt x="0" y="7372"/>
                  </a:lnTo>
                  <a:cubicBezTo>
                    <a:pt x="671" y="9870"/>
                    <a:pt x="2948" y="11708"/>
                    <a:pt x="5662" y="11708"/>
                  </a:cubicBezTo>
                  <a:cubicBezTo>
                    <a:pt x="8889" y="11708"/>
                    <a:pt x="11515" y="9088"/>
                    <a:pt x="11515" y="5854"/>
                  </a:cubicBezTo>
                  <a:cubicBezTo>
                    <a:pt x="11515" y="2621"/>
                    <a:pt x="8889" y="1"/>
                    <a:pt x="5656" y="1"/>
                  </a:cubicBezTo>
                  <a:close/>
                </a:path>
              </a:pathLst>
            </a:custGeom>
            <a:solidFill>
              <a:srgbClr val="FFB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1367;p39">
              <a:extLst>
                <a:ext uri="{FF2B5EF4-FFF2-40B4-BE49-F238E27FC236}">
                  <a16:creationId xmlns:a16="http://schemas.microsoft.com/office/drawing/2014/main" id="{CA960436-37CA-488E-96AF-E04CC28D71C9}"/>
                </a:ext>
              </a:extLst>
            </p:cNvPr>
            <p:cNvSpPr/>
            <p:nvPr/>
          </p:nvSpPr>
          <p:spPr>
            <a:xfrm>
              <a:off x="5163367" y="2589023"/>
              <a:ext cx="1142742" cy="1163611"/>
            </a:xfrm>
            <a:custGeom>
              <a:avLst/>
              <a:gdLst/>
              <a:ahLst/>
              <a:cxnLst/>
              <a:rect l="l" t="t" r="r" b="b"/>
              <a:pathLst>
                <a:path w="11499" h="11709" extrusionOk="0">
                  <a:moveTo>
                    <a:pt x="5644" y="1"/>
                  </a:moveTo>
                  <a:cubicBezTo>
                    <a:pt x="2965" y="1"/>
                    <a:pt x="701" y="1804"/>
                    <a:pt x="12" y="4267"/>
                  </a:cubicBezTo>
                  <a:lnTo>
                    <a:pt x="1681" y="5854"/>
                  </a:lnTo>
                  <a:lnTo>
                    <a:pt x="0" y="7401"/>
                  </a:lnTo>
                  <a:cubicBezTo>
                    <a:pt x="677" y="9882"/>
                    <a:pt x="2948" y="11708"/>
                    <a:pt x="5644" y="11708"/>
                  </a:cubicBezTo>
                  <a:cubicBezTo>
                    <a:pt x="8878" y="11708"/>
                    <a:pt x="11498" y="9088"/>
                    <a:pt x="11498" y="5854"/>
                  </a:cubicBezTo>
                  <a:cubicBezTo>
                    <a:pt x="11498" y="2621"/>
                    <a:pt x="8878" y="1"/>
                    <a:pt x="5644" y="1"/>
                  </a:cubicBez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1368;p39">
              <a:extLst>
                <a:ext uri="{FF2B5EF4-FFF2-40B4-BE49-F238E27FC236}">
                  <a16:creationId xmlns:a16="http://schemas.microsoft.com/office/drawing/2014/main" id="{D2A41981-6C01-4D77-BBD7-DDD330858C2B}"/>
                </a:ext>
              </a:extLst>
            </p:cNvPr>
            <p:cNvSpPr/>
            <p:nvPr/>
          </p:nvSpPr>
          <p:spPr>
            <a:xfrm>
              <a:off x="6596009" y="2589023"/>
              <a:ext cx="1145624" cy="1163611"/>
            </a:xfrm>
            <a:custGeom>
              <a:avLst/>
              <a:gdLst/>
              <a:ahLst/>
              <a:cxnLst/>
              <a:rect l="l" t="t" r="r" b="b"/>
              <a:pathLst>
                <a:path w="11528" h="11709" extrusionOk="0">
                  <a:moveTo>
                    <a:pt x="5673" y="1"/>
                  </a:moveTo>
                  <a:cubicBezTo>
                    <a:pt x="2953" y="1"/>
                    <a:pt x="671" y="1851"/>
                    <a:pt x="12" y="4360"/>
                  </a:cubicBezTo>
                  <a:lnTo>
                    <a:pt x="1582" y="5854"/>
                  </a:lnTo>
                  <a:lnTo>
                    <a:pt x="0" y="7314"/>
                  </a:lnTo>
                  <a:cubicBezTo>
                    <a:pt x="648" y="9841"/>
                    <a:pt x="2942" y="11708"/>
                    <a:pt x="5673" y="11708"/>
                  </a:cubicBezTo>
                  <a:cubicBezTo>
                    <a:pt x="8907" y="11708"/>
                    <a:pt x="11527" y="9088"/>
                    <a:pt x="11527" y="5854"/>
                  </a:cubicBezTo>
                  <a:cubicBezTo>
                    <a:pt x="11527" y="2621"/>
                    <a:pt x="8907" y="1"/>
                    <a:pt x="5673" y="1"/>
                  </a:cubicBezTo>
                  <a:close/>
                </a:path>
              </a:pathLst>
            </a:custGeom>
            <a:solidFill>
              <a:srgbClr val="C92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1369;p39">
              <a:extLst>
                <a:ext uri="{FF2B5EF4-FFF2-40B4-BE49-F238E27FC236}">
                  <a16:creationId xmlns:a16="http://schemas.microsoft.com/office/drawing/2014/main" id="{6E512510-A393-4A8A-86FF-44B5624F099E}"/>
                </a:ext>
              </a:extLst>
            </p:cNvPr>
            <p:cNvSpPr/>
            <p:nvPr/>
          </p:nvSpPr>
          <p:spPr>
            <a:xfrm>
              <a:off x="8043060" y="2589023"/>
              <a:ext cx="1148009" cy="1163611"/>
            </a:xfrm>
            <a:custGeom>
              <a:avLst/>
              <a:gdLst/>
              <a:ahLst/>
              <a:cxnLst/>
              <a:rect l="l" t="t" r="r" b="b"/>
              <a:pathLst>
                <a:path w="11552" h="11709" extrusionOk="0">
                  <a:moveTo>
                    <a:pt x="5697" y="1"/>
                  </a:moveTo>
                  <a:cubicBezTo>
                    <a:pt x="2943" y="1"/>
                    <a:pt x="637" y="1897"/>
                    <a:pt x="7" y="4454"/>
                  </a:cubicBezTo>
                  <a:lnTo>
                    <a:pt x="1483" y="5854"/>
                  </a:lnTo>
                  <a:lnTo>
                    <a:pt x="1" y="7220"/>
                  </a:lnTo>
                  <a:cubicBezTo>
                    <a:pt x="614" y="9794"/>
                    <a:pt x="2931" y="11708"/>
                    <a:pt x="5697" y="11708"/>
                  </a:cubicBezTo>
                  <a:cubicBezTo>
                    <a:pt x="8931" y="11708"/>
                    <a:pt x="11551" y="9088"/>
                    <a:pt x="11551" y="5854"/>
                  </a:cubicBezTo>
                  <a:cubicBezTo>
                    <a:pt x="11551" y="2621"/>
                    <a:pt x="8931" y="1"/>
                    <a:pt x="5697" y="1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1370;p39">
              <a:extLst>
                <a:ext uri="{FF2B5EF4-FFF2-40B4-BE49-F238E27FC236}">
                  <a16:creationId xmlns:a16="http://schemas.microsoft.com/office/drawing/2014/main" id="{2B25E84C-56CD-447C-8265-2A290B155E6B}"/>
                </a:ext>
              </a:extLst>
            </p:cNvPr>
            <p:cNvSpPr/>
            <p:nvPr/>
          </p:nvSpPr>
          <p:spPr>
            <a:xfrm>
              <a:off x="2215201" y="2589023"/>
              <a:ext cx="1277200" cy="1163611"/>
            </a:xfrm>
            <a:custGeom>
              <a:avLst/>
              <a:gdLst/>
              <a:ahLst/>
              <a:cxnLst/>
              <a:rect l="l" t="t" r="r" b="b"/>
              <a:pathLst>
                <a:path w="12852" h="11709" extrusionOk="0">
                  <a:moveTo>
                    <a:pt x="6429" y="1"/>
                  </a:moveTo>
                  <a:cubicBezTo>
                    <a:pt x="4931" y="1"/>
                    <a:pt x="3432" y="572"/>
                    <a:pt x="2288" y="1716"/>
                  </a:cubicBezTo>
                  <a:cubicBezTo>
                    <a:pt x="0" y="3998"/>
                    <a:pt x="0" y="7710"/>
                    <a:pt x="2288" y="9992"/>
                  </a:cubicBezTo>
                  <a:cubicBezTo>
                    <a:pt x="3432" y="11136"/>
                    <a:pt x="4931" y="11708"/>
                    <a:pt x="6429" y="11708"/>
                  </a:cubicBezTo>
                  <a:cubicBezTo>
                    <a:pt x="7927" y="11708"/>
                    <a:pt x="9426" y="11136"/>
                    <a:pt x="10570" y="9992"/>
                  </a:cubicBezTo>
                  <a:cubicBezTo>
                    <a:pt x="12852" y="7710"/>
                    <a:pt x="12852" y="3998"/>
                    <a:pt x="10570" y="1716"/>
                  </a:cubicBezTo>
                  <a:cubicBezTo>
                    <a:pt x="9426" y="572"/>
                    <a:pt x="7927" y="1"/>
                    <a:pt x="6429" y="1"/>
                  </a:cubicBezTo>
                  <a:close/>
                </a:path>
              </a:pathLst>
            </a:custGeom>
            <a:solidFill>
              <a:srgbClr val="FFC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1371;p39">
              <a:extLst>
                <a:ext uri="{FF2B5EF4-FFF2-40B4-BE49-F238E27FC236}">
                  <a16:creationId xmlns:a16="http://schemas.microsoft.com/office/drawing/2014/main" id="{C9D9D830-277D-4A3D-989A-DCD280C3572D}"/>
                </a:ext>
              </a:extLst>
            </p:cNvPr>
            <p:cNvSpPr/>
            <p:nvPr/>
          </p:nvSpPr>
          <p:spPr>
            <a:xfrm>
              <a:off x="3662849" y="3167310"/>
              <a:ext cx="99" cy="9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21875" cap="flat" cmpd="sng">
              <a:solidFill>
                <a:srgbClr val="15375B"/>
              </a:solidFill>
              <a:prstDash val="solid"/>
              <a:miter lim="58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1372;p39">
              <a:extLst>
                <a:ext uri="{FF2B5EF4-FFF2-40B4-BE49-F238E27FC236}">
                  <a16:creationId xmlns:a16="http://schemas.microsoft.com/office/drawing/2014/main" id="{C7F21459-E20B-4A13-9BAE-7B33BE6CBD94}"/>
                </a:ext>
              </a:extLst>
            </p:cNvPr>
            <p:cNvSpPr/>
            <p:nvPr/>
          </p:nvSpPr>
          <p:spPr>
            <a:xfrm>
              <a:off x="5145976" y="3167906"/>
              <a:ext cx="99" cy="9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21875" cap="flat" cmpd="sng">
              <a:solidFill>
                <a:srgbClr val="15375B"/>
              </a:solidFill>
              <a:prstDash val="solid"/>
              <a:miter lim="58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1373;p39">
              <a:extLst>
                <a:ext uri="{FF2B5EF4-FFF2-40B4-BE49-F238E27FC236}">
                  <a16:creationId xmlns:a16="http://schemas.microsoft.com/office/drawing/2014/main" id="{475718DB-9096-4B0F-A281-4CD7B503D918}"/>
                </a:ext>
              </a:extLst>
            </p:cNvPr>
            <p:cNvSpPr/>
            <p:nvPr/>
          </p:nvSpPr>
          <p:spPr>
            <a:xfrm>
              <a:off x="8039085" y="3167906"/>
              <a:ext cx="99" cy="9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21875" cap="flat" cmpd="sng">
              <a:solidFill>
                <a:srgbClr val="15375B"/>
              </a:solidFill>
              <a:prstDash val="solid"/>
              <a:miter lim="58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06" name="Google Shape;1374;p39">
              <a:extLst>
                <a:ext uri="{FF2B5EF4-FFF2-40B4-BE49-F238E27FC236}">
                  <a16:creationId xmlns:a16="http://schemas.microsoft.com/office/drawing/2014/main" id="{AD2EC9F1-D65E-4FB3-89B9-49ADEDCCECD4}"/>
                </a:ext>
              </a:extLst>
            </p:cNvPr>
            <p:cNvGrpSpPr/>
            <p:nvPr/>
          </p:nvGrpSpPr>
          <p:grpSpPr>
            <a:xfrm>
              <a:off x="7984526" y="3232801"/>
              <a:ext cx="1297586" cy="604523"/>
              <a:chOff x="6826751" y="3727712"/>
              <a:chExt cx="1297586" cy="604523"/>
            </a:xfrm>
          </p:grpSpPr>
          <p:sp>
            <p:nvSpPr>
              <p:cNvPr id="307" name="Google Shape;1375;p39">
                <a:extLst>
                  <a:ext uri="{FF2B5EF4-FFF2-40B4-BE49-F238E27FC236}">
                    <a16:creationId xmlns:a16="http://schemas.microsoft.com/office/drawing/2014/main" id="{9A998DCD-8938-4758-9924-9CAA2C168E1B}"/>
                  </a:ext>
                </a:extLst>
              </p:cNvPr>
              <p:cNvSpPr/>
              <p:nvPr/>
            </p:nvSpPr>
            <p:spPr>
              <a:xfrm>
                <a:off x="7141086" y="4240608"/>
                <a:ext cx="74334" cy="4233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6" extrusionOk="0">
                    <a:moveTo>
                      <a:pt x="96" y="0"/>
                    </a:moveTo>
                    <a:cubicBezTo>
                      <a:pt x="67" y="0"/>
                      <a:pt x="40" y="16"/>
                      <a:pt x="24" y="40"/>
                    </a:cubicBezTo>
                    <a:cubicBezTo>
                      <a:pt x="1" y="81"/>
                      <a:pt x="18" y="134"/>
                      <a:pt x="59" y="151"/>
                    </a:cubicBezTo>
                    <a:cubicBezTo>
                      <a:pt x="240" y="250"/>
                      <a:pt x="433" y="338"/>
                      <a:pt x="625" y="420"/>
                    </a:cubicBezTo>
                    <a:cubicBezTo>
                      <a:pt x="631" y="420"/>
                      <a:pt x="643" y="425"/>
                      <a:pt x="654" y="425"/>
                    </a:cubicBezTo>
                    <a:cubicBezTo>
                      <a:pt x="690" y="425"/>
                      <a:pt x="719" y="408"/>
                      <a:pt x="730" y="373"/>
                    </a:cubicBezTo>
                    <a:cubicBezTo>
                      <a:pt x="748" y="332"/>
                      <a:pt x="730" y="285"/>
                      <a:pt x="684" y="268"/>
                    </a:cubicBezTo>
                    <a:cubicBezTo>
                      <a:pt x="497" y="192"/>
                      <a:pt x="316" y="104"/>
                      <a:pt x="135" y="11"/>
                    </a:cubicBezTo>
                    <a:cubicBezTo>
                      <a:pt x="122" y="4"/>
                      <a:pt x="109" y="0"/>
                      <a:pt x="96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1376;p39">
                <a:extLst>
                  <a:ext uri="{FF2B5EF4-FFF2-40B4-BE49-F238E27FC236}">
                    <a16:creationId xmlns:a16="http://schemas.microsoft.com/office/drawing/2014/main" id="{5FFCB4D9-E155-4A37-A1F8-648DF02A116A}"/>
                  </a:ext>
                </a:extLst>
              </p:cNvPr>
              <p:cNvSpPr/>
              <p:nvPr/>
            </p:nvSpPr>
            <p:spPr>
              <a:xfrm>
                <a:off x="7254775" y="4287217"/>
                <a:ext cx="77216" cy="317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319" extrusionOk="0">
                    <a:moveTo>
                      <a:pt x="93" y="0"/>
                    </a:moveTo>
                    <a:cubicBezTo>
                      <a:pt x="56" y="0"/>
                      <a:pt x="22" y="22"/>
                      <a:pt x="12" y="56"/>
                    </a:cubicBezTo>
                    <a:cubicBezTo>
                      <a:pt x="1" y="102"/>
                      <a:pt x="24" y="149"/>
                      <a:pt x="65" y="161"/>
                    </a:cubicBezTo>
                    <a:cubicBezTo>
                      <a:pt x="263" y="219"/>
                      <a:pt x="468" y="272"/>
                      <a:pt x="672" y="318"/>
                    </a:cubicBezTo>
                    <a:lnTo>
                      <a:pt x="689" y="318"/>
                    </a:lnTo>
                    <a:cubicBezTo>
                      <a:pt x="724" y="318"/>
                      <a:pt x="759" y="289"/>
                      <a:pt x="765" y="248"/>
                    </a:cubicBezTo>
                    <a:cubicBezTo>
                      <a:pt x="777" y="207"/>
                      <a:pt x="748" y="166"/>
                      <a:pt x="707" y="155"/>
                    </a:cubicBezTo>
                    <a:cubicBezTo>
                      <a:pt x="509" y="114"/>
                      <a:pt x="310" y="61"/>
                      <a:pt x="117" y="3"/>
                    </a:cubicBezTo>
                    <a:cubicBezTo>
                      <a:pt x="109" y="1"/>
                      <a:pt x="101" y="0"/>
                      <a:pt x="9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1377;p39">
                <a:extLst>
                  <a:ext uri="{FF2B5EF4-FFF2-40B4-BE49-F238E27FC236}">
                    <a16:creationId xmlns:a16="http://schemas.microsoft.com/office/drawing/2014/main" id="{6F23D52B-2874-410C-BC80-160E711E6CD3}"/>
                  </a:ext>
                </a:extLst>
              </p:cNvPr>
              <p:cNvSpPr/>
              <p:nvPr/>
            </p:nvSpPr>
            <p:spPr>
              <a:xfrm>
                <a:off x="7374824" y="4311764"/>
                <a:ext cx="77813" cy="20472"/>
              </a:xfrm>
              <a:custGeom>
                <a:avLst/>
                <a:gdLst/>
                <a:ahLst/>
                <a:cxnLst/>
                <a:rect l="l" t="t" r="r" b="b"/>
                <a:pathLst>
                  <a:path w="783" h="206" extrusionOk="0">
                    <a:moveTo>
                      <a:pt x="90" y="1"/>
                    </a:moveTo>
                    <a:cubicBezTo>
                      <a:pt x="48" y="1"/>
                      <a:pt x="12" y="34"/>
                      <a:pt x="7" y="77"/>
                    </a:cubicBezTo>
                    <a:cubicBezTo>
                      <a:pt x="1" y="118"/>
                      <a:pt x="36" y="159"/>
                      <a:pt x="77" y="165"/>
                    </a:cubicBezTo>
                    <a:cubicBezTo>
                      <a:pt x="287" y="188"/>
                      <a:pt x="491" y="200"/>
                      <a:pt x="701" y="205"/>
                    </a:cubicBezTo>
                    <a:cubicBezTo>
                      <a:pt x="748" y="205"/>
                      <a:pt x="783" y="170"/>
                      <a:pt x="783" y="124"/>
                    </a:cubicBezTo>
                    <a:cubicBezTo>
                      <a:pt x="783" y="83"/>
                      <a:pt x="748" y="42"/>
                      <a:pt x="707" y="42"/>
                    </a:cubicBezTo>
                    <a:cubicBezTo>
                      <a:pt x="503" y="36"/>
                      <a:pt x="299" y="25"/>
                      <a:pt x="100" y="1"/>
                    </a:cubicBezTo>
                    <a:cubicBezTo>
                      <a:pt x="97" y="1"/>
                      <a:pt x="93" y="1"/>
                      <a:pt x="9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1378;p39">
                <a:extLst>
                  <a:ext uri="{FF2B5EF4-FFF2-40B4-BE49-F238E27FC236}">
                    <a16:creationId xmlns:a16="http://schemas.microsoft.com/office/drawing/2014/main" id="{547C16D2-7C7D-4DF2-90DE-6CCFECAF2379}"/>
                  </a:ext>
                </a:extLst>
              </p:cNvPr>
              <p:cNvSpPr/>
              <p:nvPr/>
            </p:nvSpPr>
            <p:spPr>
              <a:xfrm>
                <a:off x="7039024" y="4173627"/>
                <a:ext cx="67974" cy="5247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528" extrusionOk="0">
                    <a:moveTo>
                      <a:pt x="92" y="1"/>
                    </a:moveTo>
                    <a:cubicBezTo>
                      <a:pt x="69" y="1"/>
                      <a:pt x="46" y="11"/>
                      <a:pt x="30" y="31"/>
                    </a:cubicBezTo>
                    <a:cubicBezTo>
                      <a:pt x="1" y="66"/>
                      <a:pt x="6" y="119"/>
                      <a:pt x="41" y="148"/>
                    </a:cubicBezTo>
                    <a:cubicBezTo>
                      <a:pt x="205" y="276"/>
                      <a:pt x="374" y="399"/>
                      <a:pt x="549" y="510"/>
                    </a:cubicBezTo>
                    <a:cubicBezTo>
                      <a:pt x="561" y="522"/>
                      <a:pt x="578" y="527"/>
                      <a:pt x="590" y="527"/>
                    </a:cubicBezTo>
                    <a:cubicBezTo>
                      <a:pt x="619" y="527"/>
                      <a:pt x="648" y="510"/>
                      <a:pt x="660" y="487"/>
                    </a:cubicBezTo>
                    <a:cubicBezTo>
                      <a:pt x="683" y="452"/>
                      <a:pt x="678" y="399"/>
                      <a:pt x="637" y="376"/>
                    </a:cubicBezTo>
                    <a:cubicBezTo>
                      <a:pt x="468" y="265"/>
                      <a:pt x="304" y="148"/>
                      <a:pt x="147" y="20"/>
                    </a:cubicBezTo>
                    <a:cubicBezTo>
                      <a:pt x="129" y="7"/>
                      <a:pt x="110" y="1"/>
                      <a:pt x="9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1379;p39">
                <a:extLst>
                  <a:ext uri="{FF2B5EF4-FFF2-40B4-BE49-F238E27FC236}">
                    <a16:creationId xmlns:a16="http://schemas.microsoft.com/office/drawing/2014/main" id="{069DCE18-F4C1-47D7-B32B-4F76A19C89A3}"/>
                  </a:ext>
                </a:extLst>
              </p:cNvPr>
              <p:cNvSpPr/>
              <p:nvPr/>
            </p:nvSpPr>
            <p:spPr>
              <a:xfrm>
                <a:off x="6826751" y="3879663"/>
                <a:ext cx="41838" cy="73241"/>
              </a:xfrm>
              <a:custGeom>
                <a:avLst/>
                <a:gdLst/>
                <a:ahLst/>
                <a:cxnLst/>
                <a:rect l="l" t="t" r="r" b="b"/>
                <a:pathLst>
                  <a:path w="421" h="737" extrusionOk="0">
                    <a:moveTo>
                      <a:pt x="93" y="1"/>
                    </a:moveTo>
                    <a:cubicBezTo>
                      <a:pt x="84" y="1"/>
                      <a:pt x="74" y="3"/>
                      <a:pt x="65" y="7"/>
                    </a:cubicBezTo>
                    <a:cubicBezTo>
                      <a:pt x="24" y="19"/>
                      <a:pt x="1" y="71"/>
                      <a:pt x="12" y="112"/>
                    </a:cubicBezTo>
                    <a:cubicBezTo>
                      <a:pt x="88" y="305"/>
                      <a:pt x="164" y="497"/>
                      <a:pt x="251" y="684"/>
                    </a:cubicBezTo>
                    <a:cubicBezTo>
                      <a:pt x="269" y="719"/>
                      <a:pt x="298" y="736"/>
                      <a:pt x="327" y="736"/>
                    </a:cubicBezTo>
                    <a:cubicBezTo>
                      <a:pt x="339" y="736"/>
                      <a:pt x="351" y="731"/>
                      <a:pt x="362" y="725"/>
                    </a:cubicBezTo>
                    <a:cubicBezTo>
                      <a:pt x="403" y="707"/>
                      <a:pt x="421" y="655"/>
                      <a:pt x="403" y="614"/>
                    </a:cubicBezTo>
                    <a:cubicBezTo>
                      <a:pt x="316" y="433"/>
                      <a:pt x="240" y="246"/>
                      <a:pt x="170" y="54"/>
                    </a:cubicBezTo>
                    <a:cubicBezTo>
                      <a:pt x="156" y="22"/>
                      <a:pt x="125" y="1"/>
                      <a:pt x="9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1380;p39">
                <a:extLst>
                  <a:ext uri="{FF2B5EF4-FFF2-40B4-BE49-F238E27FC236}">
                    <a16:creationId xmlns:a16="http://schemas.microsoft.com/office/drawing/2014/main" id="{5593AB99-A5DE-4594-B352-B9C66D5E9E5F}"/>
                  </a:ext>
                </a:extLst>
              </p:cNvPr>
              <p:cNvSpPr/>
              <p:nvPr/>
            </p:nvSpPr>
            <p:spPr>
              <a:xfrm>
                <a:off x="6950279" y="4089552"/>
                <a:ext cx="61018" cy="60521"/>
              </a:xfrm>
              <a:custGeom>
                <a:avLst/>
                <a:gdLst/>
                <a:ahLst/>
                <a:cxnLst/>
                <a:rect l="l" t="t" r="r" b="b"/>
                <a:pathLst>
                  <a:path w="614" h="609" extrusionOk="0">
                    <a:moveTo>
                      <a:pt x="96" y="0"/>
                    </a:moveTo>
                    <a:cubicBezTo>
                      <a:pt x="77" y="0"/>
                      <a:pt x="57" y="6"/>
                      <a:pt x="42" y="19"/>
                    </a:cubicBezTo>
                    <a:cubicBezTo>
                      <a:pt x="6" y="49"/>
                      <a:pt x="1" y="101"/>
                      <a:pt x="30" y="136"/>
                    </a:cubicBezTo>
                    <a:cubicBezTo>
                      <a:pt x="170" y="294"/>
                      <a:pt x="316" y="445"/>
                      <a:pt x="462" y="585"/>
                    </a:cubicBezTo>
                    <a:cubicBezTo>
                      <a:pt x="479" y="603"/>
                      <a:pt x="503" y="609"/>
                      <a:pt x="520" y="609"/>
                    </a:cubicBezTo>
                    <a:cubicBezTo>
                      <a:pt x="543" y="609"/>
                      <a:pt x="561" y="597"/>
                      <a:pt x="578" y="585"/>
                    </a:cubicBezTo>
                    <a:cubicBezTo>
                      <a:pt x="613" y="550"/>
                      <a:pt x="608" y="498"/>
                      <a:pt x="578" y="469"/>
                    </a:cubicBezTo>
                    <a:cubicBezTo>
                      <a:pt x="433" y="329"/>
                      <a:pt x="287" y="177"/>
                      <a:pt x="158" y="25"/>
                    </a:cubicBezTo>
                    <a:cubicBezTo>
                      <a:pt x="142" y="9"/>
                      <a:pt x="119" y="0"/>
                      <a:pt x="96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1381;p39">
                <a:extLst>
                  <a:ext uri="{FF2B5EF4-FFF2-40B4-BE49-F238E27FC236}">
                    <a16:creationId xmlns:a16="http://schemas.microsoft.com/office/drawing/2014/main" id="{F063782F-9D0C-4B24-B70F-9AF769E163B6}"/>
                  </a:ext>
                </a:extLst>
              </p:cNvPr>
              <p:cNvSpPr/>
              <p:nvPr/>
            </p:nvSpPr>
            <p:spPr>
              <a:xfrm>
                <a:off x="6878925" y="3990471"/>
                <a:ext cx="51776" cy="6737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78" extrusionOk="0">
                    <a:moveTo>
                      <a:pt x="94" y="1"/>
                    </a:moveTo>
                    <a:cubicBezTo>
                      <a:pt x="79" y="1"/>
                      <a:pt x="65" y="4"/>
                      <a:pt x="53" y="12"/>
                    </a:cubicBezTo>
                    <a:cubicBezTo>
                      <a:pt x="12" y="36"/>
                      <a:pt x="1" y="83"/>
                      <a:pt x="24" y="123"/>
                    </a:cubicBezTo>
                    <a:cubicBezTo>
                      <a:pt x="129" y="298"/>
                      <a:pt x="240" y="474"/>
                      <a:pt x="363" y="643"/>
                    </a:cubicBezTo>
                    <a:cubicBezTo>
                      <a:pt x="380" y="666"/>
                      <a:pt x="403" y="678"/>
                      <a:pt x="427" y="678"/>
                    </a:cubicBezTo>
                    <a:cubicBezTo>
                      <a:pt x="444" y="678"/>
                      <a:pt x="462" y="672"/>
                      <a:pt x="479" y="660"/>
                    </a:cubicBezTo>
                    <a:cubicBezTo>
                      <a:pt x="514" y="637"/>
                      <a:pt x="520" y="584"/>
                      <a:pt x="497" y="549"/>
                    </a:cubicBezTo>
                    <a:cubicBezTo>
                      <a:pt x="380" y="386"/>
                      <a:pt x="263" y="211"/>
                      <a:pt x="164" y="42"/>
                    </a:cubicBezTo>
                    <a:cubicBezTo>
                      <a:pt x="149" y="15"/>
                      <a:pt x="121" y="1"/>
                      <a:pt x="94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1382;p39">
                <a:extLst>
                  <a:ext uri="{FF2B5EF4-FFF2-40B4-BE49-F238E27FC236}">
                    <a16:creationId xmlns:a16="http://schemas.microsoft.com/office/drawing/2014/main" id="{10B0CCF1-1E6A-488B-8808-ED3266BBC0D5}"/>
                  </a:ext>
                </a:extLst>
              </p:cNvPr>
              <p:cNvSpPr/>
              <p:nvPr/>
            </p:nvSpPr>
            <p:spPr>
              <a:xfrm>
                <a:off x="7929357" y="4063316"/>
                <a:ext cx="58136" cy="62409"/>
              </a:xfrm>
              <a:custGeom>
                <a:avLst/>
                <a:gdLst/>
                <a:ahLst/>
                <a:cxnLst/>
                <a:rect l="l" t="t" r="r" b="b"/>
                <a:pathLst>
                  <a:path w="585" h="628" extrusionOk="0">
                    <a:moveTo>
                      <a:pt x="495" y="1"/>
                    </a:moveTo>
                    <a:cubicBezTo>
                      <a:pt x="470" y="1"/>
                      <a:pt x="444" y="11"/>
                      <a:pt x="426" y="32"/>
                    </a:cubicBezTo>
                    <a:cubicBezTo>
                      <a:pt x="304" y="190"/>
                      <a:pt x="170" y="342"/>
                      <a:pt x="30" y="493"/>
                    </a:cubicBezTo>
                    <a:cubicBezTo>
                      <a:pt x="0" y="523"/>
                      <a:pt x="0" y="575"/>
                      <a:pt x="35" y="604"/>
                    </a:cubicBezTo>
                    <a:cubicBezTo>
                      <a:pt x="47" y="622"/>
                      <a:pt x="70" y="628"/>
                      <a:pt x="88" y="628"/>
                    </a:cubicBezTo>
                    <a:cubicBezTo>
                      <a:pt x="111" y="628"/>
                      <a:pt x="135" y="622"/>
                      <a:pt x="152" y="604"/>
                    </a:cubicBezTo>
                    <a:cubicBezTo>
                      <a:pt x="292" y="453"/>
                      <a:pt x="426" y="295"/>
                      <a:pt x="555" y="132"/>
                    </a:cubicBezTo>
                    <a:cubicBezTo>
                      <a:pt x="584" y="97"/>
                      <a:pt x="578" y="44"/>
                      <a:pt x="543" y="15"/>
                    </a:cubicBezTo>
                    <a:cubicBezTo>
                      <a:pt x="529" y="6"/>
                      <a:pt x="512" y="1"/>
                      <a:pt x="495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1383;p39">
                <a:extLst>
                  <a:ext uri="{FF2B5EF4-FFF2-40B4-BE49-F238E27FC236}">
                    <a16:creationId xmlns:a16="http://schemas.microsoft.com/office/drawing/2014/main" id="{94BC82E9-9434-4EE5-9345-BE09BA114D3F}"/>
                  </a:ext>
                </a:extLst>
              </p:cNvPr>
              <p:cNvSpPr/>
              <p:nvPr/>
            </p:nvSpPr>
            <p:spPr>
              <a:xfrm>
                <a:off x="8061630" y="3847564"/>
                <a:ext cx="38956" cy="74036"/>
              </a:xfrm>
              <a:custGeom>
                <a:avLst/>
                <a:gdLst/>
                <a:ahLst/>
                <a:cxnLst/>
                <a:rect l="l" t="t" r="r" b="b"/>
                <a:pathLst>
                  <a:path w="392" h="745" extrusionOk="0">
                    <a:moveTo>
                      <a:pt x="299" y="0"/>
                    </a:moveTo>
                    <a:cubicBezTo>
                      <a:pt x="265" y="0"/>
                      <a:pt x="232" y="22"/>
                      <a:pt x="222" y="56"/>
                    </a:cubicBezTo>
                    <a:cubicBezTo>
                      <a:pt x="164" y="248"/>
                      <a:pt x="93" y="441"/>
                      <a:pt x="18" y="628"/>
                    </a:cubicBezTo>
                    <a:cubicBezTo>
                      <a:pt x="0" y="674"/>
                      <a:pt x="18" y="721"/>
                      <a:pt x="64" y="738"/>
                    </a:cubicBezTo>
                    <a:cubicBezTo>
                      <a:pt x="70" y="744"/>
                      <a:pt x="82" y="744"/>
                      <a:pt x="93" y="744"/>
                    </a:cubicBezTo>
                    <a:cubicBezTo>
                      <a:pt x="123" y="744"/>
                      <a:pt x="158" y="727"/>
                      <a:pt x="169" y="692"/>
                    </a:cubicBezTo>
                    <a:cubicBezTo>
                      <a:pt x="245" y="499"/>
                      <a:pt x="315" y="301"/>
                      <a:pt x="374" y="102"/>
                    </a:cubicBezTo>
                    <a:cubicBezTo>
                      <a:pt x="391" y="61"/>
                      <a:pt x="368" y="15"/>
                      <a:pt x="321" y="3"/>
                    </a:cubicBezTo>
                    <a:cubicBezTo>
                      <a:pt x="314" y="1"/>
                      <a:pt x="307" y="0"/>
                      <a:pt x="29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1384;p39">
                <a:extLst>
                  <a:ext uri="{FF2B5EF4-FFF2-40B4-BE49-F238E27FC236}">
                    <a16:creationId xmlns:a16="http://schemas.microsoft.com/office/drawing/2014/main" id="{84DEB1B1-1E91-4051-8663-2144C471AB8C}"/>
                  </a:ext>
                </a:extLst>
              </p:cNvPr>
              <p:cNvSpPr/>
              <p:nvPr/>
            </p:nvSpPr>
            <p:spPr>
              <a:xfrm>
                <a:off x="8004785" y="3960458"/>
                <a:ext cx="49987" cy="69564"/>
              </a:xfrm>
              <a:custGeom>
                <a:avLst/>
                <a:gdLst/>
                <a:ahLst/>
                <a:cxnLst/>
                <a:rect l="l" t="t" r="r" b="b"/>
                <a:pathLst>
                  <a:path w="503" h="700" extrusionOk="0">
                    <a:moveTo>
                      <a:pt x="405" y="1"/>
                    </a:moveTo>
                    <a:cubicBezTo>
                      <a:pt x="376" y="1"/>
                      <a:pt x="349" y="18"/>
                      <a:pt x="333" y="46"/>
                    </a:cubicBezTo>
                    <a:cubicBezTo>
                      <a:pt x="304" y="104"/>
                      <a:pt x="274" y="163"/>
                      <a:pt x="239" y="215"/>
                    </a:cubicBezTo>
                    <a:lnTo>
                      <a:pt x="169" y="338"/>
                    </a:lnTo>
                    <a:cubicBezTo>
                      <a:pt x="123" y="414"/>
                      <a:pt x="70" y="495"/>
                      <a:pt x="23" y="571"/>
                    </a:cubicBezTo>
                    <a:cubicBezTo>
                      <a:pt x="0" y="606"/>
                      <a:pt x="12" y="659"/>
                      <a:pt x="47" y="682"/>
                    </a:cubicBezTo>
                    <a:cubicBezTo>
                      <a:pt x="59" y="694"/>
                      <a:pt x="76" y="700"/>
                      <a:pt x="94" y="700"/>
                    </a:cubicBezTo>
                    <a:cubicBezTo>
                      <a:pt x="117" y="700"/>
                      <a:pt x="146" y="682"/>
                      <a:pt x="158" y="659"/>
                    </a:cubicBezTo>
                    <a:cubicBezTo>
                      <a:pt x="210" y="583"/>
                      <a:pt x="263" y="501"/>
                      <a:pt x="309" y="425"/>
                    </a:cubicBezTo>
                    <a:lnTo>
                      <a:pt x="380" y="303"/>
                    </a:lnTo>
                    <a:lnTo>
                      <a:pt x="385" y="297"/>
                    </a:lnTo>
                    <a:cubicBezTo>
                      <a:pt x="415" y="239"/>
                      <a:pt x="450" y="180"/>
                      <a:pt x="479" y="122"/>
                    </a:cubicBezTo>
                    <a:cubicBezTo>
                      <a:pt x="502" y="81"/>
                      <a:pt x="485" y="34"/>
                      <a:pt x="444" y="11"/>
                    </a:cubicBezTo>
                    <a:cubicBezTo>
                      <a:pt x="431" y="4"/>
                      <a:pt x="418" y="1"/>
                      <a:pt x="405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1385;p39">
                <a:extLst>
                  <a:ext uri="{FF2B5EF4-FFF2-40B4-BE49-F238E27FC236}">
                    <a16:creationId xmlns:a16="http://schemas.microsoft.com/office/drawing/2014/main" id="{A7957108-5DAE-4691-A67B-BA6C95EFCB86}"/>
                  </a:ext>
                </a:extLst>
              </p:cNvPr>
              <p:cNvSpPr/>
              <p:nvPr/>
            </p:nvSpPr>
            <p:spPr>
              <a:xfrm>
                <a:off x="7497259" y="4307093"/>
                <a:ext cx="78409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41" extrusionOk="0">
                    <a:moveTo>
                      <a:pt x="695" y="1"/>
                    </a:moveTo>
                    <a:cubicBezTo>
                      <a:pt x="691" y="1"/>
                      <a:pt x="687" y="1"/>
                      <a:pt x="683" y="1"/>
                    </a:cubicBezTo>
                    <a:cubicBezTo>
                      <a:pt x="485" y="36"/>
                      <a:pt x="280" y="60"/>
                      <a:pt x="82" y="77"/>
                    </a:cubicBezTo>
                    <a:cubicBezTo>
                      <a:pt x="35" y="77"/>
                      <a:pt x="0" y="118"/>
                      <a:pt x="6" y="159"/>
                    </a:cubicBezTo>
                    <a:cubicBezTo>
                      <a:pt x="6" y="206"/>
                      <a:pt x="47" y="241"/>
                      <a:pt x="88" y="241"/>
                    </a:cubicBezTo>
                    <a:lnTo>
                      <a:pt x="94" y="241"/>
                    </a:lnTo>
                    <a:cubicBezTo>
                      <a:pt x="298" y="223"/>
                      <a:pt x="508" y="200"/>
                      <a:pt x="712" y="165"/>
                    </a:cubicBezTo>
                    <a:cubicBezTo>
                      <a:pt x="753" y="159"/>
                      <a:pt x="788" y="118"/>
                      <a:pt x="782" y="72"/>
                    </a:cubicBezTo>
                    <a:cubicBezTo>
                      <a:pt x="772" y="29"/>
                      <a:pt x="737" y="1"/>
                      <a:pt x="695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1386;p39">
                <a:extLst>
                  <a:ext uri="{FF2B5EF4-FFF2-40B4-BE49-F238E27FC236}">
                    <a16:creationId xmlns:a16="http://schemas.microsoft.com/office/drawing/2014/main" id="{8025742F-2D02-4613-9C68-AE49DC573A5F}"/>
                  </a:ext>
                </a:extLst>
              </p:cNvPr>
              <p:cNvSpPr/>
              <p:nvPr/>
            </p:nvSpPr>
            <p:spPr>
              <a:xfrm>
                <a:off x="8097506" y="3727712"/>
                <a:ext cx="26832" cy="76719"/>
              </a:xfrm>
              <a:custGeom>
                <a:avLst/>
                <a:gdLst/>
                <a:ahLst/>
                <a:cxnLst/>
                <a:rect l="l" t="t" r="r" b="b"/>
                <a:pathLst>
                  <a:path w="270" h="772" extrusionOk="0">
                    <a:moveTo>
                      <a:pt x="182" y="0"/>
                    </a:moveTo>
                    <a:cubicBezTo>
                      <a:pt x="140" y="0"/>
                      <a:pt x="106" y="28"/>
                      <a:pt x="100" y="71"/>
                    </a:cubicBezTo>
                    <a:cubicBezTo>
                      <a:pt x="77" y="275"/>
                      <a:pt x="48" y="474"/>
                      <a:pt x="7" y="672"/>
                    </a:cubicBezTo>
                    <a:cubicBezTo>
                      <a:pt x="1" y="719"/>
                      <a:pt x="24" y="760"/>
                      <a:pt x="71" y="771"/>
                    </a:cubicBezTo>
                    <a:lnTo>
                      <a:pt x="89" y="771"/>
                    </a:lnTo>
                    <a:cubicBezTo>
                      <a:pt x="124" y="771"/>
                      <a:pt x="159" y="742"/>
                      <a:pt x="170" y="707"/>
                    </a:cubicBezTo>
                    <a:cubicBezTo>
                      <a:pt x="211" y="503"/>
                      <a:pt x="240" y="299"/>
                      <a:pt x="264" y="88"/>
                    </a:cubicBezTo>
                    <a:cubicBezTo>
                      <a:pt x="269" y="42"/>
                      <a:pt x="234" y="7"/>
                      <a:pt x="194" y="1"/>
                    </a:cubicBezTo>
                    <a:cubicBezTo>
                      <a:pt x="190" y="0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1387;p39">
                <a:extLst>
                  <a:ext uri="{FF2B5EF4-FFF2-40B4-BE49-F238E27FC236}">
                    <a16:creationId xmlns:a16="http://schemas.microsoft.com/office/drawing/2014/main" id="{93D32490-8272-497B-B56F-DABDA5E46441}"/>
                  </a:ext>
                </a:extLst>
              </p:cNvPr>
              <p:cNvSpPr/>
              <p:nvPr/>
            </p:nvSpPr>
            <p:spPr>
              <a:xfrm>
                <a:off x="7617308" y="4276186"/>
                <a:ext cx="76620" cy="34583"/>
              </a:xfrm>
              <a:custGeom>
                <a:avLst/>
                <a:gdLst/>
                <a:ahLst/>
                <a:cxnLst/>
                <a:rect l="l" t="t" r="r" b="b"/>
                <a:pathLst>
                  <a:path w="771" h="348" extrusionOk="0">
                    <a:moveTo>
                      <a:pt x="676" y="0"/>
                    </a:moveTo>
                    <a:cubicBezTo>
                      <a:pt x="669" y="0"/>
                      <a:pt x="661" y="1"/>
                      <a:pt x="654" y="3"/>
                    </a:cubicBezTo>
                    <a:cubicBezTo>
                      <a:pt x="462" y="73"/>
                      <a:pt x="269" y="137"/>
                      <a:pt x="70" y="184"/>
                    </a:cubicBezTo>
                    <a:cubicBezTo>
                      <a:pt x="30" y="196"/>
                      <a:pt x="0" y="242"/>
                      <a:pt x="12" y="289"/>
                    </a:cubicBezTo>
                    <a:cubicBezTo>
                      <a:pt x="24" y="324"/>
                      <a:pt x="59" y="347"/>
                      <a:pt x="94" y="347"/>
                    </a:cubicBezTo>
                    <a:lnTo>
                      <a:pt x="111" y="347"/>
                    </a:lnTo>
                    <a:cubicBezTo>
                      <a:pt x="316" y="295"/>
                      <a:pt x="514" y="231"/>
                      <a:pt x="707" y="161"/>
                    </a:cubicBezTo>
                    <a:cubicBezTo>
                      <a:pt x="753" y="143"/>
                      <a:pt x="771" y="97"/>
                      <a:pt x="759" y="56"/>
                    </a:cubicBezTo>
                    <a:cubicBezTo>
                      <a:pt x="745" y="22"/>
                      <a:pt x="710" y="0"/>
                      <a:pt x="676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1388;p39">
                <a:extLst>
                  <a:ext uri="{FF2B5EF4-FFF2-40B4-BE49-F238E27FC236}">
                    <a16:creationId xmlns:a16="http://schemas.microsoft.com/office/drawing/2014/main" id="{AD8FCD83-C299-4B9D-929C-1C09771D6F4E}"/>
                  </a:ext>
                </a:extLst>
              </p:cNvPr>
              <p:cNvSpPr/>
              <p:nvPr/>
            </p:nvSpPr>
            <p:spPr>
              <a:xfrm>
                <a:off x="7837134" y="4151962"/>
                <a:ext cx="66185" cy="5435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7" extrusionOk="0">
                    <a:moveTo>
                      <a:pt x="578" y="0"/>
                    </a:moveTo>
                    <a:cubicBezTo>
                      <a:pt x="557" y="0"/>
                      <a:pt x="537" y="8"/>
                      <a:pt x="520" y="22"/>
                    </a:cubicBezTo>
                    <a:cubicBezTo>
                      <a:pt x="368" y="156"/>
                      <a:pt x="211" y="284"/>
                      <a:pt x="47" y="401"/>
                    </a:cubicBezTo>
                    <a:cubicBezTo>
                      <a:pt x="6" y="430"/>
                      <a:pt x="0" y="477"/>
                      <a:pt x="30" y="518"/>
                    </a:cubicBezTo>
                    <a:cubicBezTo>
                      <a:pt x="41" y="535"/>
                      <a:pt x="70" y="547"/>
                      <a:pt x="94" y="547"/>
                    </a:cubicBezTo>
                    <a:cubicBezTo>
                      <a:pt x="111" y="547"/>
                      <a:pt x="129" y="547"/>
                      <a:pt x="141" y="535"/>
                    </a:cubicBezTo>
                    <a:cubicBezTo>
                      <a:pt x="310" y="413"/>
                      <a:pt x="473" y="278"/>
                      <a:pt x="631" y="144"/>
                    </a:cubicBezTo>
                    <a:cubicBezTo>
                      <a:pt x="666" y="115"/>
                      <a:pt x="666" y="63"/>
                      <a:pt x="637" y="27"/>
                    </a:cubicBezTo>
                    <a:cubicBezTo>
                      <a:pt x="621" y="9"/>
                      <a:pt x="600" y="0"/>
                      <a:pt x="57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1389;p39">
                <a:extLst>
                  <a:ext uri="{FF2B5EF4-FFF2-40B4-BE49-F238E27FC236}">
                    <a16:creationId xmlns:a16="http://schemas.microsoft.com/office/drawing/2014/main" id="{54876C1F-3BC2-40DE-8386-496D94FFD73F}"/>
                  </a:ext>
                </a:extLst>
              </p:cNvPr>
              <p:cNvSpPr/>
              <p:nvPr/>
            </p:nvSpPr>
            <p:spPr>
              <a:xfrm>
                <a:off x="7732190" y="4223614"/>
                <a:ext cx="72546" cy="45416"/>
              </a:xfrm>
              <a:custGeom>
                <a:avLst/>
                <a:gdLst/>
                <a:ahLst/>
                <a:cxnLst/>
                <a:rect l="l" t="t" r="r" b="b"/>
                <a:pathLst>
                  <a:path w="730" h="457" extrusionOk="0">
                    <a:moveTo>
                      <a:pt x="636" y="1"/>
                    </a:moveTo>
                    <a:cubicBezTo>
                      <a:pt x="621" y="1"/>
                      <a:pt x="607" y="5"/>
                      <a:pt x="595" y="13"/>
                    </a:cubicBezTo>
                    <a:cubicBezTo>
                      <a:pt x="420" y="118"/>
                      <a:pt x="239" y="211"/>
                      <a:pt x="58" y="299"/>
                    </a:cubicBezTo>
                    <a:cubicBezTo>
                      <a:pt x="18" y="322"/>
                      <a:pt x="0" y="369"/>
                      <a:pt x="18" y="410"/>
                    </a:cubicBezTo>
                    <a:cubicBezTo>
                      <a:pt x="29" y="439"/>
                      <a:pt x="64" y="456"/>
                      <a:pt x="93" y="456"/>
                    </a:cubicBezTo>
                    <a:cubicBezTo>
                      <a:pt x="105" y="456"/>
                      <a:pt x="117" y="456"/>
                      <a:pt x="128" y="450"/>
                    </a:cubicBezTo>
                    <a:cubicBezTo>
                      <a:pt x="315" y="357"/>
                      <a:pt x="502" y="264"/>
                      <a:pt x="677" y="153"/>
                    </a:cubicBezTo>
                    <a:cubicBezTo>
                      <a:pt x="718" y="129"/>
                      <a:pt x="730" y="83"/>
                      <a:pt x="706" y="42"/>
                    </a:cubicBezTo>
                    <a:cubicBezTo>
                      <a:pt x="691" y="15"/>
                      <a:pt x="663" y="1"/>
                      <a:pt x="63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2" name="Google Shape;1390;p39">
              <a:extLst>
                <a:ext uri="{FF2B5EF4-FFF2-40B4-BE49-F238E27FC236}">
                  <a16:creationId xmlns:a16="http://schemas.microsoft.com/office/drawing/2014/main" id="{B959037D-283E-4BCE-9234-65185528F29B}"/>
                </a:ext>
              </a:extLst>
            </p:cNvPr>
            <p:cNvSpPr/>
            <p:nvPr/>
          </p:nvSpPr>
          <p:spPr>
            <a:xfrm>
              <a:off x="6582096" y="3168999"/>
              <a:ext cx="99" cy="9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21875" cap="flat" cmpd="sng">
              <a:solidFill>
                <a:srgbClr val="15375B"/>
              </a:solidFill>
              <a:prstDash val="solid"/>
              <a:miter lim="58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1391;p39">
              <a:extLst>
                <a:ext uri="{FF2B5EF4-FFF2-40B4-BE49-F238E27FC236}">
                  <a16:creationId xmlns:a16="http://schemas.microsoft.com/office/drawing/2014/main" id="{4E03882D-58E2-4197-953A-D73C51EC549A}"/>
                </a:ext>
              </a:extLst>
            </p:cNvPr>
            <p:cNvSpPr/>
            <p:nvPr/>
          </p:nvSpPr>
          <p:spPr>
            <a:xfrm>
              <a:off x="8030936" y="3169596"/>
              <a:ext cx="99" cy="9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21875" cap="flat" cmpd="sng">
              <a:solidFill>
                <a:srgbClr val="15375B"/>
              </a:solidFill>
              <a:prstDash val="solid"/>
              <a:miter lim="58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24" name="Google Shape;1392;p39">
              <a:extLst>
                <a:ext uri="{FF2B5EF4-FFF2-40B4-BE49-F238E27FC236}">
                  <a16:creationId xmlns:a16="http://schemas.microsoft.com/office/drawing/2014/main" id="{9C9D7E7E-853E-4568-A4B7-95CEC605A7B2}"/>
                </a:ext>
              </a:extLst>
            </p:cNvPr>
            <p:cNvGrpSpPr/>
            <p:nvPr/>
          </p:nvGrpSpPr>
          <p:grpSpPr>
            <a:xfrm>
              <a:off x="2186183" y="3211335"/>
              <a:ext cx="1334157" cy="626585"/>
              <a:chOff x="1028408" y="3706246"/>
              <a:chExt cx="1334157" cy="626585"/>
            </a:xfrm>
          </p:grpSpPr>
          <p:sp>
            <p:nvSpPr>
              <p:cNvPr id="325" name="Google Shape;1393;p39">
                <a:extLst>
                  <a:ext uri="{FF2B5EF4-FFF2-40B4-BE49-F238E27FC236}">
                    <a16:creationId xmlns:a16="http://schemas.microsoft.com/office/drawing/2014/main" id="{E3F3440A-2ABD-4BD6-8398-F3723EE9D6D1}"/>
                  </a:ext>
                </a:extLst>
              </p:cNvPr>
              <p:cNvSpPr/>
              <p:nvPr/>
            </p:nvSpPr>
            <p:spPr>
              <a:xfrm>
                <a:off x="2341000" y="3726520"/>
                <a:ext cx="21565" cy="4710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474" extrusionOk="0">
                    <a:moveTo>
                      <a:pt x="130" y="1"/>
                    </a:moveTo>
                    <a:cubicBezTo>
                      <a:pt x="88" y="1"/>
                      <a:pt x="52" y="34"/>
                      <a:pt x="47" y="77"/>
                    </a:cubicBezTo>
                    <a:cubicBezTo>
                      <a:pt x="35" y="176"/>
                      <a:pt x="23" y="276"/>
                      <a:pt x="6" y="375"/>
                    </a:cubicBezTo>
                    <a:cubicBezTo>
                      <a:pt x="0" y="421"/>
                      <a:pt x="35" y="462"/>
                      <a:pt x="76" y="474"/>
                    </a:cubicBezTo>
                    <a:lnTo>
                      <a:pt x="88" y="474"/>
                    </a:lnTo>
                    <a:cubicBezTo>
                      <a:pt x="129" y="474"/>
                      <a:pt x="164" y="445"/>
                      <a:pt x="169" y="404"/>
                    </a:cubicBezTo>
                    <a:cubicBezTo>
                      <a:pt x="187" y="299"/>
                      <a:pt x="199" y="194"/>
                      <a:pt x="210" y="95"/>
                    </a:cubicBezTo>
                    <a:cubicBezTo>
                      <a:pt x="216" y="48"/>
                      <a:pt x="181" y="7"/>
                      <a:pt x="140" y="1"/>
                    </a:cubicBezTo>
                    <a:cubicBezTo>
                      <a:pt x="137" y="1"/>
                      <a:pt x="133" y="1"/>
                      <a:pt x="13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1394;p39">
                <a:extLst>
                  <a:ext uri="{FF2B5EF4-FFF2-40B4-BE49-F238E27FC236}">
                    <a16:creationId xmlns:a16="http://schemas.microsoft.com/office/drawing/2014/main" id="{804638A6-3E42-4F96-899E-A4CE1F633241}"/>
                  </a:ext>
                </a:extLst>
              </p:cNvPr>
              <p:cNvSpPr/>
              <p:nvPr/>
            </p:nvSpPr>
            <p:spPr>
              <a:xfrm>
                <a:off x="1526096" y="4296459"/>
                <a:ext cx="77813" cy="28223"/>
              </a:xfrm>
              <a:custGeom>
                <a:avLst/>
                <a:gdLst/>
                <a:ahLst/>
                <a:cxnLst/>
                <a:rect l="l" t="t" r="r" b="b"/>
                <a:pathLst>
                  <a:path w="783" h="284" extrusionOk="0">
                    <a:moveTo>
                      <a:pt x="92" y="1"/>
                    </a:moveTo>
                    <a:cubicBezTo>
                      <a:pt x="57" y="1"/>
                      <a:pt x="22" y="27"/>
                      <a:pt x="12" y="62"/>
                    </a:cubicBezTo>
                    <a:cubicBezTo>
                      <a:pt x="0" y="108"/>
                      <a:pt x="29" y="149"/>
                      <a:pt x="70" y="161"/>
                    </a:cubicBezTo>
                    <a:cubicBezTo>
                      <a:pt x="274" y="214"/>
                      <a:pt x="479" y="254"/>
                      <a:pt x="683" y="284"/>
                    </a:cubicBezTo>
                    <a:lnTo>
                      <a:pt x="695" y="284"/>
                    </a:lnTo>
                    <a:cubicBezTo>
                      <a:pt x="735" y="284"/>
                      <a:pt x="770" y="254"/>
                      <a:pt x="776" y="214"/>
                    </a:cubicBezTo>
                    <a:cubicBezTo>
                      <a:pt x="782" y="173"/>
                      <a:pt x="753" y="126"/>
                      <a:pt x="706" y="120"/>
                    </a:cubicBezTo>
                    <a:cubicBezTo>
                      <a:pt x="508" y="91"/>
                      <a:pt x="309" y="50"/>
                      <a:pt x="111" y="3"/>
                    </a:cubicBezTo>
                    <a:cubicBezTo>
                      <a:pt x="105" y="2"/>
                      <a:pt x="98" y="1"/>
                      <a:pt x="9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1395;p39">
                <a:extLst>
                  <a:ext uri="{FF2B5EF4-FFF2-40B4-BE49-F238E27FC236}">
                    <a16:creationId xmlns:a16="http://schemas.microsoft.com/office/drawing/2014/main" id="{13CCE404-B5A4-4C4F-A45E-EBA4D85B7EEB}"/>
                  </a:ext>
                </a:extLst>
              </p:cNvPr>
              <p:cNvSpPr/>
              <p:nvPr/>
            </p:nvSpPr>
            <p:spPr>
              <a:xfrm>
                <a:off x="1411214" y="4256012"/>
                <a:ext cx="74931" cy="3905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393" extrusionOk="0">
                    <a:moveTo>
                      <a:pt x="90" y="1"/>
                    </a:moveTo>
                    <a:cubicBezTo>
                      <a:pt x="60" y="1"/>
                      <a:pt x="31" y="18"/>
                      <a:pt x="18" y="49"/>
                    </a:cubicBezTo>
                    <a:cubicBezTo>
                      <a:pt x="0" y="89"/>
                      <a:pt x="18" y="136"/>
                      <a:pt x="59" y="154"/>
                    </a:cubicBezTo>
                    <a:cubicBezTo>
                      <a:pt x="246" y="241"/>
                      <a:pt x="438" y="323"/>
                      <a:pt x="631" y="387"/>
                    </a:cubicBezTo>
                    <a:cubicBezTo>
                      <a:pt x="642" y="393"/>
                      <a:pt x="654" y="393"/>
                      <a:pt x="660" y="393"/>
                    </a:cubicBezTo>
                    <a:cubicBezTo>
                      <a:pt x="695" y="393"/>
                      <a:pt x="724" y="375"/>
                      <a:pt x="736" y="340"/>
                    </a:cubicBezTo>
                    <a:cubicBezTo>
                      <a:pt x="753" y="300"/>
                      <a:pt x="730" y="247"/>
                      <a:pt x="689" y="235"/>
                    </a:cubicBezTo>
                    <a:cubicBezTo>
                      <a:pt x="497" y="165"/>
                      <a:pt x="310" y="89"/>
                      <a:pt x="123" y="8"/>
                    </a:cubicBezTo>
                    <a:cubicBezTo>
                      <a:pt x="112" y="3"/>
                      <a:pt x="101" y="1"/>
                      <a:pt x="9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1396;p39">
                <a:extLst>
                  <a:ext uri="{FF2B5EF4-FFF2-40B4-BE49-F238E27FC236}">
                    <a16:creationId xmlns:a16="http://schemas.microsoft.com/office/drawing/2014/main" id="{38E7F881-DD5A-4DA4-85C8-5E92D7259E92}"/>
                  </a:ext>
                </a:extLst>
              </p:cNvPr>
              <p:cNvSpPr/>
              <p:nvPr/>
            </p:nvSpPr>
            <p:spPr>
              <a:xfrm>
                <a:off x="1647238" y="4314745"/>
                <a:ext cx="77813" cy="18087"/>
              </a:xfrm>
              <a:custGeom>
                <a:avLst/>
                <a:gdLst/>
                <a:ahLst/>
                <a:cxnLst/>
                <a:rect l="l" t="t" r="r" b="b"/>
                <a:pathLst>
                  <a:path w="783" h="182" extrusionOk="0">
                    <a:moveTo>
                      <a:pt x="94" y="0"/>
                    </a:moveTo>
                    <a:cubicBezTo>
                      <a:pt x="48" y="0"/>
                      <a:pt x="7" y="35"/>
                      <a:pt x="7" y="82"/>
                    </a:cubicBezTo>
                    <a:cubicBezTo>
                      <a:pt x="1" y="123"/>
                      <a:pt x="36" y="164"/>
                      <a:pt x="83" y="170"/>
                    </a:cubicBezTo>
                    <a:cubicBezTo>
                      <a:pt x="217" y="175"/>
                      <a:pt x="357" y="181"/>
                      <a:pt x="497" y="181"/>
                    </a:cubicBezTo>
                    <a:cubicBezTo>
                      <a:pt x="567" y="181"/>
                      <a:pt x="631" y="181"/>
                      <a:pt x="701" y="175"/>
                    </a:cubicBezTo>
                    <a:cubicBezTo>
                      <a:pt x="748" y="175"/>
                      <a:pt x="783" y="135"/>
                      <a:pt x="783" y="94"/>
                    </a:cubicBezTo>
                    <a:cubicBezTo>
                      <a:pt x="783" y="47"/>
                      <a:pt x="742" y="12"/>
                      <a:pt x="695" y="12"/>
                    </a:cubicBezTo>
                    <a:cubicBezTo>
                      <a:pt x="642" y="14"/>
                      <a:pt x="589" y="14"/>
                      <a:pt x="535" y="14"/>
                    </a:cubicBezTo>
                    <a:cubicBezTo>
                      <a:pt x="388" y="14"/>
                      <a:pt x="239" y="9"/>
                      <a:pt x="94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1397;p39">
                <a:extLst>
                  <a:ext uri="{FF2B5EF4-FFF2-40B4-BE49-F238E27FC236}">
                    <a16:creationId xmlns:a16="http://schemas.microsoft.com/office/drawing/2014/main" id="{6956287D-BFDE-4953-BAF5-D601F5358A23}"/>
                  </a:ext>
                </a:extLst>
              </p:cNvPr>
              <p:cNvSpPr/>
              <p:nvPr/>
            </p:nvSpPr>
            <p:spPr>
              <a:xfrm>
                <a:off x="1305674" y="4194993"/>
                <a:ext cx="69664" cy="49092"/>
              </a:xfrm>
              <a:custGeom>
                <a:avLst/>
                <a:gdLst/>
                <a:ahLst/>
                <a:cxnLst/>
                <a:rect l="l" t="t" r="r" b="b"/>
                <a:pathLst>
                  <a:path w="701" h="494" extrusionOk="0">
                    <a:moveTo>
                      <a:pt x="90" y="1"/>
                    </a:moveTo>
                    <a:cubicBezTo>
                      <a:pt x="65" y="1"/>
                      <a:pt x="41" y="11"/>
                      <a:pt x="24" y="32"/>
                    </a:cubicBezTo>
                    <a:cubicBezTo>
                      <a:pt x="0" y="73"/>
                      <a:pt x="6" y="126"/>
                      <a:pt x="41" y="149"/>
                    </a:cubicBezTo>
                    <a:cubicBezTo>
                      <a:pt x="210" y="272"/>
                      <a:pt x="391" y="382"/>
                      <a:pt x="566" y="487"/>
                    </a:cubicBezTo>
                    <a:cubicBezTo>
                      <a:pt x="578" y="493"/>
                      <a:pt x="596" y="493"/>
                      <a:pt x="607" y="493"/>
                    </a:cubicBezTo>
                    <a:cubicBezTo>
                      <a:pt x="636" y="493"/>
                      <a:pt x="666" y="482"/>
                      <a:pt x="677" y="452"/>
                    </a:cubicBezTo>
                    <a:cubicBezTo>
                      <a:pt x="701" y="417"/>
                      <a:pt x="689" y="365"/>
                      <a:pt x="648" y="342"/>
                    </a:cubicBezTo>
                    <a:cubicBezTo>
                      <a:pt x="473" y="242"/>
                      <a:pt x="304" y="131"/>
                      <a:pt x="140" y="15"/>
                    </a:cubicBezTo>
                    <a:cubicBezTo>
                      <a:pt x="124" y="5"/>
                      <a:pt x="107" y="1"/>
                      <a:pt x="9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1398;p39">
                <a:extLst>
                  <a:ext uri="{FF2B5EF4-FFF2-40B4-BE49-F238E27FC236}">
                    <a16:creationId xmlns:a16="http://schemas.microsoft.com/office/drawing/2014/main" id="{BDD42B22-AB3B-4D97-AA6A-1B0783309429}"/>
                  </a:ext>
                </a:extLst>
              </p:cNvPr>
              <p:cNvSpPr/>
              <p:nvPr/>
            </p:nvSpPr>
            <p:spPr>
              <a:xfrm>
                <a:off x="1078296" y="3913353"/>
                <a:ext cx="44720" cy="71452"/>
              </a:xfrm>
              <a:custGeom>
                <a:avLst/>
                <a:gdLst/>
                <a:ahLst/>
                <a:cxnLst/>
                <a:rect l="l" t="t" r="r" b="b"/>
                <a:pathLst>
                  <a:path w="450" h="719" extrusionOk="0">
                    <a:moveTo>
                      <a:pt x="90" y="1"/>
                    </a:moveTo>
                    <a:cubicBezTo>
                      <a:pt x="80" y="1"/>
                      <a:pt x="69" y="2"/>
                      <a:pt x="59" y="6"/>
                    </a:cubicBezTo>
                    <a:cubicBezTo>
                      <a:pt x="18" y="24"/>
                      <a:pt x="0" y="76"/>
                      <a:pt x="18" y="117"/>
                    </a:cubicBezTo>
                    <a:cubicBezTo>
                      <a:pt x="100" y="304"/>
                      <a:pt x="187" y="497"/>
                      <a:pt x="286" y="678"/>
                    </a:cubicBezTo>
                    <a:cubicBezTo>
                      <a:pt x="304" y="707"/>
                      <a:pt x="327" y="718"/>
                      <a:pt x="356" y="718"/>
                    </a:cubicBezTo>
                    <a:cubicBezTo>
                      <a:pt x="374" y="718"/>
                      <a:pt x="386" y="718"/>
                      <a:pt x="397" y="707"/>
                    </a:cubicBezTo>
                    <a:cubicBezTo>
                      <a:pt x="438" y="689"/>
                      <a:pt x="450" y="637"/>
                      <a:pt x="432" y="596"/>
                    </a:cubicBezTo>
                    <a:cubicBezTo>
                      <a:pt x="333" y="421"/>
                      <a:pt x="245" y="234"/>
                      <a:pt x="170" y="53"/>
                    </a:cubicBezTo>
                    <a:cubicBezTo>
                      <a:pt x="156" y="22"/>
                      <a:pt x="125" y="1"/>
                      <a:pt x="9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1399;p39">
                <a:extLst>
                  <a:ext uri="{FF2B5EF4-FFF2-40B4-BE49-F238E27FC236}">
                    <a16:creationId xmlns:a16="http://schemas.microsoft.com/office/drawing/2014/main" id="{3DE8781B-A0EC-40E0-889D-310B693682B4}"/>
                  </a:ext>
                </a:extLst>
              </p:cNvPr>
              <p:cNvSpPr/>
              <p:nvPr/>
            </p:nvSpPr>
            <p:spPr>
              <a:xfrm>
                <a:off x="1212855" y="4115490"/>
                <a:ext cx="62707" cy="58434"/>
              </a:xfrm>
              <a:custGeom>
                <a:avLst/>
                <a:gdLst/>
                <a:ahLst/>
                <a:cxnLst/>
                <a:rect l="l" t="t" r="r" b="b"/>
                <a:pathLst>
                  <a:path w="631" h="588" extrusionOk="0">
                    <a:moveTo>
                      <a:pt x="92" y="1"/>
                    </a:moveTo>
                    <a:cubicBezTo>
                      <a:pt x="70" y="1"/>
                      <a:pt x="50" y="9"/>
                      <a:pt x="35" y="27"/>
                    </a:cubicBezTo>
                    <a:cubicBezTo>
                      <a:pt x="0" y="56"/>
                      <a:pt x="0" y="109"/>
                      <a:pt x="35" y="144"/>
                    </a:cubicBezTo>
                    <a:cubicBezTo>
                      <a:pt x="175" y="289"/>
                      <a:pt x="327" y="435"/>
                      <a:pt x="485" y="570"/>
                    </a:cubicBezTo>
                    <a:cubicBezTo>
                      <a:pt x="502" y="581"/>
                      <a:pt x="520" y="587"/>
                      <a:pt x="537" y="587"/>
                    </a:cubicBezTo>
                    <a:cubicBezTo>
                      <a:pt x="561" y="587"/>
                      <a:pt x="584" y="575"/>
                      <a:pt x="602" y="558"/>
                    </a:cubicBezTo>
                    <a:cubicBezTo>
                      <a:pt x="631" y="523"/>
                      <a:pt x="631" y="470"/>
                      <a:pt x="596" y="441"/>
                    </a:cubicBezTo>
                    <a:cubicBezTo>
                      <a:pt x="438" y="313"/>
                      <a:pt x="292" y="173"/>
                      <a:pt x="152" y="27"/>
                    </a:cubicBezTo>
                    <a:cubicBezTo>
                      <a:pt x="135" y="9"/>
                      <a:pt x="113" y="1"/>
                      <a:pt x="9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1400;p39">
                <a:extLst>
                  <a:ext uri="{FF2B5EF4-FFF2-40B4-BE49-F238E27FC236}">
                    <a16:creationId xmlns:a16="http://schemas.microsoft.com/office/drawing/2014/main" id="{D8EA8C4A-FB2E-4511-B166-3F803B54A2B8}"/>
                  </a:ext>
                </a:extLst>
              </p:cNvPr>
              <p:cNvSpPr/>
              <p:nvPr/>
            </p:nvSpPr>
            <p:spPr>
              <a:xfrm>
                <a:off x="1136234" y="4020781"/>
                <a:ext cx="54658" cy="65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659" extrusionOk="0">
                    <a:moveTo>
                      <a:pt x="94" y="0"/>
                    </a:moveTo>
                    <a:cubicBezTo>
                      <a:pt x="78" y="0"/>
                      <a:pt x="61" y="5"/>
                      <a:pt x="48" y="17"/>
                    </a:cubicBezTo>
                    <a:cubicBezTo>
                      <a:pt x="7" y="40"/>
                      <a:pt x="1" y="93"/>
                      <a:pt x="24" y="128"/>
                    </a:cubicBezTo>
                    <a:cubicBezTo>
                      <a:pt x="141" y="303"/>
                      <a:pt x="264" y="466"/>
                      <a:pt x="392" y="630"/>
                    </a:cubicBezTo>
                    <a:cubicBezTo>
                      <a:pt x="410" y="647"/>
                      <a:pt x="433" y="659"/>
                      <a:pt x="456" y="659"/>
                    </a:cubicBezTo>
                    <a:cubicBezTo>
                      <a:pt x="474" y="659"/>
                      <a:pt x="491" y="653"/>
                      <a:pt x="509" y="641"/>
                    </a:cubicBezTo>
                    <a:cubicBezTo>
                      <a:pt x="544" y="612"/>
                      <a:pt x="550" y="560"/>
                      <a:pt x="520" y="525"/>
                    </a:cubicBezTo>
                    <a:cubicBezTo>
                      <a:pt x="392" y="367"/>
                      <a:pt x="275" y="204"/>
                      <a:pt x="159" y="34"/>
                    </a:cubicBezTo>
                    <a:cubicBezTo>
                      <a:pt x="144" y="13"/>
                      <a:pt x="119" y="0"/>
                      <a:pt x="94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1401;p39">
                <a:extLst>
                  <a:ext uri="{FF2B5EF4-FFF2-40B4-BE49-F238E27FC236}">
                    <a16:creationId xmlns:a16="http://schemas.microsoft.com/office/drawing/2014/main" id="{A81C1EE3-BA87-40E1-A859-B71A5823AA87}"/>
                  </a:ext>
                </a:extLst>
              </p:cNvPr>
              <p:cNvSpPr/>
              <p:nvPr/>
            </p:nvSpPr>
            <p:spPr>
              <a:xfrm>
                <a:off x="1041725" y="3797278"/>
                <a:ext cx="33788" cy="75527"/>
              </a:xfrm>
              <a:custGeom>
                <a:avLst/>
                <a:gdLst/>
                <a:ahLst/>
                <a:cxnLst/>
                <a:rect l="l" t="t" r="r" b="b"/>
                <a:pathLst>
                  <a:path w="340" h="760" extrusionOk="0">
                    <a:moveTo>
                      <a:pt x="85" y="0"/>
                    </a:moveTo>
                    <a:cubicBezTo>
                      <a:pt x="80" y="0"/>
                      <a:pt x="75" y="1"/>
                      <a:pt x="71" y="1"/>
                    </a:cubicBezTo>
                    <a:cubicBezTo>
                      <a:pt x="24" y="13"/>
                      <a:pt x="1" y="54"/>
                      <a:pt x="7" y="100"/>
                    </a:cubicBezTo>
                    <a:cubicBezTo>
                      <a:pt x="53" y="305"/>
                      <a:pt x="106" y="503"/>
                      <a:pt x="170" y="702"/>
                    </a:cubicBezTo>
                    <a:cubicBezTo>
                      <a:pt x="182" y="737"/>
                      <a:pt x="211" y="760"/>
                      <a:pt x="246" y="760"/>
                    </a:cubicBezTo>
                    <a:cubicBezTo>
                      <a:pt x="257" y="760"/>
                      <a:pt x="263" y="754"/>
                      <a:pt x="269" y="754"/>
                    </a:cubicBezTo>
                    <a:cubicBezTo>
                      <a:pt x="316" y="742"/>
                      <a:pt x="339" y="696"/>
                      <a:pt x="328" y="649"/>
                    </a:cubicBezTo>
                    <a:cubicBezTo>
                      <a:pt x="263" y="462"/>
                      <a:pt x="211" y="264"/>
                      <a:pt x="170" y="65"/>
                    </a:cubicBezTo>
                    <a:cubicBezTo>
                      <a:pt x="159" y="24"/>
                      <a:pt x="125" y="0"/>
                      <a:pt x="85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1402;p39">
                <a:extLst>
                  <a:ext uri="{FF2B5EF4-FFF2-40B4-BE49-F238E27FC236}">
                    <a16:creationId xmlns:a16="http://schemas.microsoft.com/office/drawing/2014/main" id="{6C3169FD-5A49-41E8-8C79-7FB1256244DC}"/>
                  </a:ext>
                </a:extLst>
              </p:cNvPr>
              <p:cNvSpPr/>
              <p:nvPr/>
            </p:nvSpPr>
            <p:spPr>
              <a:xfrm>
                <a:off x="2188951" y="4037278"/>
                <a:ext cx="56446" cy="6469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51" extrusionOk="0">
                    <a:moveTo>
                      <a:pt x="475" y="1"/>
                    </a:moveTo>
                    <a:cubicBezTo>
                      <a:pt x="448" y="1"/>
                      <a:pt x="422" y="12"/>
                      <a:pt x="404" y="38"/>
                    </a:cubicBezTo>
                    <a:cubicBezTo>
                      <a:pt x="287" y="201"/>
                      <a:pt x="164" y="364"/>
                      <a:pt x="30" y="516"/>
                    </a:cubicBezTo>
                    <a:cubicBezTo>
                      <a:pt x="1" y="551"/>
                      <a:pt x="7" y="598"/>
                      <a:pt x="42" y="633"/>
                    </a:cubicBezTo>
                    <a:cubicBezTo>
                      <a:pt x="54" y="645"/>
                      <a:pt x="77" y="650"/>
                      <a:pt x="94" y="650"/>
                    </a:cubicBezTo>
                    <a:cubicBezTo>
                      <a:pt x="118" y="650"/>
                      <a:pt x="141" y="639"/>
                      <a:pt x="159" y="621"/>
                    </a:cubicBezTo>
                    <a:cubicBezTo>
                      <a:pt x="293" y="464"/>
                      <a:pt x="421" y="300"/>
                      <a:pt x="538" y="131"/>
                    </a:cubicBezTo>
                    <a:cubicBezTo>
                      <a:pt x="567" y="96"/>
                      <a:pt x="555" y="43"/>
                      <a:pt x="520" y="14"/>
                    </a:cubicBezTo>
                    <a:cubicBezTo>
                      <a:pt x="507" y="5"/>
                      <a:pt x="491" y="1"/>
                      <a:pt x="475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1403;p39">
                <a:extLst>
                  <a:ext uri="{FF2B5EF4-FFF2-40B4-BE49-F238E27FC236}">
                    <a16:creationId xmlns:a16="http://schemas.microsoft.com/office/drawing/2014/main" id="{A1C86B52-E391-4FA7-8230-FA6D7E8AEC58}"/>
                  </a:ext>
                </a:extLst>
              </p:cNvPr>
              <p:cNvSpPr/>
              <p:nvPr/>
            </p:nvSpPr>
            <p:spPr>
              <a:xfrm>
                <a:off x="2259808" y="3931837"/>
                <a:ext cx="46409" cy="70359"/>
              </a:xfrm>
              <a:custGeom>
                <a:avLst/>
                <a:gdLst/>
                <a:ahLst/>
                <a:cxnLst/>
                <a:rect l="l" t="t" r="r" b="b"/>
                <a:pathLst>
                  <a:path w="467" h="708" extrusionOk="0">
                    <a:moveTo>
                      <a:pt x="376" y="0"/>
                    </a:moveTo>
                    <a:cubicBezTo>
                      <a:pt x="345" y="0"/>
                      <a:pt x="316" y="18"/>
                      <a:pt x="304" y="48"/>
                    </a:cubicBezTo>
                    <a:cubicBezTo>
                      <a:pt x="216" y="229"/>
                      <a:pt x="123" y="410"/>
                      <a:pt x="23" y="585"/>
                    </a:cubicBezTo>
                    <a:cubicBezTo>
                      <a:pt x="0" y="626"/>
                      <a:pt x="12" y="678"/>
                      <a:pt x="53" y="702"/>
                    </a:cubicBezTo>
                    <a:cubicBezTo>
                      <a:pt x="64" y="708"/>
                      <a:pt x="76" y="708"/>
                      <a:pt x="93" y="708"/>
                    </a:cubicBezTo>
                    <a:cubicBezTo>
                      <a:pt x="123" y="708"/>
                      <a:pt x="146" y="696"/>
                      <a:pt x="163" y="667"/>
                    </a:cubicBezTo>
                    <a:cubicBezTo>
                      <a:pt x="268" y="492"/>
                      <a:pt x="362" y="305"/>
                      <a:pt x="449" y="118"/>
                    </a:cubicBezTo>
                    <a:cubicBezTo>
                      <a:pt x="467" y="77"/>
                      <a:pt x="449" y="25"/>
                      <a:pt x="409" y="7"/>
                    </a:cubicBezTo>
                    <a:cubicBezTo>
                      <a:pt x="398" y="3"/>
                      <a:pt x="387" y="0"/>
                      <a:pt x="376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1404;p39">
                <a:extLst>
                  <a:ext uri="{FF2B5EF4-FFF2-40B4-BE49-F238E27FC236}">
                    <a16:creationId xmlns:a16="http://schemas.microsoft.com/office/drawing/2014/main" id="{67D38365-E565-4CB3-B868-F3B4F4AADE9A}"/>
                  </a:ext>
                </a:extLst>
              </p:cNvPr>
              <p:cNvSpPr/>
              <p:nvPr/>
            </p:nvSpPr>
            <p:spPr>
              <a:xfrm>
                <a:off x="2310789" y="3816855"/>
                <a:ext cx="36074" cy="75129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56" extrusionOk="0">
                    <a:moveTo>
                      <a:pt x="272" y="0"/>
                    </a:moveTo>
                    <a:cubicBezTo>
                      <a:pt x="234" y="0"/>
                      <a:pt x="203" y="26"/>
                      <a:pt x="193" y="61"/>
                    </a:cubicBezTo>
                    <a:cubicBezTo>
                      <a:pt x="141" y="260"/>
                      <a:pt x="82" y="452"/>
                      <a:pt x="18" y="645"/>
                    </a:cubicBezTo>
                    <a:cubicBezTo>
                      <a:pt x="1" y="686"/>
                      <a:pt x="24" y="732"/>
                      <a:pt x="65" y="750"/>
                    </a:cubicBezTo>
                    <a:cubicBezTo>
                      <a:pt x="76" y="750"/>
                      <a:pt x="82" y="756"/>
                      <a:pt x="94" y="756"/>
                    </a:cubicBezTo>
                    <a:cubicBezTo>
                      <a:pt x="129" y="756"/>
                      <a:pt x="158" y="732"/>
                      <a:pt x="170" y="697"/>
                    </a:cubicBezTo>
                    <a:cubicBezTo>
                      <a:pt x="240" y="505"/>
                      <a:pt x="298" y="300"/>
                      <a:pt x="351" y="102"/>
                    </a:cubicBezTo>
                    <a:cubicBezTo>
                      <a:pt x="362" y="61"/>
                      <a:pt x="333" y="14"/>
                      <a:pt x="292" y="3"/>
                    </a:cubicBezTo>
                    <a:cubicBezTo>
                      <a:pt x="285" y="1"/>
                      <a:pt x="278" y="0"/>
                      <a:pt x="272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1405;p39">
                <a:extLst>
                  <a:ext uri="{FF2B5EF4-FFF2-40B4-BE49-F238E27FC236}">
                    <a16:creationId xmlns:a16="http://schemas.microsoft.com/office/drawing/2014/main" id="{79F2D3FE-7529-4C79-93EB-4817875CA4D0}"/>
                  </a:ext>
                </a:extLst>
              </p:cNvPr>
              <p:cNvSpPr/>
              <p:nvPr/>
            </p:nvSpPr>
            <p:spPr>
              <a:xfrm>
                <a:off x="1769077" y="4301130"/>
                <a:ext cx="77813" cy="2643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266" extrusionOk="0">
                    <a:moveTo>
                      <a:pt x="696" y="1"/>
                    </a:moveTo>
                    <a:cubicBezTo>
                      <a:pt x="690" y="1"/>
                      <a:pt x="684" y="1"/>
                      <a:pt x="677" y="3"/>
                    </a:cubicBezTo>
                    <a:cubicBezTo>
                      <a:pt x="479" y="44"/>
                      <a:pt x="275" y="79"/>
                      <a:pt x="76" y="102"/>
                    </a:cubicBezTo>
                    <a:cubicBezTo>
                      <a:pt x="30" y="108"/>
                      <a:pt x="0" y="149"/>
                      <a:pt x="6" y="196"/>
                    </a:cubicBezTo>
                    <a:cubicBezTo>
                      <a:pt x="12" y="237"/>
                      <a:pt x="47" y="266"/>
                      <a:pt x="88" y="266"/>
                    </a:cubicBezTo>
                    <a:lnTo>
                      <a:pt x="94" y="266"/>
                    </a:lnTo>
                    <a:cubicBezTo>
                      <a:pt x="304" y="242"/>
                      <a:pt x="508" y="207"/>
                      <a:pt x="707" y="161"/>
                    </a:cubicBezTo>
                    <a:cubicBezTo>
                      <a:pt x="753" y="149"/>
                      <a:pt x="783" y="108"/>
                      <a:pt x="771" y="61"/>
                    </a:cubicBezTo>
                    <a:cubicBezTo>
                      <a:pt x="766" y="27"/>
                      <a:pt x="732" y="1"/>
                      <a:pt x="69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1406;p39">
                <a:extLst>
                  <a:ext uri="{FF2B5EF4-FFF2-40B4-BE49-F238E27FC236}">
                    <a16:creationId xmlns:a16="http://schemas.microsoft.com/office/drawing/2014/main" id="{5CFFE084-0A08-4187-8955-CBB8A3E82EAD}"/>
                  </a:ext>
                </a:extLst>
              </p:cNvPr>
              <p:cNvSpPr/>
              <p:nvPr/>
            </p:nvSpPr>
            <p:spPr>
              <a:xfrm>
                <a:off x="2101399" y="4129900"/>
                <a:ext cx="64496" cy="5674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71" extrusionOk="0">
                    <a:moveTo>
                      <a:pt x="554" y="1"/>
                    </a:moveTo>
                    <a:cubicBezTo>
                      <a:pt x="534" y="1"/>
                      <a:pt x="513" y="8"/>
                      <a:pt x="497" y="22"/>
                    </a:cubicBezTo>
                    <a:cubicBezTo>
                      <a:pt x="351" y="162"/>
                      <a:pt x="199" y="296"/>
                      <a:pt x="42" y="425"/>
                    </a:cubicBezTo>
                    <a:cubicBezTo>
                      <a:pt x="7" y="454"/>
                      <a:pt x="1" y="506"/>
                      <a:pt x="30" y="541"/>
                    </a:cubicBezTo>
                    <a:cubicBezTo>
                      <a:pt x="47" y="559"/>
                      <a:pt x="71" y="570"/>
                      <a:pt x="94" y="570"/>
                    </a:cubicBezTo>
                    <a:cubicBezTo>
                      <a:pt x="112" y="570"/>
                      <a:pt x="129" y="565"/>
                      <a:pt x="147" y="553"/>
                    </a:cubicBezTo>
                    <a:cubicBezTo>
                      <a:pt x="304" y="425"/>
                      <a:pt x="462" y="285"/>
                      <a:pt x="614" y="139"/>
                    </a:cubicBezTo>
                    <a:cubicBezTo>
                      <a:pt x="643" y="109"/>
                      <a:pt x="649" y="57"/>
                      <a:pt x="614" y="28"/>
                    </a:cubicBezTo>
                    <a:cubicBezTo>
                      <a:pt x="598" y="9"/>
                      <a:pt x="577" y="1"/>
                      <a:pt x="554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1407;p39">
                <a:extLst>
                  <a:ext uri="{FF2B5EF4-FFF2-40B4-BE49-F238E27FC236}">
                    <a16:creationId xmlns:a16="http://schemas.microsoft.com/office/drawing/2014/main" id="{957CE21B-921C-4020-9611-8C44493EDA07}"/>
                  </a:ext>
                </a:extLst>
              </p:cNvPr>
              <p:cNvSpPr/>
              <p:nvPr/>
            </p:nvSpPr>
            <p:spPr>
              <a:xfrm>
                <a:off x="1887436" y="4264161"/>
                <a:ext cx="76024" cy="37366"/>
              </a:xfrm>
              <a:custGeom>
                <a:avLst/>
                <a:gdLst/>
                <a:ahLst/>
                <a:cxnLst/>
                <a:rect l="l" t="t" r="r" b="b"/>
                <a:pathLst>
                  <a:path w="765" h="376" extrusionOk="0">
                    <a:moveTo>
                      <a:pt x="672" y="1"/>
                    </a:moveTo>
                    <a:cubicBezTo>
                      <a:pt x="661" y="1"/>
                      <a:pt x="648" y="3"/>
                      <a:pt x="636" y="7"/>
                    </a:cubicBezTo>
                    <a:cubicBezTo>
                      <a:pt x="455" y="83"/>
                      <a:pt x="263" y="153"/>
                      <a:pt x="70" y="218"/>
                    </a:cubicBezTo>
                    <a:cubicBezTo>
                      <a:pt x="29" y="229"/>
                      <a:pt x="0" y="276"/>
                      <a:pt x="18" y="317"/>
                    </a:cubicBezTo>
                    <a:cubicBezTo>
                      <a:pt x="29" y="352"/>
                      <a:pt x="58" y="375"/>
                      <a:pt x="93" y="375"/>
                    </a:cubicBezTo>
                    <a:cubicBezTo>
                      <a:pt x="105" y="375"/>
                      <a:pt x="111" y="375"/>
                      <a:pt x="117" y="369"/>
                    </a:cubicBezTo>
                    <a:cubicBezTo>
                      <a:pt x="315" y="311"/>
                      <a:pt x="514" y="235"/>
                      <a:pt x="700" y="153"/>
                    </a:cubicBezTo>
                    <a:cubicBezTo>
                      <a:pt x="741" y="142"/>
                      <a:pt x="765" y="89"/>
                      <a:pt x="747" y="48"/>
                    </a:cubicBezTo>
                    <a:cubicBezTo>
                      <a:pt x="734" y="18"/>
                      <a:pt x="705" y="1"/>
                      <a:pt x="67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1408;p39">
                <a:extLst>
                  <a:ext uri="{FF2B5EF4-FFF2-40B4-BE49-F238E27FC236}">
                    <a16:creationId xmlns:a16="http://schemas.microsoft.com/office/drawing/2014/main" id="{B8B5355A-09CE-48FD-8AE1-746BC1B3C3FB}"/>
                  </a:ext>
                </a:extLst>
              </p:cNvPr>
              <p:cNvSpPr/>
              <p:nvPr/>
            </p:nvSpPr>
            <p:spPr>
              <a:xfrm>
                <a:off x="1999933" y="4206223"/>
                <a:ext cx="70856" cy="4770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80" extrusionOk="0">
                    <a:moveTo>
                      <a:pt x="617" y="0"/>
                    </a:moveTo>
                    <a:cubicBezTo>
                      <a:pt x="602" y="0"/>
                      <a:pt x="587" y="4"/>
                      <a:pt x="572" y="13"/>
                    </a:cubicBezTo>
                    <a:cubicBezTo>
                      <a:pt x="409" y="129"/>
                      <a:pt x="234" y="229"/>
                      <a:pt x="53" y="328"/>
                    </a:cubicBezTo>
                    <a:cubicBezTo>
                      <a:pt x="12" y="345"/>
                      <a:pt x="0" y="398"/>
                      <a:pt x="18" y="439"/>
                    </a:cubicBezTo>
                    <a:cubicBezTo>
                      <a:pt x="35" y="468"/>
                      <a:pt x="65" y="480"/>
                      <a:pt x="94" y="480"/>
                    </a:cubicBezTo>
                    <a:cubicBezTo>
                      <a:pt x="105" y="480"/>
                      <a:pt x="117" y="480"/>
                      <a:pt x="129" y="474"/>
                    </a:cubicBezTo>
                    <a:cubicBezTo>
                      <a:pt x="315" y="374"/>
                      <a:pt x="491" y="269"/>
                      <a:pt x="666" y="153"/>
                    </a:cubicBezTo>
                    <a:cubicBezTo>
                      <a:pt x="701" y="129"/>
                      <a:pt x="712" y="77"/>
                      <a:pt x="689" y="36"/>
                    </a:cubicBezTo>
                    <a:cubicBezTo>
                      <a:pt x="670" y="13"/>
                      <a:pt x="644" y="0"/>
                      <a:pt x="61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1409;p39">
                <a:extLst>
                  <a:ext uri="{FF2B5EF4-FFF2-40B4-BE49-F238E27FC236}">
                    <a16:creationId xmlns:a16="http://schemas.microsoft.com/office/drawing/2014/main" id="{417BE1C2-E601-4E69-91ED-540A09033C86}"/>
                  </a:ext>
                </a:extLst>
              </p:cNvPr>
              <p:cNvSpPr/>
              <p:nvPr/>
            </p:nvSpPr>
            <p:spPr>
              <a:xfrm>
                <a:off x="1028408" y="3706246"/>
                <a:ext cx="20372" cy="4710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474" extrusionOk="0">
                    <a:moveTo>
                      <a:pt x="91" y="0"/>
                    </a:moveTo>
                    <a:cubicBezTo>
                      <a:pt x="88" y="0"/>
                      <a:pt x="85" y="1"/>
                      <a:pt x="82" y="1"/>
                    </a:cubicBezTo>
                    <a:cubicBezTo>
                      <a:pt x="35" y="7"/>
                      <a:pt x="0" y="42"/>
                      <a:pt x="6" y="89"/>
                    </a:cubicBezTo>
                    <a:cubicBezTo>
                      <a:pt x="12" y="194"/>
                      <a:pt x="24" y="299"/>
                      <a:pt x="35" y="398"/>
                    </a:cubicBezTo>
                    <a:cubicBezTo>
                      <a:pt x="41" y="439"/>
                      <a:pt x="76" y="474"/>
                      <a:pt x="117" y="474"/>
                    </a:cubicBezTo>
                    <a:cubicBezTo>
                      <a:pt x="123" y="474"/>
                      <a:pt x="123" y="474"/>
                      <a:pt x="129" y="468"/>
                    </a:cubicBezTo>
                    <a:cubicBezTo>
                      <a:pt x="170" y="468"/>
                      <a:pt x="205" y="421"/>
                      <a:pt x="199" y="380"/>
                    </a:cubicBezTo>
                    <a:cubicBezTo>
                      <a:pt x="187" y="281"/>
                      <a:pt x="176" y="176"/>
                      <a:pt x="170" y="77"/>
                    </a:cubicBezTo>
                    <a:cubicBezTo>
                      <a:pt x="164" y="34"/>
                      <a:pt x="129" y="0"/>
                      <a:pt x="9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" name="Google Shape;1410;p39">
              <a:extLst>
                <a:ext uri="{FF2B5EF4-FFF2-40B4-BE49-F238E27FC236}">
                  <a16:creationId xmlns:a16="http://schemas.microsoft.com/office/drawing/2014/main" id="{D880793A-2DC8-4B35-8C1D-A9993448DA6A}"/>
                </a:ext>
              </a:extLst>
            </p:cNvPr>
            <p:cNvGrpSpPr/>
            <p:nvPr/>
          </p:nvGrpSpPr>
          <p:grpSpPr>
            <a:xfrm>
              <a:off x="3651322" y="2498588"/>
              <a:ext cx="1303350" cy="573715"/>
              <a:chOff x="2493547" y="2993499"/>
              <a:chExt cx="1303350" cy="573715"/>
            </a:xfrm>
          </p:grpSpPr>
          <p:sp>
            <p:nvSpPr>
              <p:cNvPr id="343" name="Google Shape;1411;p39">
                <a:extLst>
                  <a:ext uri="{FF2B5EF4-FFF2-40B4-BE49-F238E27FC236}">
                    <a16:creationId xmlns:a16="http://schemas.microsoft.com/office/drawing/2014/main" id="{25FCE88C-A6F3-4822-9F74-F2E79AA520D3}"/>
                  </a:ext>
                </a:extLst>
              </p:cNvPr>
              <p:cNvSpPr/>
              <p:nvPr/>
            </p:nvSpPr>
            <p:spPr>
              <a:xfrm>
                <a:off x="3379805" y="3043884"/>
                <a:ext cx="73738" cy="42434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27" extrusionOk="0">
                    <a:moveTo>
                      <a:pt x="94" y="1"/>
                    </a:moveTo>
                    <a:cubicBezTo>
                      <a:pt x="62" y="1"/>
                      <a:pt x="31" y="22"/>
                      <a:pt x="18" y="53"/>
                    </a:cubicBezTo>
                    <a:cubicBezTo>
                      <a:pt x="0" y="94"/>
                      <a:pt x="18" y="141"/>
                      <a:pt x="58" y="158"/>
                    </a:cubicBezTo>
                    <a:cubicBezTo>
                      <a:pt x="245" y="240"/>
                      <a:pt x="432" y="328"/>
                      <a:pt x="613" y="421"/>
                    </a:cubicBezTo>
                    <a:cubicBezTo>
                      <a:pt x="625" y="427"/>
                      <a:pt x="636" y="427"/>
                      <a:pt x="648" y="427"/>
                    </a:cubicBezTo>
                    <a:cubicBezTo>
                      <a:pt x="677" y="427"/>
                      <a:pt x="706" y="415"/>
                      <a:pt x="724" y="386"/>
                    </a:cubicBezTo>
                    <a:cubicBezTo>
                      <a:pt x="741" y="345"/>
                      <a:pt x="730" y="298"/>
                      <a:pt x="689" y="275"/>
                    </a:cubicBezTo>
                    <a:cubicBezTo>
                      <a:pt x="502" y="176"/>
                      <a:pt x="315" y="88"/>
                      <a:pt x="123" y="7"/>
                    </a:cubicBezTo>
                    <a:cubicBezTo>
                      <a:pt x="113" y="3"/>
                      <a:pt x="104" y="1"/>
                      <a:pt x="94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1412;p39">
                <a:extLst>
                  <a:ext uri="{FF2B5EF4-FFF2-40B4-BE49-F238E27FC236}">
                    <a16:creationId xmlns:a16="http://schemas.microsoft.com/office/drawing/2014/main" id="{8B209730-827E-4CA6-A883-ED8AB5F4F5E4}"/>
                  </a:ext>
                </a:extLst>
              </p:cNvPr>
              <p:cNvSpPr/>
              <p:nvPr/>
            </p:nvSpPr>
            <p:spPr>
              <a:xfrm>
                <a:off x="3142489" y="2993499"/>
                <a:ext cx="77912" cy="20969"/>
              </a:xfrm>
              <a:custGeom>
                <a:avLst/>
                <a:gdLst/>
                <a:ahLst/>
                <a:cxnLst/>
                <a:rect l="l" t="t" r="r" b="b"/>
                <a:pathLst>
                  <a:path w="784" h="211" extrusionOk="0">
                    <a:moveTo>
                      <a:pt x="83" y="0"/>
                    </a:moveTo>
                    <a:cubicBezTo>
                      <a:pt x="42" y="0"/>
                      <a:pt x="1" y="35"/>
                      <a:pt x="1" y="82"/>
                    </a:cubicBezTo>
                    <a:cubicBezTo>
                      <a:pt x="1" y="128"/>
                      <a:pt x="36" y="163"/>
                      <a:pt x="83" y="163"/>
                    </a:cubicBezTo>
                    <a:cubicBezTo>
                      <a:pt x="281" y="169"/>
                      <a:pt x="485" y="187"/>
                      <a:pt x="690" y="210"/>
                    </a:cubicBezTo>
                    <a:lnTo>
                      <a:pt x="695" y="210"/>
                    </a:lnTo>
                    <a:cubicBezTo>
                      <a:pt x="736" y="210"/>
                      <a:pt x="771" y="175"/>
                      <a:pt x="777" y="134"/>
                    </a:cubicBezTo>
                    <a:cubicBezTo>
                      <a:pt x="783" y="88"/>
                      <a:pt x="754" y="47"/>
                      <a:pt x="707" y="47"/>
                    </a:cubicBezTo>
                    <a:cubicBezTo>
                      <a:pt x="503" y="18"/>
                      <a:pt x="293" y="6"/>
                      <a:pt x="8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1413;p39">
                <a:extLst>
                  <a:ext uri="{FF2B5EF4-FFF2-40B4-BE49-F238E27FC236}">
                    <a16:creationId xmlns:a16="http://schemas.microsoft.com/office/drawing/2014/main" id="{8550EBB6-EBA2-415C-ACE5-E28B67EEDAC7}"/>
                  </a:ext>
                </a:extLst>
              </p:cNvPr>
              <p:cNvSpPr/>
              <p:nvPr/>
            </p:nvSpPr>
            <p:spPr>
              <a:xfrm>
                <a:off x="3487631" y="3101326"/>
                <a:ext cx="67974" cy="52273"/>
              </a:xfrm>
              <a:custGeom>
                <a:avLst/>
                <a:gdLst/>
                <a:ahLst/>
                <a:cxnLst/>
                <a:rect l="l" t="t" r="r" b="b"/>
                <a:pathLst>
                  <a:path w="684" h="526" extrusionOk="0">
                    <a:moveTo>
                      <a:pt x="95" y="0"/>
                    </a:moveTo>
                    <a:cubicBezTo>
                      <a:pt x="66" y="0"/>
                      <a:pt x="39" y="13"/>
                      <a:pt x="24" y="36"/>
                    </a:cubicBezTo>
                    <a:cubicBezTo>
                      <a:pt x="1" y="76"/>
                      <a:pt x="12" y="129"/>
                      <a:pt x="47" y="152"/>
                    </a:cubicBezTo>
                    <a:cubicBezTo>
                      <a:pt x="217" y="263"/>
                      <a:pt x="386" y="380"/>
                      <a:pt x="543" y="508"/>
                    </a:cubicBezTo>
                    <a:cubicBezTo>
                      <a:pt x="555" y="520"/>
                      <a:pt x="573" y="526"/>
                      <a:pt x="590" y="526"/>
                    </a:cubicBezTo>
                    <a:cubicBezTo>
                      <a:pt x="613" y="526"/>
                      <a:pt x="643" y="514"/>
                      <a:pt x="654" y="497"/>
                    </a:cubicBezTo>
                    <a:cubicBezTo>
                      <a:pt x="683" y="462"/>
                      <a:pt x="678" y="409"/>
                      <a:pt x="643" y="380"/>
                    </a:cubicBezTo>
                    <a:cubicBezTo>
                      <a:pt x="479" y="252"/>
                      <a:pt x="310" y="129"/>
                      <a:pt x="141" y="12"/>
                    </a:cubicBezTo>
                    <a:cubicBezTo>
                      <a:pt x="126" y="4"/>
                      <a:pt x="110" y="0"/>
                      <a:pt x="95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1414;p39">
                <a:extLst>
                  <a:ext uri="{FF2B5EF4-FFF2-40B4-BE49-F238E27FC236}">
                    <a16:creationId xmlns:a16="http://schemas.microsoft.com/office/drawing/2014/main" id="{27EC2C82-8EC0-4D51-8603-464901961BE4}"/>
                  </a:ext>
                </a:extLst>
              </p:cNvPr>
              <p:cNvSpPr/>
              <p:nvPr/>
            </p:nvSpPr>
            <p:spPr>
              <a:xfrm>
                <a:off x="3263134" y="3007710"/>
                <a:ext cx="77316" cy="31701"/>
              </a:xfrm>
              <a:custGeom>
                <a:avLst/>
                <a:gdLst/>
                <a:ahLst/>
                <a:cxnLst/>
                <a:rect l="l" t="t" r="r" b="b"/>
                <a:pathLst>
                  <a:path w="778" h="319" extrusionOk="0">
                    <a:moveTo>
                      <a:pt x="91" y="0"/>
                    </a:moveTo>
                    <a:cubicBezTo>
                      <a:pt x="52" y="0"/>
                      <a:pt x="18" y="27"/>
                      <a:pt x="13" y="67"/>
                    </a:cubicBezTo>
                    <a:cubicBezTo>
                      <a:pt x="1" y="108"/>
                      <a:pt x="30" y="155"/>
                      <a:pt x="77" y="161"/>
                    </a:cubicBezTo>
                    <a:cubicBezTo>
                      <a:pt x="269" y="207"/>
                      <a:pt x="468" y="254"/>
                      <a:pt x="660" y="318"/>
                    </a:cubicBezTo>
                    <a:lnTo>
                      <a:pt x="690" y="318"/>
                    </a:lnTo>
                    <a:cubicBezTo>
                      <a:pt x="725" y="318"/>
                      <a:pt x="754" y="295"/>
                      <a:pt x="765" y="260"/>
                    </a:cubicBezTo>
                    <a:cubicBezTo>
                      <a:pt x="777" y="219"/>
                      <a:pt x="754" y="172"/>
                      <a:pt x="713" y="161"/>
                    </a:cubicBezTo>
                    <a:cubicBezTo>
                      <a:pt x="515" y="96"/>
                      <a:pt x="310" y="44"/>
                      <a:pt x="112" y="3"/>
                    </a:cubicBezTo>
                    <a:cubicBezTo>
                      <a:pt x="105" y="1"/>
                      <a:pt x="98" y="0"/>
                      <a:pt x="9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1415;p39">
                <a:extLst>
                  <a:ext uri="{FF2B5EF4-FFF2-40B4-BE49-F238E27FC236}">
                    <a16:creationId xmlns:a16="http://schemas.microsoft.com/office/drawing/2014/main" id="{46BB5BDE-E4A6-4DF4-9C7E-42A28FAF84EB}"/>
                  </a:ext>
                </a:extLst>
              </p:cNvPr>
              <p:cNvSpPr/>
              <p:nvPr/>
            </p:nvSpPr>
            <p:spPr>
              <a:xfrm>
                <a:off x="3663431" y="3270071"/>
                <a:ext cx="51676" cy="6797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684" extrusionOk="0">
                    <a:moveTo>
                      <a:pt x="96" y="0"/>
                    </a:moveTo>
                    <a:cubicBezTo>
                      <a:pt x="79" y="0"/>
                      <a:pt x="61" y="6"/>
                      <a:pt x="47" y="19"/>
                    </a:cubicBezTo>
                    <a:cubicBezTo>
                      <a:pt x="6" y="42"/>
                      <a:pt x="0" y="94"/>
                      <a:pt x="23" y="129"/>
                    </a:cubicBezTo>
                    <a:cubicBezTo>
                      <a:pt x="146" y="293"/>
                      <a:pt x="257" y="468"/>
                      <a:pt x="356" y="643"/>
                    </a:cubicBezTo>
                    <a:cubicBezTo>
                      <a:pt x="374" y="666"/>
                      <a:pt x="397" y="684"/>
                      <a:pt x="426" y="684"/>
                    </a:cubicBezTo>
                    <a:cubicBezTo>
                      <a:pt x="444" y="684"/>
                      <a:pt x="455" y="678"/>
                      <a:pt x="467" y="672"/>
                    </a:cubicBezTo>
                    <a:cubicBezTo>
                      <a:pt x="508" y="649"/>
                      <a:pt x="519" y="596"/>
                      <a:pt x="496" y="561"/>
                    </a:cubicBezTo>
                    <a:cubicBezTo>
                      <a:pt x="397" y="380"/>
                      <a:pt x="280" y="205"/>
                      <a:pt x="158" y="36"/>
                    </a:cubicBezTo>
                    <a:cubicBezTo>
                      <a:pt x="144" y="12"/>
                      <a:pt x="120" y="0"/>
                      <a:pt x="96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1416;p39">
                <a:extLst>
                  <a:ext uri="{FF2B5EF4-FFF2-40B4-BE49-F238E27FC236}">
                    <a16:creationId xmlns:a16="http://schemas.microsoft.com/office/drawing/2014/main" id="{5B5EABBD-8C5A-4B68-B7AD-AB8C73B3F9EE}"/>
                  </a:ext>
                </a:extLst>
              </p:cNvPr>
              <p:cNvSpPr/>
              <p:nvPr/>
            </p:nvSpPr>
            <p:spPr>
              <a:xfrm>
                <a:off x="3583332" y="3177549"/>
                <a:ext cx="60422" cy="607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11" extrusionOk="0">
                    <a:moveTo>
                      <a:pt x="94" y="0"/>
                    </a:moveTo>
                    <a:cubicBezTo>
                      <a:pt x="73" y="0"/>
                      <a:pt x="51" y="9"/>
                      <a:pt x="36" y="27"/>
                    </a:cubicBezTo>
                    <a:cubicBezTo>
                      <a:pt x="1" y="57"/>
                      <a:pt x="1" y="109"/>
                      <a:pt x="36" y="144"/>
                    </a:cubicBezTo>
                    <a:cubicBezTo>
                      <a:pt x="182" y="284"/>
                      <a:pt x="322" y="430"/>
                      <a:pt x="456" y="582"/>
                    </a:cubicBezTo>
                    <a:cubicBezTo>
                      <a:pt x="473" y="605"/>
                      <a:pt x="497" y="611"/>
                      <a:pt x="514" y="611"/>
                    </a:cubicBezTo>
                    <a:cubicBezTo>
                      <a:pt x="538" y="611"/>
                      <a:pt x="555" y="605"/>
                      <a:pt x="573" y="593"/>
                    </a:cubicBezTo>
                    <a:cubicBezTo>
                      <a:pt x="608" y="564"/>
                      <a:pt x="608" y="512"/>
                      <a:pt x="578" y="477"/>
                    </a:cubicBezTo>
                    <a:cubicBezTo>
                      <a:pt x="444" y="319"/>
                      <a:pt x="298" y="167"/>
                      <a:pt x="147" y="22"/>
                    </a:cubicBezTo>
                    <a:cubicBezTo>
                      <a:pt x="133" y="8"/>
                      <a:pt x="113" y="0"/>
                      <a:pt x="94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1417;p39">
                <a:extLst>
                  <a:ext uri="{FF2B5EF4-FFF2-40B4-BE49-F238E27FC236}">
                    <a16:creationId xmlns:a16="http://schemas.microsoft.com/office/drawing/2014/main" id="{01611A32-7233-4814-80DF-4187FDED2210}"/>
                  </a:ext>
                </a:extLst>
              </p:cNvPr>
              <p:cNvSpPr/>
              <p:nvPr/>
            </p:nvSpPr>
            <p:spPr>
              <a:xfrm>
                <a:off x="3766586" y="3490792"/>
                <a:ext cx="30310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69" extrusionOk="0">
                    <a:moveTo>
                      <a:pt x="92" y="1"/>
                    </a:moveTo>
                    <a:cubicBezTo>
                      <a:pt x="85" y="1"/>
                      <a:pt x="78" y="2"/>
                      <a:pt x="71" y="4"/>
                    </a:cubicBezTo>
                    <a:cubicBezTo>
                      <a:pt x="24" y="15"/>
                      <a:pt x="1" y="56"/>
                      <a:pt x="13" y="103"/>
                    </a:cubicBezTo>
                    <a:cubicBezTo>
                      <a:pt x="59" y="301"/>
                      <a:pt x="100" y="500"/>
                      <a:pt x="135" y="698"/>
                    </a:cubicBezTo>
                    <a:cubicBezTo>
                      <a:pt x="141" y="739"/>
                      <a:pt x="176" y="768"/>
                      <a:pt x="211" y="768"/>
                    </a:cubicBezTo>
                    <a:lnTo>
                      <a:pt x="228" y="768"/>
                    </a:lnTo>
                    <a:cubicBezTo>
                      <a:pt x="269" y="757"/>
                      <a:pt x="304" y="716"/>
                      <a:pt x="293" y="675"/>
                    </a:cubicBezTo>
                    <a:cubicBezTo>
                      <a:pt x="264" y="465"/>
                      <a:pt x="223" y="260"/>
                      <a:pt x="170" y="62"/>
                    </a:cubicBezTo>
                    <a:cubicBezTo>
                      <a:pt x="160" y="23"/>
                      <a:pt x="127" y="1"/>
                      <a:pt x="9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1418;p39">
                <a:extLst>
                  <a:ext uri="{FF2B5EF4-FFF2-40B4-BE49-F238E27FC236}">
                    <a16:creationId xmlns:a16="http://schemas.microsoft.com/office/drawing/2014/main" id="{592D46E5-85EA-49F0-A956-126ABCF4A25C}"/>
                  </a:ext>
                </a:extLst>
              </p:cNvPr>
              <p:cNvSpPr/>
              <p:nvPr/>
            </p:nvSpPr>
            <p:spPr>
              <a:xfrm>
                <a:off x="3724847" y="3375612"/>
                <a:ext cx="41838" cy="73241"/>
              </a:xfrm>
              <a:custGeom>
                <a:avLst/>
                <a:gdLst/>
                <a:ahLst/>
                <a:cxnLst/>
                <a:rect l="l" t="t" r="r" b="b"/>
                <a:pathLst>
                  <a:path w="421" h="737" extrusionOk="0">
                    <a:moveTo>
                      <a:pt x="93" y="0"/>
                    </a:moveTo>
                    <a:cubicBezTo>
                      <a:pt x="81" y="0"/>
                      <a:pt x="70" y="2"/>
                      <a:pt x="59" y="7"/>
                    </a:cubicBezTo>
                    <a:cubicBezTo>
                      <a:pt x="18" y="25"/>
                      <a:pt x="1" y="77"/>
                      <a:pt x="18" y="118"/>
                    </a:cubicBezTo>
                    <a:cubicBezTo>
                      <a:pt x="106" y="299"/>
                      <a:pt x="182" y="491"/>
                      <a:pt x="252" y="678"/>
                    </a:cubicBezTo>
                    <a:cubicBezTo>
                      <a:pt x="263" y="713"/>
                      <a:pt x="292" y="737"/>
                      <a:pt x="327" y="737"/>
                    </a:cubicBezTo>
                    <a:cubicBezTo>
                      <a:pt x="339" y="737"/>
                      <a:pt x="345" y="731"/>
                      <a:pt x="357" y="731"/>
                    </a:cubicBezTo>
                    <a:cubicBezTo>
                      <a:pt x="398" y="713"/>
                      <a:pt x="421" y="667"/>
                      <a:pt x="409" y="626"/>
                    </a:cubicBezTo>
                    <a:cubicBezTo>
                      <a:pt x="339" y="427"/>
                      <a:pt x="257" y="235"/>
                      <a:pt x="170" y="48"/>
                    </a:cubicBezTo>
                    <a:cubicBezTo>
                      <a:pt x="157" y="18"/>
                      <a:pt x="125" y="0"/>
                      <a:pt x="9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1419;p39">
                <a:extLst>
                  <a:ext uri="{FF2B5EF4-FFF2-40B4-BE49-F238E27FC236}">
                    <a16:creationId xmlns:a16="http://schemas.microsoft.com/office/drawing/2014/main" id="{2322D793-0CCB-46C4-94E4-EF86C96E7BEE}"/>
                  </a:ext>
                </a:extLst>
              </p:cNvPr>
              <p:cNvSpPr/>
              <p:nvPr/>
            </p:nvSpPr>
            <p:spPr>
              <a:xfrm>
                <a:off x="3019557" y="2995089"/>
                <a:ext cx="78409" cy="23354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35" extrusionOk="0">
                    <a:moveTo>
                      <a:pt x="705" y="1"/>
                    </a:moveTo>
                    <a:cubicBezTo>
                      <a:pt x="702" y="1"/>
                      <a:pt x="699" y="1"/>
                      <a:pt x="695" y="2"/>
                    </a:cubicBezTo>
                    <a:cubicBezTo>
                      <a:pt x="491" y="13"/>
                      <a:pt x="281" y="37"/>
                      <a:pt x="77" y="72"/>
                    </a:cubicBezTo>
                    <a:cubicBezTo>
                      <a:pt x="36" y="77"/>
                      <a:pt x="1" y="118"/>
                      <a:pt x="12" y="165"/>
                    </a:cubicBezTo>
                    <a:cubicBezTo>
                      <a:pt x="18" y="206"/>
                      <a:pt x="53" y="235"/>
                      <a:pt x="94" y="235"/>
                    </a:cubicBezTo>
                    <a:cubicBezTo>
                      <a:pt x="94" y="235"/>
                      <a:pt x="100" y="229"/>
                      <a:pt x="106" y="229"/>
                    </a:cubicBezTo>
                    <a:cubicBezTo>
                      <a:pt x="304" y="200"/>
                      <a:pt x="508" y="177"/>
                      <a:pt x="707" y="165"/>
                    </a:cubicBezTo>
                    <a:cubicBezTo>
                      <a:pt x="754" y="159"/>
                      <a:pt x="789" y="118"/>
                      <a:pt x="783" y="77"/>
                    </a:cubicBezTo>
                    <a:cubicBezTo>
                      <a:pt x="783" y="34"/>
                      <a:pt x="748" y="1"/>
                      <a:pt x="705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1420;p39">
                <a:extLst>
                  <a:ext uri="{FF2B5EF4-FFF2-40B4-BE49-F238E27FC236}">
                    <a16:creationId xmlns:a16="http://schemas.microsoft.com/office/drawing/2014/main" id="{53DB6BC3-ADDE-4CE0-9CB0-BEAA5E082E7F}"/>
                  </a:ext>
                </a:extLst>
              </p:cNvPr>
              <p:cNvSpPr/>
              <p:nvPr/>
            </p:nvSpPr>
            <p:spPr>
              <a:xfrm>
                <a:off x="2691310" y="3117624"/>
                <a:ext cx="66185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9" extrusionOk="0">
                    <a:moveTo>
                      <a:pt x="575" y="1"/>
                    </a:moveTo>
                    <a:cubicBezTo>
                      <a:pt x="558" y="1"/>
                      <a:pt x="541" y="6"/>
                      <a:pt x="526" y="18"/>
                    </a:cubicBezTo>
                    <a:cubicBezTo>
                      <a:pt x="362" y="134"/>
                      <a:pt x="193" y="268"/>
                      <a:pt x="35" y="403"/>
                    </a:cubicBezTo>
                    <a:cubicBezTo>
                      <a:pt x="6" y="432"/>
                      <a:pt x="0" y="484"/>
                      <a:pt x="29" y="519"/>
                    </a:cubicBezTo>
                    <a:cubicBezTo>
                      <a:pt x="47" y="537"/>
                      <a:pt x="70" y="549"/>
                      <a:pt x="94" y="549"/>
                    </a:cubicBezTo>
                    <a:cubicBezTo>
                      <a:pt x="111" y="549"/>
                      <a:pt x="129" y="543"/>
                      <a:pt x="146" y="525"/>
                    </a:cubicBezTo>
                    <a:cubicBezTo>
                      <a:pt x="298" y="397"/>
                      <a:pt x="461" y="268"/>
                      <a:pt x="625" y="152"/>
                    </a:cubicBezTo>
                    <a:cubicBezTo>
                      <a:pt x="660" y="123"/>
                      <a:pt x="666" y="70"/>
                      <a:pt x="642" y="35"/>
                    </a:cubicBezTo>
                    <a:cubicBezTo>
                      <a:pt x="624" y="14"/>
                      <a:pt x="600" y="1"/>
                      <a:pt x="575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1421;p39">
                <a:extLst>
                  <a:ext uri="{FF2B5EF4-FFF2-40B4-BE49-F238E27FC236}">
                    <a16:creationId xmlns:a16="http://schemas.microsoft.com/office/drawing/2014/main" id="{36525E99-7116-4DB4-A9B6-4B5CAC5431B3}"/>
                  </a:ext>
                </a:extLst>
              </p:cNvPr>
              <p:cNvSpPr/>
              <p:nvPr/>
            </p:nvSpPr>
            <p:spPr>
              <a:xfrm>
                <a:off x="2493547" y="3402246"/>
                <a:ext cx="38956" cy="73837"/>
              </a:xfrm>
              <a:custGeom>
                <a:avLst/>
                <a:gdLst/>
                <a:ahLst/>
                <a:cxnLst/>
                <a:rect l="l" t="t" r="r" b="b"/>
                <a:pathLst>
                  <a:path w="392" h="743" extrusionOk="0">
                    <a:moveTo>
                      <a:pt x="297" y="1"/>
                    </a:moveTo>
                    <a:cubicBezTo>
                      <a:pt x="264" y="1"/>
                      <a:pt x="235" y="18"/>
                      <a:pt x="222" y="48"/>
                    </a:cubicBezTo>
                    <a:cubicBezTo>
                      <a:pt x="146" y="241"/>
                      <a:pt x="70" y="439"/>
                      <a:pt x="12" y="638"/>
                    </a:cubicBezTo>
                    <a:cubicBezTo>
                      <a:pt x="0" y="679"/>
                      <a:pt x="23" y="725"/>
                      <a:pt x="64" y="737"/>
                    </a:cubicBezTo>
                    <a:cubicBezTo>
                      <a:pt x="76" y="743"/>
                      <a:pt x="82" y="743"/>
                      <a:pt x="88" y="743"/>
                    </a:cubicBezTo>
                    <a:cubicBezTo>
                      <a:pt x="123" y="743"/>
                      <a:pt x="158" y="720"/>
                      <a:pt x="169" y="685"/>
                    </a:cubicBezTo>
                    <a:cubicBezTo>
                      <a:pt x="228" y="492"/>
                      <a:pt x="298" y="299"/>
                      <a:pt x="374" y="113"/>
                    </a:cubicBezTo>
                    <a:cubicBezTo>
                      <a:pt x="391" y="72"/>
                      <a:pt x="374" y="25"/>
                      <a:pt x="333" y="8"/>
                    </a:cubicBezTo>
                    <a:cubicBezTo>
                      <a:pt x="321" y="3"/>
                      <a:pt x="308" y="1"/>
                      <a:pt x="297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1422;p39">
                <a:extLst>
                  <a:ext uri="{FF2B5EF4-FFF2-40B4-BE49-F238E27FC236}">
                    <a16:creationId xmlns:a16="http://schemas.microsoft.com/office/drawing/2014/main" id="{A29AFF7C-A989-482B-9885-4A329C928F5C}"/>
                  </a:ext>
                </a:extLst>
              </p:cNvPr>
              <p:cNvSpPr/>
              <p:nvPr/>
            </p:nvSpPr>
            <p:spPr>
              <a:xfrm>
                <a:off x="2606639" y="3197922"/>
                <a:ext cx="58633" cy="62409"/>
              </a:xfrm>
              <a:custGeom>
                <a:avLst/>
                <a:gdLst/>
                <a:ahLst/>
                <a:cxnLst/>
                <a:rect l="l" t="t" r="r" b="b"/>
                <a:pathLst>
                  <a:path w="590" h="628" extrusionOk="0">
                    <a:moveTo>
                      <a:pt x="498" y="0"/>
                    </a:moveTo>
                    <a:cubicBezTo>
                      <a:pt x="477" y="0"/>
                      <a:pt x="455" y="9"/>
                      <a:pt x="438" y="27"/>
                    </a:cubicBezTo>
                    <a:cubicBezTo>
                      <a:pt x="298" y="178"/>
                      <a:pt x="158" y="336"/>
                      <a:pt x="29" y="499"/>
                    </a:cubicBezTo>
                    <a:cubicBezTo>
                      <a:pt x="0" y="534"/>
                      <a:pt x="6" y="587"/>
                      <a:pt x="41" y="610"/>
                    </a:cubicBezTo>
                    <a:cubicBezTo>
                      <a:pt x="59" y="622"/>
                      <a:pt x="76" y="628"/>
                      <a:pt x="94" y="628"/>
                    </a:cubicBezTo>
                    <a:cubicBezTo>
                      <a:pt x="117" y="628"/>
                      <a:pt x="140" y="622"/>
                      <a:pt x="158" y="599"/>
                    </a:cubicBezTo>
                    <a:cubicBezTo>
                      <a:pt x="286" y="441"/>
                      <a:pt x="420" y="283"/>
                      <a:pt x="560" y="138"/>
                    </a:cubicBezTo>
                    <a:cubicBezTo>
                      <a:pt x="590" y="108"/>
                      <a:pt x="590" y="56"/>
                      <a:pt x="555" y="27"/>
                    </a:cubicBezTo>
                    <a:cubicBezTo>
                      <a:pt x="540" y="9"/>
                      <a:pt x="520" y="0"/>
                      <a:pt x="49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1423;p39">
                <a:extLst>
                  <a:ext uri="{FF2B5EF4-FFF2-40B4-BE49-F238E27FC236}">
                    <a16:creationId xmlns:a16="http://schemas.microsoft.com/office/drawing/2014/main" id="{6453B7E9-29EA-4C6A-AF5D-C664B09C3AA6}"/>
                  </a:ext>
                </a:extLst>
              </p:cNvPr>
              <p:cNvSpPr/>
              <p:nvPr/>
            </p:nvSpPr>
            <p:spPr>
              <a:xfrm>
                <a:off x="2901297" y="3014071"/>
                <a:ext cx="76620" cy="34583"/>
              </a:xfrm>
              <a:custGeom>
                <a:avLst/>
                <a:gdLst/>
                <a:ahLst/>
                <a:cxnLst/>
                <a:rect l="l" t="t" r="r" b="b"/>
                <a:pathLst>
                  <a:path w="771" h="348" extrusionOk="0">
                    <a:moveTo>
                      <a:pt x="678" y="1"/>
                    </a:moveTo>
                    <a:cubicBezTo>
                      <a:pt x="672" y="1"/>
                      <a:pt x="666" y="1"/>
                      <a:pt x="660" y="3"/>
                    </a:cubicBezTo>
                    <a:cubicBezTo>
                      <a:pt x="461" y="56"/>
                      <a:pt x="257" y="120"/>
                      <a:pt x="64" y="190"/>
                    </a:cubicBezTo>
                    <a:cubicBezTo>
                      <a:pt x="18" y="202"/>
                      <a:pt x="0" y="254"/>
                      <a:pt x="12" y="295"/>
                    </a:cubicBezTo>
                    <a:cubicBezTo>
                      <a:pt x="23" y="330"/>
                      <a:pt x="58" y="347"/>
                      <a:pt x="93" y="347"/>
                    </a:cubicBezTo>
                    <a:cubicBezTo>
                      <a:pt x="99" y="347"/>
                      <a:pt x="111" y="347"/>
                      <a:pt x="117" y="342"/>
                    </a:cubicBezTo>
                    <a:cubicBezTo>
                      <a:pt x="309" y="277"/>
                      <a:pt x="502" y="213"/>
                      <a:pt x="700" y="167"/>
                    </a:cubicBezTo>
                    <a:cubicBezTo>
                      <a:pt x="741" y="155"/>
                      <a:pt x="770" y="108"/>
                      <a:pt x="759" y="62"/>
                    </a:cubicBezTo>
                    <a:cubicBezTo>
                      <a:pt x="749" y="27"/>
                      <a:pt x="714" y="1"/>
                      <a:pt x="67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1424;p39">
                <a:extLst>
                  <a:ext uri="{FF2B5EF4-FFF2-40B4-BE49-F238E27FC236}">
                    <a16:creationId xmlns:a16="http://schemas.microsoft.com/office/drawing/2014/main" id="{E1BF9DA1-E5F5-43D6-BBB4-FCFA76938523}"/>
                  </a:ext>
                </a:extLst>
              </p:cNvPr>
              <p:cNvSpPr/>
              <p:nvPr/>
            </p:nvSpPr>
            <p:spPr>
              <a:xfrm>
                <a:off x="2539857" y="3293823"/>
                <a:ext cx="49987" cy="6916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96" extrusionOk="0">
                    <a:moveTo>
                      <a:pt x="409" y="1"/>
                    </a:moveTo>
                    <a:cubicBezTo>
                      <a:pt x="382" y="1"/>
                      <a:pt x="355" y="14"/>
                      <a:pt x="339" y="36"/>
                    </a:cubicBezTo>
                    <a:cubicBezTo>
                      <a:pt x="223" y="211"/>
                      <a:pt x="118" y="392"/>
                      <a:pt x="24" y="573"/>
                    </a:cubicBezTo>
                    <a:cubicBezTo>
                      <a:pt x="1" y="614"/>
                      <a:pt x="18" y="667"/>
                      <a:pt x="54" y="684"/>
                    </a:cubicBezTo>
                    <a:cubicBezTo>
                      <a:pt x="71" y="696"/>
                      <a:pt x="83" y="696"/>
                      <a:pt x="94" y="696"/>
                    </a:cubicBezTo>
                    <a:cubicBezTo>
                      <a:pt x="124" y="696"/>
                      <a:pt x="153" y="678"/>
                      <a:pt x="164" y="655"/>
                    </a:cubicBezTo>
                    <a:cubicBezTo>
                      <a:pt x="264" y="474"/>
                      <a:pt x="363" y="299"/>
                      <a:pt x="474" y="130"/>
                    </a:cubicBezTo>
                    <a:cubicBezTo>
                      <a:pt x="503" y="89"/>
                      <a:pt x="491" y="36"/>
                      <a:pt x="450" y="13"/>
                    </a:cubicBezTo>
                    <a:cubicBezTo>
                      <a:pt x="438" y="5"/>
                      <a:pt x="423" y="1"/>
                      <a:pt x="40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1425;p39">
                <a:extLst>
                  <a:ext uri="{FF2B5EF4-FFF2-40B4-BE49-F238E27FC236}">
                    <a16:creationId xmlns:a16="http://schemas.microsoft.com/office/drawing/2014/main" id="{1E4BAAEB-1A53-46F7-9A4E-2624B5F97847}"/>
                  </a:ext>
                </a:extLst>
              </p:cNvPr>
              <p:cNvSpPr/>
              <p:nvPr/>
            </p:nvSpPr>
            <p:spPr>
              <a:xfrm>
                <a:off x="2790490" y="3055611"/>
                <a:ext cx="72546" cy="4521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455" extrusionOk="0">
                    <a:moveTo>
                      <a:pt x="641" y="1"/>
                    </a:moveTo>
                    <a:cubicBezTo>
                      <a:pt x="628" y="1"/>
                      <a:pt x="614" y="4"/>
                      <a:pt x="601" y="11"/>
                    </a:cubicBezTo>
                    <a:cubicBezTo>
                      <a:pt x="415" y="99"/>
                      <a:pt x="228" y="198"/>
                      <a:pt x="53" y="303"/>
                    </a:cubicBezTo>
                    <a:cubicBezTo>
                      <a:pt x="12" y="326"/>
                      <a:pt x="0" y="373"/>
                      <a:pt x="24" y="414"/>
                    </a:cubicBezTo>
                    <a:cubicBezTo>
                      <a:pt x="35" y="437"/>
                      <a:pt x="64" y="455"/>
                      <a:pt x="94" y="455"/>
                    </a:cubicBezTo>
                    <a:cubicBezTo>
                      <a:pt x="105" y="455"/>
                      <a:pt x="123" y="449"/>
                      <a:pt x="135" y="443"/>
                    </a:cubicBezTo>
                    <a:cubicBezTo>
                      <a:pt x="310" y="338"/>
                      <a:pt x="491" y="245"/>
                      <a:pt x="671" y="157"/>
                    </a:cubicBezTo>
                    <a:cubicBezTo>
                      <a:pt x="712" y="140"/>
                      <a:pt x="730" y="87"/>
                      <a:pt x="712" y="46"/>
                    </a:cubicBezTo>
                    <a:cubicBezTo>
                      <a:pt x="700" y="18"/>
                      <a:pt x="671" y="1"/>
                      <a:pt x="64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" name="Google Shape;1426;p39">
              <a:extLst>
                <a:ext uri="{FF2B5EF4-FFF2-40B4-BE49-F238E27FC236}">
                  <a16:creationId xmlns:a16="http://schemas.microsoft.com/office/drawing/2014/main" id="{7071CABE-417D-4E09-9CE6-108357C9F712}"/>
                </a:ext>
              </a:extLst>
            </p:cNvPr>
            <p:cNvGrpSpPr/>
            <p:nvPr/>
          </p:nvGrpSpPr>
          <p:grpSpPr>
            <a:xfrm>
              <a:off x="5097280" y="3233397"/>
              <a:ext cx="1297586" cy="605119"/>
              <a:chOff x="3939505" y="3728309"/>
              <a:chExt cx="1297586" cy="605119"/>
            </a:xfrm>
          </p:grpSpPr>
          <p:sp>
            <p:nvSpPr>
              <p:cNvPr id="359" name="Google Shape;1427;p39">
                <a:extLst>
                  <a:ext uri="{FF2B5EF4-FFF2-40B4-BE49-F238E27FC236}">
                    <a16:creationId xmlns:a16="http://schemas.microsoft.com/office/drawing/2014/main" id="{18A7B956-DADE-4B26-A071-728A00951135}"/>
                  </a:ext>
                </a:extLst>
              </p:cNvPr>
              <p:cNvSpPr/>
              <p:nvPr/>
            </p:nvSpPr>
            <p:spPr>
              <a:xfrm>
                <a:off x="4487578" y="4312956"/>
                <a:ext cx="77813" cy="20472"/>
              </a:xfrm>
              <a:custGeom>
                <a:avLst/>
                <a:gdLst/>
                <a:ahLst/>
                <a:cxnLst/>
                <a:rect l="l" t="t" r="r" b="b"/>
                <a:pathLst>
                  <a:path w="783" h="206" extrusionOk="0">
                    <a:moveTo>
                      <a:pt x="85" y="0"/>
                    </a:moveTo>
                    <a:cubicBezTo>
                      <a:pt x="47" y="0"/>
                      <a:pt x="12" y="33"/>
                      <a:pt x="6" y="71"/>
                    </a:cubicBezTo>
                    <a:cubicBezTo>
                      <a:pt x="0" y="118"/>
                      <a:pt x="35" y="158"/>
                      <a:pt x="76" y="164"/>
                    </a:cubicBezTo>
                    <a:cubicBezTo>
                      <a:pt x="281" y="188"/>
                      <a:pt x="491" y="199"/>
                      <a:pt x="701" y="205"/>
                    </a:cubicBezTo>
                    <a:cubicBezTo>
                      <a:pt x="748" y="205"/>
                      <a:pt x="783" y="170"/>
                      <a:pt x="783" y="123"/>
                    </a:cubicBezTo>
                    <a:cubicBezTo>
                      <a:pt x="783" y="77"/>
                      <a:pt x="748" y="42"/>
                      <a:pt x="701" y="42"/>
                    </a:cubicBezTo>
                    <a:cubicBezTo>
                      <a:pt x="502" y="36"/>
                      <a:pt x="298" y="24"/>
                      <a:pt x="94" y="1"/>
                    </a:cubicBezTo>
                    <a:cubicBezTo>
                      <a:pt x="91" y="0"/>
                      <a:pt x="88" y="0"/>
                      <a:pt x="85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1428;p39">
                <a:extLst>
                  <a:ext uri="{FF2B5EF4-FFF2-40B4-BE49-F238E27FC236}">
                    <a16:creationId xmlns:a16="http://schemas.microsoft.com/office/drawing/2014/main" id="{1C63D155-A617-4895-A642-C3EE9FCBA00E}"/>
                  </a:ext>
                </a:extLst>
              </p:cNvPr>
              <p:cNvSpPr/>
              <p:nvPr/>
            </p:nvSpPr>
            <p:spPr>
              <a:xfrm>
                <a:off x="4609913" y="4308087"/>
                <a:ext cx="77912" cy="23552"/>
              </a:xfrm>
              <a:custGeom>
                <a:avLst/>
                <a:gdLst/>
                <a:ahLst/>
                <a:cxnLst/>
                <a:rect l="l" t="t" r="r" b="b"/>
                <a:pathLst>
                  <a:path w="784" h="237" extrusionOk="0">
                    <a:moveTo>
                      <a:pt x="702" y="1"/>
                    </a:moveTo>
                    <a:cubicBezTo>
                      <a:pt x="696" y="1"/>
                      <a:pt x="690" y="2"/>
                      <a:pt x="684" y="3"/>
                    </a:cubicBezTo>
                    <a:cubicBezTo>
                      <a:pt x="485" y="32"/>
                      <a:pt x="281" y="62"/>
                      <a:pt x="83" y="73"/>
                    </a:cubicBezTo>
                    <a:cubicBezTo>
                      <a:pt x="36" y="79"/>
                      <a:pt x="1" y="114"/>
                      <a:pt x="7" y="161"/>
                    </a:cubicBezTo>
                    <a:cubicBezTo>
                      <a:pt x="7" y="202"/>
                      <a:pt x="42" y="237"/>
                      <a:pt x="83" y="237"/>
                    </a:cubicBezTo>
                    <a:lnTo>
                      <a:pt x="88" y="237"/>
                    </a:lnTo>
                    <a:cubicBezTo>
                      <a:pt x="299" y="225"/>
                      <a:pt x="509" y="196"/>
                      <a:pt x="713" y="167"/>
                    </a:cubicBezTo>
                    <a:cubicBezTo>
                      <a:pt x="754" y="155"/>
                      <a:pt x="783" y="114"/>
                      <a:pt x="777" y="73"/>
                    </a:cubicBezTo>
                    <a:cubicBezTo>
                      <a:pt x="772" y="33"/>
                      <a:pt x="741" y="1"/>
                      <a:pt x="70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1429;p39">
                <a:extLst>
                  <a:ext uri="{FF2B5EF4-FFF2-40B4-BE49-F238E27FC236}">
                    <a16:creationId xmlns:a16="http://schemas.microsoft.com/office/drawing/2014/main" id="{B78E980D-A459-45E3-A9F5-E042A4052605}"/>
                  </a:ext>
                </a:extLst>
              </p:cNvPr>
              <p:cNvSpPr/>
              <p:nvPr/>
            </p:nvSpPr>
            <p:spPr>
              <a:xfrm>
                <a:off x="4151778" y="4174720"/>
                <a:ext cx="67974" cy="51974"/>
              </a:xfrm>
              <a:custGeom>
                <a:avLst/>
                <a:gdLst/>
                <a:ahLst/>
                <a:cxnLst/>
                <a:rect l="l" t="t" r="r" b="b"/>
                <a:pathLst>
                  <a:path w="684" h="523" extrusionOk="0">
                    <a:moveTo>
                      <a:pt x="93" y="0"/>
                    </a:moveTo>
                    <a:cubicBezTo>
                      <a:pt x="68" y="0"/>
                      <a:pt x="43" y="11"/>
                      <a:pt x="29" y="32"/>
                    </a:cubicBezTo>
                    <a:cubicBezTo>
                      <a:pt x="0" y="67"/>
                      <a:pt x="6" y="119"/>
                      <a:pt x="41" y="143"/>
                    </a:cubicBezTo>
                    <a:cubicBezTo>
                      <a:pt x="204" y="271"/>
                      <a:pt x="374" y="394"/>
                      <a:pt x="549" y="511"/>
                    </a:cubicBezTo>
                    <a:cubicBezTo>
                      <a:pt x="561" y="516"/>
                      <a:pt x="578" y="522"/>
                      <a:pt x="590" y="522"/>
                    </a:cubicBezTo>
                    <a:cubicBezTo>
                      <a:pt x="619" y="522"/>
                      <a:pt x="642" y="511"/>
                      <a:pt x="660" y="487"/>
                    </a:cubicBezTo>
                    <a:cubicBezTo>
                      <a:pt x="683" y="446"/>
                      <a:pt x="671" y="400"/>
                      <a:pt x="636" y="370"/>
                    </a:cubicBezTo>
                    <a:cubicBezTo>
                      <a:pt x="467" y="260"/>
                      <a:pt x="298" y="143"/>
                      <a:pt x="140" y="14"/>
                    </a:cubicBezTo>
                    <a:cubicBezTo>
                      <a:pt x="126" y="5"/>
                      <a:pt x="109" y="0"/>
                      <a:pt x="9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1430;p39">
                <a:extLst>
                  <a:ext uri="{FF2B5EF4-FFF2-40B4-BE49-F238E27FC236}">
                    <a16:creationId xmlns:a16="http://schemas.microsoft.com/office/drawing/2014/main" id="{8C0DA26B-2174-4915-AA28-55019F843D59}"/>
                  </a:ext>
                </a:extLst>
              </p:cNvPr>
              <p:cNvSpPr/>
              <p:nvPr/>
            </p:nvSpPr>
            <p:spPr>
              <a:xfrm>
                <a:off x="4253840" y="4241403"/>
                <a:ext cx="74334" cy="4213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97" y="1"/>
                    </a:moveTo>
                    <a:cubicBezTo>
                      <a:pt x="68" y="1"/>
                      <a:pt x="40" y="15"/>
                      <a:pt x="24" y="44"/>
                    </a:cubicBezTo>
                    <a:cubicBezTo>
                      <a:pt x="0" y="85"/>
                      <a:pt x="18" y="131"/>
                      <a:pt x="59" y="155"/>
                    </a:cubicBezTo>
                    <a:cubicBezTo>
                      <a:pt x="240" y="254"/>
                      <a:pt x="432" y="341"/>
                      <a:pt x="625" y="417"/>
                    </a:cubicBezTo>
                    <a:cubicBezTo>
                      <a:pt x="631" y="423"/>
                      <a:pt x="642" y="423"/>
                      <a:pt x="654" y="423"/>
                    </a:cubicBezTo>
                    <a:cubicBezTo>
                      <a:pt x="683" y="423"/>
                      <a:pt x="718" y="406"/>
                      <a:pt x="730" y="376"/>
                    </a:cubicBezTo>
                    <a:cubicBezTo>
                      <a:pt x="747" y="330"/>
                      <a:pt x="724" y="283"/>
                      <a:pt x="683" y="266"/>
                    </a:cubicBezTo>
                    <a:cubicBezTo>
                      <a:pt x="497" y="190"/>
                      <a:pt x="316" y="102"/>
                      <a:pt x="135" y="9"/>
                    </a:cubicBezTo>
                    <a:cubicBezTo>
                      <a:pt x="122" y="4"/>
                      <a:pt x="110" y="1"/>
                      <a:pt x="97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1431;p39">
                <a:extLst>
                  <a:ext uri="{FF2B5EF4-FFF2-40B4-BE49-F238E27FC236}">
                    <a16:creationId xmlns:a16="http://schemas.microsoft.com/office/drawing/2014/main" id="{19547688-3E65-4172-BC22-15197477D83A}"/>
                  </a:ext>
                </a:extLst>
              </p:cNvPr>
              <p:cNvSpPr/>
              <p:nvPr/>
            </p:nvSpPr>
            <p:spPr>
              <a:xfrm>
                <a:off x="3939505" y="3880557"/>
                <a:ext cx="41838" cy="7294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734" extrusionOk="0">
                    <a:moveTo>
                      <a:pt x="89" y="0"/>
                    </a:moveTo>
                    <a:cubicBezTo>
                      <a:pt x="81" y="0"/>
                      <a:pt x="72" y="1"/>
                      <a:pt x="64" y="4"/>
                    </a:cubicBezTo>
                    <a:cubicBezTo>
                      <a:pt x="23" y="21"/>
                      <a:pt x="0" y="68"/>
                      <a:pt x="12" y="109"/>
                    </a:cubicBezTo>
                    <a:cubicBezTo>
                      <a:pt x="82" y="307"/>
                      <a:pt x="164" y="500"/>
                      <a:pt x="251" y="687"/>
                    </a:cubicBezTo>
                    <a:cubicBezTo>
                      <a:pt x="269" y="716"/>
                      <a:pt x="298" y="733"/>
                      <a:pt x="327" y="733"/>
                    </a:cubicBezTo>
                    <a:cubicBezTo>
                      <a:pt x="339" y="733"/>
                      <a:pt x="350" y="733"/>
                      <a:pt x="362" y="727"/>
                    </a:cubicBezTo>
                    <a:cubicBezTo>
                      <a:pt x="403" y="704"/>
                      <a:pt x="420" y="657"/>
                      <a:pt x="403" y="617"/>
                    </a:cubicBezTo>
                    <a:cubicBezTo>
                      <a:pt x="315" y="436"/>
                      <a:pt x="239" y="243"/>
                      <a:pt x="169" y="56"/>
                    </a:cubicBezTo>
                    <a:cubicBezTo>
                      <a:pt x="155" y="19"/>
                      <a:pt x="123" y="0"/>
                      <a:pt x="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1432;p39">
                <a:extLst>
                  <a:ext uri="{FF2B5EF4-FFF2-40B4-BE49-F238E27FC236}">
                    <a16:creationId xmlns:a16="http://schemas.microsoft.com/office/drawing/2014/main" id="{23902C9A-FE0D-4E65-9E23-89698C75093F}"/>
                  </a:ext>
                </a:extLst>
              </p:cNvPr>
              <p:cNvSpPr/>
              <p:nvPr/>
            </p:nvSpPr>
            <p:spPr>
              <a:xfrm>
                <a:off x="3991083" y="3991067"/>
                <a:ext cx="52273" cy="6737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678" extrusionOk="0">
                    <a:moveTo>
                      <a:pt x="98" y="0"/>
                    </a:moveTo>
                    <a:cubicBezTo>
                      <a:pt x="82" y="0"/>
                      <a:pt x="67" y="4"/>
                      <a:pt x="53" y="12"/>
                    </a:cubicBezTo>
                    <a:cubicBezTo>
                      <a:pt x="18" y="36"/>
                      <a:pt x="1" y="88"/>
                      <a:pt x="24" y="123"/>
                    </a:cubicBezTo>
                    <a:cubicBezTo>
                      <a:pt x="129" y="304"/>
                      <a:pt x="246" y="479"/>
                      <a:pt x="368" y="648"/>
                    </a:cubicBezTo>
                    <a:cubicBezTo>
                      <a:pt x="386" y="672"/>
                      <a:pt x="409" y="678"/>
                      <a:pt x="432" y="678"/>
                    </a:cubicBezTo>
                    <a:cubicBezTo>
                      <a:pt x="450" y="678"/>
                      <a:pt x="467" y="678"/>
                      <a:pt x="479" y="666"/>
                    </a:cubicBezTo>
                    <a:cubicBezTo>
                      <a:pt x="520" y="637"/>
                      <a:pt x="526" y="584"/>
                      <a:pt x="502" y="549"/>
                    </a:cubicBezTo>
                    <a:cubicBezTo>
                      <a:pt x="380" y="386"/>
                      <a:pt x="269" y="217"/>
                      <a:pt x="170" y="41"/>
                    </a:cubicBezTo>
                    <a:cubicBezTo>
                      <a:pt x="154" y="15"/>
                      <a:pt x="127" y="0"/>
                      <a:pt x="9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1433;p39">
                <a:extLst>
                  <a:ext uri="{FF2B5EF4-FFF2-40B4-BE49-F238E27FC236}">
                    <a16:creationId xmlns:a16="http://schemas.microsoft.com/office/drawing/2014/main" id="{435C3B25-A8B1-4082-B8CB-29AD285E4A34}"/>
                  </a:ext>
                </a:extLst>
              </p:cNvPr>
              <p:cNvSpPr/>
              <p:nvPr/>
            </p:nvSpPr>
            <p:spPr>
              <a:xfrm>
                <a:off x="4063033" y="4090148"/>
                <a:ext cx="61018" cy="60521"/>
              </a:xfrm>
              <a:custGeom>
                <a:avLst/>
                <a:gdLst/>
                <a:ahLst/>
                <a:cxnLst/>
                <a:rect l="l" t="t" r="r" b="b"/>
                <a:pathLst>
                  <a:path w="614" h="609" extrusionOk="0">
                    <a:moveTo>
                      <a:pt x="91" y="0"/>
                    </a:moveTo>
                    <a:cubicBezTo>
                      <a:pt x="74" y="0"/>
                      <a:pt x="56" y="7"/>
                      <a:pt x="41" y="19"/>
                    </a:cubicBezTo>
                    <a:cubicBezTo>
                      <a:pt x="6" y="48"/>
                      <a:pt x="0" y="101"/>
                      <a:pt x="29" y="136"/>
                    </a:cubicBezTo>
                    <a:cubicBezTo>
                      <a:pt x="170" y="293"/>
                      <a:pt x="310" y="445"/>
                      <a:pt x="461" y="585"/>
                    </a:cubicBezTo>
                    <a:cubicBezTo>
                      <a:pt x="479" y="603"/>
                      <a:pt x="496" y="609"/>
                      <a:pt x="520" y="609"/>
                    </a:cubicBezTo>
                    <a:cubicBezTo>
                      <a:pt x="543" y="609"/>
                      <a:pt x="561" y="603"/>
                      <a:pt x="578" y="585"/>
                    </a:cubicBezTo>
                    <a:cubicBezTo>
                      <a:pt x="613" y="550"/>
                      <a:pt x="607" y="498"/>
                      <a:pt x="578" y="469"/>
                    </a:cubicBezTo>
                    <a:cubicBezTo>
                      <a:pt x="426" y="328"/>
                      <a:pt x="286" y="183"/>
                      <a:pt x="158" y="31"/>
                    </a:cubicBezTo>
                    <a:cubicBezTo>
                      <a:pt x="138" y="11"/>
                      <a:pt x="114" y="0"/>
                      <a:pt x="9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1434;p39">
                <a:extLst>
                  <a:ext uri="{FF2B5EF4-FFF2-40B4-BE49-F238E27FC236}">
                    <a16:creationId xmlns:a16="http://schemas.microsoft.com/office/drawing/2014/main" id="{699E300D-82EF-4B0A-A3B5-6DC018018C0F}"/>
                  </a:ext>
                </a:extLst>
              </p:cNvPr>
              <p:cNvSpPr/>
              <p:nvPr/>
            </p:nvSpPr>
            <p:spPr>
              <a:xfrm>
                <a:off x="4367529" y="4288012"/>
                <a:ext cx="77216" cy="3150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317" extrusionOk="0">
                    <a:moveTo>
                      <a:pt x="83" y="1"/>
                    </a:moveTo>
                    <a:cubicBezTo>
                      <a:pt x="51" y="1"/>
                      <a:pt x="21" y="23"/>
                      <a:pt x="12" y="59"/>
                    </a:cubicBezTo>
                    <a:cubicBezTo>
                      <a:pt x="0" y="100"/>
                      <a:pt x="24" y="147"/>
                      <a:pt x="65" y="164"/>
                    </a:cubicBezTo>
                    <a:cubicBezTo>
                      <a:pt x="263" y="223"/>
                      <a:pt x="467" y="275"/>
                      <a:pt x="672" y="316"/>
                    </a:cubicBezTo>
                    <a:lnTo>
                      <a:pt x="689" y="316"/>
                    </a:lnTo>
                    <a:cubicBezTo>
                      <a:pt x="724" y="316"/>
                      <a:pt x="759" y="293"/>
                      <a:pt x="765" y="252"/>
                    </a:cubicBezTo>
                    <a:cubicBezTo>
                      <a:pt x="777" y="205"/>
                      <a:pt x="747" y="164"/>
                      <a:pt x="701" y="153"/>
                    </a:cubicBezTo>
                    <a:cubicBezTo>
                      <a:pt x="508" y="112"/>
                      <a:pt x="310" y="65"/>
                      <a:pt x="111" y="7"/>
                    </a:cubicBezTo>
                    <a:cubicBezTo>
                      <a:pt x="102" y="3"/>
                      <a:pt x="93" y="1"/>
                      <a:pt x="8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1435;p39">
                <a:extLst>
                  <a:ext uri="{FF2B5EF4-FFF2-40B4-BE49-F238E27FC236}">
                    <a16:creationId xmlns:a16="http://schemas.microsoft.com/office/drawing/2014/main" id="{17ED6EAD-3833-4E1C-843C-BDC1E87E40FB}"/>
                  </a:ext>
                </a:extLst>
              </p:cNvPr>
              <p:cNvSpPr/>
              <p:nvPr/>
            </p:nvSpPr>
            <p:spPr>
              <a:xfrm>
                <a:off x="5174284" y="3848060"/>
                <a:ext cx="38956" cy="74136"/>
              </a:xfrm>
              <a:custGeom>
                <a:avLst/>
                <a:gdLst/>
                <a:ahLst/>
                <a:cxnLst/>
                <a:rect l="l" t="t" r="r" b="b"/>
                <a:pathLst>
                  <a:path w="392" h="746" extrusionOk="0">
                    <a:moveTo>
                      <a:pt x="298" y="1"/>
                    </a:moveTo>
                    <a:cubicBezTo>
                      <a:pt x="262" y="1"/>
                      <a:pt x="231" y="24"/>
                      <a:pt x="217" y="62"/>
                    </a:cubicBezTo>
                    <a:cubicBezTo>
                      <a:pt x="158" y="255"/>
                      <a:pt x="94" y="447"/>
                      <a:pt x="18" y="634"/>
                    </a:cubicBezTo>
                    <a:cubicBezTo>
                      <a:pt x="1" y="675"/>
                      <a:pt x="18" y="722"/>
                      <a:pt x="59" y="739"/>
                    </a:cubicBezTo>
                    <a:cubicBezTo>
                      <a:pt x="71" y="745"/>
                      <a:pt x="82" y="745"/>
                      <a:pt x="94" y="745"/>
                    </a:cubicBezTo>
                    <a:cubicBezTo>
                      <a:pt x="123" y="745"/>
                      <a:pt x="152" y="728"/>
                      <a:pt x="170" y="698"/>
                    </a:cubicBezTo>
                    <a:cubicBezTo>
                      <a:pt x="246" y="506"/>
                      <a:pt x="316" y="307"/>
                      <a:pt x="374" y="109"/>
                    </a:cubicBezTo>
                    <a:cubicBezTo>
                      <a:pt x="392" y="62"/>
                      <a:pt x="363" y="21"/>
                      <a:pt x="322" y="4"/>
                    </a:cubicBezTo>
                    <a:cubicBezTo>
                      <a:pt x="314" y="2"/>
                      <a:pt x="306" y="1"/>
                      <a:pt x="29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1436;p39">
                <a:extLst>
                  <a:ext uri="{FF2B5EF4-FFF2-40B4-BE49-F238E27FC236}">
                    <a16:creationId xmlns:a16="http://schemas.microsoft.com/office/drawing/2014/main" id="{82BD4FDB-CEDD-47A0-B495-525B776343F3}"/>
                  </a:ext>
                </a:extLst>
              </p:cNvPr>
              <p:cNvSpPr/>
              <p:nvPr/>
            </p:nvSpPr>
            <p:spPr>
              <a:xfrm>
                <a:off x="5116843" y="3961651"/>
                <a:ext cx="49987" cy="6896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94" extrusionOk="0">
                    <a:moveTo>
                      <a:pt x="411" y="0"/>
                    </a:moveTo>
                    <a:cubicBezTo>
                      <a:pt x="381" y="0"/>
                      <a:pt x="352" y="17"/>
                      <a:pt x="339" y="46"/>
                    </a:cubicBezTo>
                    <a:cubicBezTo>
                      <a:pt x="310" y="98"/>
                      <a:pt x="275" y="157"/>
                      <a:pt x="246" y="215"/>
                    </a:cubicBezTo>
                    <a:lnTo>
                      <a:pt x="170" y="332"/>
                    </a:lnTo>
                    <a:cubicBezTo>
                      <a:pt x="123" y="413"/>
                      <a:pt x="77" y="489"/>
                      <a:pt x="30" y="565"/>
                    </a:cubicBezTo>
                    <a:cubicBezTo>
                      <a:pt x="1" y="606"/>
                      <a:pt x="13" y="658"/>
                      <a:pt x="53" y="682"/>
                    </a:cubicBezTo>
                    <a:cubicBezTo>
                      <a:pt x="65" y="688"/>
                      <a:pt x="83" y="694"/>
                      <a:pt x="94" y="694"/>
                    </a:cubicBezTo>
                    <a:cubicBezTo>
                      <a:pt x="123" y="694"/>
                      <a:pt x="147" y="682"/>
                      <a:pt x="164" y="658"/>
                    </a:cubicBezTo>
                    <a:cubicBezTo>
                      <a:pt x="217" y="577"/>
                      <a:pt x="264" y="495"/>
                      <a:pt x="310" y="419"/>
                    </a:cubicBezTo>
                    <a:lnTo>
                      <a:pt x="386" y="297"/>
                    </a:lnTo>
                    <a:cubicBezTo>
                      <a:pt x="421" y="238"/>
                      <a:pt x="450" y="180"/>
                      <a:pt x="485" y="122"/>
                    </a:cubicBezTo>
                    <a:cubicBezTo>
                      <a:pt x="503" y="81"/>
                      <a:pt x="491" y="28"/>
                      <a:pt x="450" y="11"/>
                    </a:cubicBezTo>
                    <a:cubicBezTo>
                      <a:pt x="438" y="4"/>
                      <a:pt x="424" y="0"/>
                      <a:pt x="41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1437;p39">
                <a:extLst>
                  <a:ext uri="{FF2B5EF4-FFF2-40B4-BE49-F238E27FC236}">
                    <a16:creationId xmlns:a16="http://schemas.microsoft.com/office/drawing/2014/main" id="{6C6076DE-5394-4FE5-AE37-70D8F665B6B6}"/>
                  </a:ext>
                </a:extLst>
              </p:cNvPr>
              <p:cNvSpPr/>
              <p:nvPr/>
            </p:nvSpPr>
            <p:spPr>
              <a:xfrm>
                <a:off x="5209663" y="3728309"/>
                <a:ext cx="27428" cy="7671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772" extrusionOk="0">
                    <a:moveTo>
                      <a:pt x="184" y="0"/>
                    </a:moveTo>
                    <a:cubicBezTo>
                      <a:pt x="147" y="0"/>
                      <a:pt x="111" y="33"/>
                      <a:pt x="106" y="77"/>
                    </a:cubicBezTo>
                    <a:cubicBezTo>
                      <a:pt x="82" y="275"/>
                      <a:pt x="53" y="479"/>
                      <a:pt x="12" y="678"/>
                    </a:cubicBezTo>
                    <a:cubicBezTo>
                      <a:pt x="1" y="719"/>
                      <a:pt x="30" y="765"/>
                      <a:pt x="77" y="771"/>
                    </a:cubicBezTo>
                    <a:lnTo>
                      <a:pt x="94" y="771"/>
                    </a:lnTo>
                    <a:cubicBezTo>
                      <a:pt x="129" y="771"/>
                      <a:pt x="164" y="748"/>
                      <a:pt x="176" y="707"/>
                    </a:cubicBezTo>
                    <a:cubicBezTo>
                      <a:pt x="211" y="503"/>
                      <a:pt x="246" y="298"/>
                      <a:pt x="269" y="94"/>
                    </a:cubicBezTo>
                    <a:cubicBezTo>
                      <a:pt x="275" y="47"/>
                      <a:pt x="240" y="7"/>
                      <a:pt x="193" y="1"/>
                    </a:cubicBezTo>
                    <a:cubicBezTo>
                      <a:pt x="190" y="0"/>
                      <a:pt x="187" y="0"/>
                      <a:pt x="184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1438;p39">
                <a:extLst>
                  <a:ext uri="{FF2B5EF4-FFF2-40B4-BE49-F238E27FC236}">
                    <a16:creationId xmlns:a16="http://schemas.microsoft.com/office/drawing/2014/main" id="{611D1A12-CD0A-45CA-8462-CC5F72232D7D}"/>
                  </a:ext>
                </a:extLst>
              </p:cNvPr>
              <p:cNvSpPr/>
              <p:nvPr/>
            </p:nvSpPr>
            <p:spPr>
              <a:xfrm>
                <a:off x="4730062" y="4276981"/>
                <a:ext cx="76620" cy="34981"/>
              </a:xfrm>
              <a:custGeom>
                <a:avLst/>
                <a:gdLst/>
                <a:ahLst/>
                <a:cxnLst/>
                <a:rect l="l" t="t" r="r" b="b"/>
                <a:pathLst>
                  <a:path w="771" h="352" extrusionOk="0">
                    <a:moveTo>
                      <a:pt x="680" y="1"/>
                    </a:moveTo>
                    <a:cubicBezTo>
                      <a:pt x="669" y="1"/>
                      <a:pt x="659" y="3"/>
                      <a:pt x="648" y="7"/>
                    </a:cubicBezTo>
                    <a:cubicBezTo>
                      <a:pt x="461" y="77"/>
                      <a:pt x="269" y="135"/>
                      <a:pt x="70" y="188"/>
                    </a:cubicBezTo>
                    <a:cubicBezTo>
                      <a:pt x="29" y="199"/>
                      <a:pt x="0" y="246"/>
                      <a:pt x="12" y="287"/>
                    </a:cubicBezTo>
                    <a:cubicBezTo>
                      <a:pt x="23" y="328"/>
                      <a:pt x="53" y="351"/>
                      <a:pt x="93" y="351"/>
                    </a:cubicBezTo>
                    <a:cubicBezTo>
                      <a:pt x="99" y="351"/>
                      <a:pt x="105" y="351"/>
                      <a:pt x="111" y="345"/>
                    </a:cubicBezTo>
                    <a:cubicBezTo>
                      <a:pt x="315" y="293"/>
                      <a:pt x="514" y="234"/>
                      <a:pt x="706" y="159"/>
                    </a:cubicBezTo>
                    <a:cubicBezTo>
                      <a:pt x="747" y="147"/>
                      <a:pt x="770" y="100"/>
                      <a:pt x="759" y="54"/>
                    </a:cubicBezTo>
                    <a:cubicBezTo>
                      <a:pt x="745" y="22"/>
                      <a:pt x="714" y="1"/>
                      <a:pt x="68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1439;p39">
                <a:extLst>
                  <a:ext uri="{FF2B5EF4-FFF2-40B4-BE49-F238E27FC236}">
                    <a16:creationId xmlns:a16="http://schemas.microsoft.com/office/drawing/2014/main" id="{73AEC186-DBF1-4E90-9B4A-1C4ED1DCDA6D}"/>
                  </a:ext>
                </a:extLst>
              </p:cNvPr>
              <p:cNvSpPr/>
              <p:nvPr/>
            </p:nvSpPr>
            <p:spPr>
              <a:xfrm>
                <a:off x="5042111" y="4064011"/>
                <a:ext cx="58036" cy="62906"/>
              </a:xfrm>
              <a:custGeom>
                <a:avLst/>
                <a:gdLst/>
                <a:ahLst/>
                <a:cxnLst/>
                <a:rect l="l" t="t" r="r" b="b"/>
                <a:pathLst>
                  <a:path w="584" h="633" extrusionOk="0">
                    <a:moveTo>
                      <a:pt x="491" y="1"/>
                    </a:moveTo>
                    <a:cubicBezTo>
                      <a:pt x="467" y="1"/>
                      <a:pt x="443" y="11"/>
                      <a:pt x="426" y="31"/>
                    </a:cubicBezTo>
                    <a:cubicBezTo>
                      <a:pt x="304" y="189"/>
                      <a:pt x="169" y="346"/>
                      <a:pt x="29" y="492"/>
                    </a:cubicBezTo>
                    <a:cubicBezTo>
                      <a:pt x="0" y="527"/>
                      <a:pt x="0" y="580"/>
                      <a:pt x="35" y="609"/>
                    </a:cubicBezTo>
                    <a:cubicBezTo>
                      <a:pt x="47" y="627"/>
                      <a:pt x="70" y="632"/>
                      <a:pt x="88" y="632"/>
                    </a:cubicBezTo>
                    <a:cubicBezTo>
                      <a:pt x="111" y="632"/>
                      <a:pt x="134" y="621"/>
                      <a:pt x="146" y="603"/>
                    </a:cubicBezTo>
                    <a:cubicBezTo>
                      <a:pt x="292" y="457"/>
                      <a:pt x="426" y="294"/>
                      <a:pt x="554" y="136"/>
                    </a:cubicBezTo>
                    <a:cubicBezTo>
                      <a:pt x="584" y="95"/>
                      <a:pt x="578" y="49"/>
                      <a:pt x="543" y="20"/>
                    </a:cubicBezTo>
                    <a:cubicBezTo>
                      <a:pt x="528" y="7"/>
                      <a:pt x="509" y="1"/>
                      <a:pt x="49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1440;p39">
                <a:extLst>
                  <a:ext uri="{FF2B5EF4-FFF2-40B4-BE49-F238E27FC236}">
                    <a16:creationId xmlns:a16="http://schemas.microsoft.com/office/drawing/2014/main" id="{2D40FAD0-1733-4B68-92B1-019F46BFCA23}"/>
                  </a:ext>
                </a:extLst>
              </p:cNvPr>
              <p:cNvSpPr/>
              <p:nvPr/>
            </p:nvSpPr>
            <p:spPr>
              <a:xfrm>
                <a:off x="4844248" y="4224807"/>
                <a:ext cx="73241" cy="44819"/>
              </a:xfrm>
              <a:custGeom>
                <a:avLst/>
                <a:gdLst/>
                <a:ahLst/>
                <a:cxnLst/>
                <a:rect l="l" t="t" r="r" b="b"/>
                <a:pathLst>
                  <a:path w="737" h="451" extrusionOk="0">
                    <a:moveTo>
                      <a:pt x="642" y="0"/>
                    </a:moveTo>
                    <a:cubicBezTo>
                      <a:pt x="627" y="0"/>
                      <a:pt x="611" y="4"/>
                      <a:pt x="596" y="12"/>
                    </a:cubicBezTo>
                    <a:cubicBezTo>
                      <a:pt x="427" y="112"/>
                      <a:pt x="246" y="211"/>
                      <a:pt x="59" y="298"/>
                    </a:cubicBezTo>
                    <a:cubicBezTo>
                      <a:pt x="18" y="316"/>
                      <a:pt x="1" y="363"/>
                      <a:pt x="24" y="403"/>
                    </a:cubicBezTo>
                    <a:cubicBezTo>
                      <a:pt x="36" y="438"/>
                      <a:pt x="65" y="450"/>
                      <a:pt x="100" y="450"/>
                    </a:cubicBezTo>
                    <a:cubicBezTo>
                      <a:pt x="112" y="450"/>
                      <a:pt x="123" y="450"/>
                      <a:pt x="135" y="444"/>
                    </a:cubicBezTo>
                    <a:cubicBezTo>
                      <a:pt x="322" y="357"/>
                      <a:pt x="503" y="258"/>
                      <a:pt x="684" y="152"/>
                    </a:cubicBezTo>
                    <a:cubicBezTo>
                      <a:pt x="719" y="129"/>
                      <a:pt x="736" y="77"/>
                      <a:pt x="713" y="36"/>
                    </a:cubicBezTo>
                    <a:cubicBezTo>
                      <a:pt x="698" y="13"/>
                      <a:pt x="671" y="0"/>
                      <a:pt x="642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1441;p39">
                <a:extLst>
                  <a:ext uri="{FF2B5EF4-FFF2-40B4-BE49-F238E27FC236}">
                    <a16:creationId xmlns:a16="http://schemas.microsoft.com/office/drawing/2014/main" id="{7089AFC9-BC4A-422E-BC48-CBE06FE2F5AC}"/>
                  </a:ext>
                </a:extLst>
              </p:cNvPr>
              <p:cNvSpPr/>
              <p:nvPr/>
            </p:nvSpPr>
            <p:spPr>
              <a:xfrm>
                <a:off x="4949887" y="4152757"/>
                <a:ext cx="66185" cy="54757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51" extrusionOk="0">
                    <a:moveTo>
                      <a:pt x="571" y="1"/>
                    </a:moveTo>
                    <a:cubicBezTo>
                      <a:pt x="553" y="1"/>
                      <a:pt x="535" y="7"/>
                      <a:pt x="519" y="19"/>
                    </a:cubicBezTo>
                    <a:cubicBezTo>
                      <a:pt x="368" y="154"/>
                      <a:pt x="210" y="282"/>
                      <a:pt x="47" y="399"/>
                    </a:cubicBezTo>
                    <a:cubicBezTo>
                      <a:pt x="6" y="428"/>
                      <a:pt x="0" y="481"/>
                      <a:pt x="23" y="516"/>
                    </a:cubicBezTo>
                    <a:cubicBezTo>
                      <a:pt x="41" y="539"/>
                      <a:pt x="64" y="551"/>
                      <a:pt x="93" y="551"/>
                    </a:cubicBezTo>
                    <a:cubicBezTo>
                      <a:pt x="111" y="551"/>
                      <a:pt x="128" y="545"/>
                      <a:pt x="140" y="533"/>
                    </a:cubicBezTo>
                    <a:cubicBezTo>
                      <a:pt x="309" y="411"/>
                      <a:pt x="473" y="282"/>
                      <a:pt x="625" y="142"/>
                    </a:cubicBezTo>
                    <a:cubicBezTo>
                      <a:pt x="660" y="113"/>
                      <a:pt x="665" y="60"/>
                      <a:pt x="636" y="31"/>
                    </a:cubicBezTo>
                    <a:cubicBezTo>
                      <a:pt x="620" y="11"/>
                      <a:pt x="596" y="1"/>
                      <a:pt x="57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4" name="Google Shape;1442;p39">
              <a:extLst>
                <a:ext uri="{FF2B5EF4-FFF2-40B4-BE49-F238E27FC236}">
                  <a16:creationId xmlns:a16="http://schemas.microsoft.com/office/drawing/2014/main" id="{682D4E25-B32F-462D-88A7-B969550ACC7A}"/>
                </a:ext>
              </a:extLst>
            </p:cNvPr>
            <p:cNvGrpSpPr/>
            <p:nvPr/>
          </p:nvGrpSpPr>
          <p:grpSpPr>
            <a:xfrm>
              <a:off x="6522369" y="2498588"/>
              <a:ext cx="1303946" cy="571926"/>
              <a:chOff x="5364594" y="2993499"/>
              <a:chExt cx="1303946" cy="571926"/>
            </a:xfrm>
          </p:grpSpPr>
          <p:sp>
            <p:nvSpPr>
              <p:cNvPr id="375" name="Google Shape;1443;p39">
                <a:extLst>
                  <a:ext uri="{FF2B5EF4-FFF2-40B4-BE49-F238E27FC236}">
                    <a16:creationId xmlns:a16="http://schemas.microsoft.com/office/drawing/2014/main" id="{F4F84EFF-6D3B-45FF-B0DC-77398B2C17B4}"/>
                  </a:ext>
                </a:extLst>
              </p:cNvPr>
              <p:cNvSpPr/>
              <p:nvPr/>
            </p:nvSpPr>
            <p:spPr>
              <a:xfrm>
                <a:off x="6358082" y="3100133"/>
                <a:ext cx="67974" cy="52372"/>
              </a:xfrm>
              <a:custGeom>
                <a:avLst/>
                <a:gdLst/>
                <a:ahLst/>
                <a:cxnLst/>
                <a:rect l="l" t="t" r="r" b="b"/>
                <a:pathLst>
                  <a:path w="684" h="527" extrusionOk="0">
                    <a:moveTo>
                      <a:pt x="96" y="1"/>
                    </a:moveTo>
                    <a:cubicBezTo>
                      <a:pt x="67" y="1"/>
                      <a:pt x="39" y="15"/>
                      <a:pt x="24" y="42"/>
                    </a:cubicBezTo>
                    <a:cubicBezTo>
                      <a:pt x="1" y="77"/>
                      <a:pt x="12" y="129"/>
                      <a:pt x="47" y="153"/>
                    </a:cubicBezTo>
                    <a:cubicBezTo>
                      <a:pt x="217" y="264"/>
                      <a:pt x="386" y="380"/>
                      <a:pt x="544" y="509"/>
                    </a:cubicBezTo>
                    <a:cubicBezTo>
                      <a:pt x="555" y="520"/>
                      <a:pt x="573" y="526"/>
                      <a:pt x="596" y="526"/>
                    </a:cubicBezTo>
                    <a:cubicBezTo>
                      <a:pt x="619" y="526"/>
                      <a:pt x="643" y="515"/>
                      <a:pt x="660" y="497"/>
                    </a:cubicBezTo>
                    <a:cubicBezTo>
                      <a:pt x="684" y="456"/>
                      <a:pt x="678" y="409"/>
                      <a:pt x="643" y="380"/>
                    </a:cubicBezTo>
                    <a:cubicBezTo>
                      <a:pt x="479" y="252"/>
                      <a:pt x="310" y="129"/>
                      <a:pt x="141" y="13"/>
                    </a:cubicBezTo>
                    <a:cubicBezTo>
                      <a:pt x="127" y="5"/>
                      <a:pt x="111" y="1"/>
                      <a:pt x="9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1444;p39">
                <a:extLst>
                  <a:ext uri="{FF2B5EF4-FFF2-40B4-BE49-F238E27FC236}">
                    <a16:creationId xmlns:a16="http://schemas.microsoft.com/office/drawing/2014/main" id="{A8CAAF75-A866-4FB9-A08E-EE4742687BEF}"/>
                  </a:ext>
                </a:extLst>
              </p:cNvPr>
              <p:cNvSpPr/>
              <p:nvPr/>
            </p:nvSpPr>
            <p:spPr>
              <a:xfrm>
                <a:off x="6133685" y="3007114"/>
                <a:ext cx="77216" cy="317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319" extrusionOk="0">
                    <a:moveTo>
                      <a:pt x="84" y="1"/>
                    </a:moveTo>
                    <a:cubicBezTo>
                      <a:pt x="45" y="1"/>
                      <a:pt x="11" y="28"/>
                      <a:pt x="6" y="67"/>
                    </a:cubicBezTo>
                    <a:cubicBezTo>
                      <a:pt x="0" y="114"/>
                      <a:pt x="23" y="155"/>
                      <a:pt x="70" y="167"/>
                    </a:cubicBezTo>
                    <a:cubicBezTo>
                      <a:pt x="269" y="207"/>
                      <a:pt x="467" y="254"/>
                      <a:pt x="660" y="318"/>
                    </a:cubicBezTo>
                    <a:lnTo>
                      <a:pt x="683" y="318"/>
                    </a:lnTo>
                    <a:cubicBezTo>
                      <a:pt x="718" y="318"/>
                      <a:pt x="753" y="295"/>
                      <a:pt x="759" y="260"/>
                    </a:cubicBezTo>
                    <a:cubicBezTo>
                      <a:pt x="776" y="219"/>
                      <a:pt x="753" y="172"/>
                      <a:pt x="706" y="161"/>
                    </a:cubicBezTo>
                    <a:cubicBezTo>
                      <a:pt x="508" y="96"/>
                      <a:pt x="304" y="44"/>
                      <a:pt x="105" y="3"/>
                    </a:cubicBezTo>
                    <a:cubicBezTo>
                      <a:pt x="98" y="1"/>
                      <a:pt x="91" y="1"/>
                      <a:pt x="84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1445;p39">
                <a:extLst>
                  <a:ext uri="{FF2B5EF4-FFF2-40B4-BE49-F238E27FC236}">
                    <a16:creationId xmlns:a16="http://schemas.microsoft.com/office/drawing/2014/main" id="{B57AAC5A-A7C3-4F27-BB8C-4EC213FC93E7}"/>
                  </a:ext>
                </a:extLst>
              </p:cNvPr>
              <p:cNvSpPr/>
              <p:nvPr/>
            </p:nvSpPr>
            <p:spPr>
              <a:xfrm>
                <a:off x="6012443" y="2993499"/>
                <a:ext cx="78409" cy="20372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05" extrusionOk="0">
                    <a:moveTo>
                      <a:pt x="88" y="0"/>
                    </a:moveTo>
                    <a:cubicBezTo>
                      <a:pt x="41" y="0"/>
                      <a:pt x="6" y="35"/>
                      <a:pt x="0" y="82"/>
                    </a:cubicBezTo>
                    <a:cubicBezTo>
                      <a:pt x="0" y="128"/>
                      <a:pt x="35" y="163"/>
                      <a:pt x="82" y="163"/>
                    </a:cubicBezTo>
                    <a:cubicBezTo>
                      <a:pt x="286" y="169"/>
                      <a:pt x="491" y="181"/>
                      <a:pt x="689" y="204"/>
                    </a:cubicBezTo>
                    <a:lnTo>
                      <a:pt x="701" y="204"/>
                    </a:lnTo>
                    <a:cubicBezTo>
                      <a:pt x="741" y="204"/>
                      <a:pt x="776" y="175"/>
                      <a:pt x="782" y="134"/>
                    </a:cubicBezTo>
                    <a:cubicBezTo>
                      <a:pt x="788" y="88"/>
                      <a:pt x="753" y="47"/>
                      <a:pt x="706" y="41"/>
                    </a:cubicBezTo>
                    <a:cubicBezTo>
                      <a:pt x="502" y="18"/>
                      <a:pt x="292" y="6"/>
                      <a:pt x="8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1446;p39">
                <a:extLst>
                  <a:ext uri="{FF2B5EF4-FFF2-40B4-BE49-F238E27FC236}">
                    <a16:creationId xmlns:a16="http://schemas.microsoft.com/office/drawing/2014/main" id="{0C5DC962-0FBF-442B-9688-BD681B82E1A3}"/>
                  </a:ext>
                </a:extLst>
              </p:cNvPr>
              <p:cNvSpPr/>
              <p:nvPr/>
            </p:nvSpPr>
            <p:spPr>
              <a:xfrm>
                <a:off x="6454380" y="3176258"/>
                <a:ext cx="60422" cy="6091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13" extrusionOk="0">
                    <a:moveTo>
                      <a:pt x="86" y="1"/>
                    </a:moveTo>
                    <a:cubicBezTo>
                      <a:pt x="65" y="1"/>
                      <a:pt x="44" y="8"/>
                      <a:pt x="30" y="23"/>
                    </a:cubicBezTo>
                    <a:cubicBezTo>
                      <a:pt x="1" y="58"/>
                      <a:pt x="1" y="110"/>
                      <a:pt x="30" y="140"/>
                    </a:cubicBezTo>
                    <a:cubicBezTo>
                      <a:pt x="181" y="280"/>
                      <a:pt x="322" y="431"/>
                      <a:pt x="450" y="583"/>
                    </a:cubicBezTo>
                    <a:cubicBezTo>
                      <a:pt x="467" y="601"/>
                      <a:pt x="491" y="612"/>
                      <a:pt x="514" y="612"/>
                    </a:cubicBezTo>
                    <a:cubicBezTo>
                      <a:pt x="532" y="612"/>
                      <a:pt x="555" y="601"/>
                      <a:pt x="567" y="589"/>
                    </a:cubicBezTo>
                    <a:cubicBezTo>
                      <a:pt x="602" y="560"/>
                      <a:pt x="608" y="507"/>
                      <a:pt x="578" y="472"/>
                    </a:cubicBezTo>
                    <a:cubicBezTo>
                      <a:pt x="438" y="315"/>
                      <a:pt x="292" y="163"/>
                      <a:pt x="146" y="23"/>
                    </a:cubicBezTo>
                    <a:cubicBezTo>
                      <a:pt x="129" y="8"/>
                      <a:pt x="107" y="1"/>
                      <a:pt x="8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1447;p39">
                <a:extLst>
                  <a:ext uri="{FF2B5EF4-FFF2-40B4-BE49-F238E27FC236}">
                    <a16:creationId xmlns:a16="http://schemas.microsoft.com/office/drawing/2014/main" id="{03103A09-368D-4A32-8DEE-617A8C85AF28}"/>
                  </a:ext>
                </a:extLst>
              </p:cNvPr>
              <p:cNvSpPr/>
              <p:nvPr/>
            </p:nvSpPr>
            <p:spPr>
              <a:xfrm>
                <a:off x="6638230" y="3489103"/>
                <a:ext cx="30310" cy="7632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68" extrusionOk="0">
                    <a:moveTo>
                      <a:pt x="92" y="0"/>
                    </a:moveTo>
                    <a:cubicBezTo>
                      <a:pt x="85" y="0"/>
                      <a:pt x="78" y="1"/>
                      <a:pt x="71" y="3"/>
                    </a:cubicBezTo>
                    <a:cubicBezTo>
                      <a:pt x="24" y="15"/>
                      <a:pt x="1" y="56"/>
                      <a:pt x="7" y="102"/>
                    </a:cubicBezTo>
                    <a:cubicBezTo>
                      <a:pt x="59" y="295"/>
                      <a:pt x="100" y="499"/>
                      <a:pt x="135" y="698"/>
                    </a:cubicBezTo>
                    <a:cubicBezTo>
                      <a:pt x="141" y="739"/>
                      <a:pt x="176" y="768"/>
                      <a:pt x="217" y="768"/>
                    </a:cubicBezTo>
                    <a:cubicBezTo>
                      <a:pt x="217" y="768"/>
                      <a:pt x="222" y="768"/>
                      <a:pt x="228" y="762"/>
                    </a:cubicBezTo>
                    <a:cubicBezTo>
                      <a:pt x="269" y="756"/>
                      <a:pt x="304" y="715"/>
                      <a:pt x="298" y="668"/>
                    </a:cubicBezTo>
                    <a:cubicBezTo>
                      <a:pt x="263" y="464"/>
                      <a:pt x="222" y="260"/>
                      <a:pt x="170" y="62"/>
                    </a:cubicBezTo>
                    <a:cubicBezTo>
                      <a:pt x="160" y="23"/>
                      <a:pt x="127" y="0"/>
                      <a:pt x="92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1448;p39">
                <a:extLst>
                  <a:ext uri="{FF2B5EF4-FFF2-40B4-BE49-F238E27FC236}">
                    <a16:creationId xmlns:a16="http://schemas.microsoft.com/office/drawing/2014/main" id="{491DC3D9-5CD1-490C-B56D-DFAA76AA7D40}"/>
                  </a:ext>
                </a:extLst>
              </p:cNvPr>
              <p:cNvSpPr/>
              <p:nvPr/>
            </p:nvSpPr>
            <p:spPr>
              <a:xfrm>
                <a:off x="5890009" y="2995089"/>
                <a:ext cx="77813" cy="2335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235" extrusionOk="0">
                    <a:moveTo>
                      <a:pt x="705" y="1"/>
                    </a:moveTo>
                    <a:cubicBezTo>
                      <a:pt x="702" y="1"/>
                      <a:pt x="699" y="1"/>
                      <a:pt x="695" y="2"/>
                    </a:cubicBezTo>
                    <a:cubicBezTo>
                      <a:pt x="485" y="13"/>
                      <a:pt x="281" y="37"/>
                      <a:pt x="77" y="72"/>
                    </a:cubicBezTo>
                    <a:cubicBezTo>
                      <a:pt x="30" y="77"/>
                      <a:pt x="1" y="124"/>
                      <a:pt x="7" y="165"/>
                    </a:cubicBezTo>
                    <a:cubicBezTo>
                      <a:pt x="12" y="206"/>
                      <a:pt x="47" y="235"/>
                      <a:pt x="88" y="235"/>
                    </a:cubicBezTo>
                    <a:lnTo>
                      <a:pt x="100" y="235"/>
                    </a:lnTo>
                    <a:cubicBezTo>
                      <a:pt x="298" y="200"/>
                      <a:pt x="503" y="177"/>
                      <a:pt x="707" y="165"/>
                    </a:cubicBezTo>
                    <a:cubicBezTo>
                      <a:pt x="754" y="159"/>
                      <a:pt x="783" y="118"/>
                      <a:pt x="783" y="77"/>
                    </a:cubicBezTo>
                    <a:cubicBezTo>
                      <a:pt x="777" y="34"/>
                      <a:pt x="747" y="1"/>
                      <a:pt x="705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1449;p39">
                <a:extLst>
                  <a:ext uri="{FF2B5EF4-FFF2-40B4-BE49-F238E27FC236}">
                    <a16:creationId xmlns:a16="http://schemas.microsoft.com/office/drawing/2014/main" id="{408EA60A-8397-4A9D-AA80-4D2B21555512}"/>
                  </a:ext>
                </a:extLst>
              </p:cNvPr>
              <p:cNvSpPr/>
              <p:nvPr/>
            </p:nvSpPr>
            <p:spPr>
              <a:xfrm>
                <a:off x="6596491" y="3373823"/>
                <a:ext cx="41838" cy="72744"/>
              </a:xfrm>
              <a:custGeom>
                <a:avLst/>
                <a:gdLst/>
                <a:ahLst/>
                <a:cxnLst/>
                <a:rect l="l" t="t" r="r" b="b"/>
                <a:pathLst>
                  <a:path w="421" h="732" extrusionOk="0">
                    <a:moveTo>
                      <a:pt x="91" y="1"/>
                    </a:moveTo>
                    <a:cubicBezTo>
                      <a:pt x="81" y="1"/>
                      <a:pt x="70" y="3"/>
                      <a:pt x="59" y="8"/>
                    </a:cubicBezTo>
                    <a:cubicBezTo>
                      <a:pt x="18" y="25"/>
                      <a:pt x="0" y="78"/>
                      <a:pt x="18" y="118"/>
                    </a:cubicBezTo>
                    <a:cubicBezTo>
                      <a:pt x="106" y="299"/>
                      <a:pt x="181" y="492"/>
                      <a:pt x="251" y="679"/>
                    </a:cubicBezTo>
                    <a:cubicBezTo>
                      <a:pt x="263" y="714"/>
                      <a:pt x="292" y="731"/>
                      <a:pt x="327" y="731"/>
                    </a:cubicBezTo>
                    <a:cubicBezTo>
                      <a:pt x="339" y="731"/>
                      <a:pt x="345" y="731"/>
                      <a:pt x="356" y="725"/>
                    </a:cubicBezTo>
                    <a:cubicBezTo>
                      <a:pt x="397" y="714"/>
                      <a:pt x="421" y="667"/>
                      <a:pt x="403" y="620"/>
                    </a:cubicBezTo>
                    <a:cubicBezTo>
                      <a:pt x="333" y="428"/>
                      <a:pt x="257" y="235"/>
                      <a:pt x="164" y="48"/>
                    </a:cubicBezTo>
                    <a:cubicBezTo>
                      <a:pt x="151" y="18"/>
                      <a:pt x="122" y="1"/>
                      <a:pt x="9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1450;p39">
                <a:extLst>
                  <a:ext uri="{FF2B5EF4-FFF2-40B4-BE49-F238E27FC236}">
                    <a16:creationId xmlns:a16="http://schemas.microsoft.com/office/drawing/2014/main" id="{5B2BDFE9-89C6-4812-B12A-7AB8B315283E}"/>
                  </a:ext>
                </a:extLst>
              </p:cNvPr>
              <p:cNvSpPr/>
              <p:nvPr/>
            </p:nvSpPr>
            <p:spPr>
              <a:xfrm>
                <a:off x="6534380" y="3268481"/>
                <a:ext cx="51776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83" extrusionOk="0">
                    <a:moveTo>
                      <a:pt x="92" y="0"/>
                    </a:moveTo>
                    <a:cubicBezTo>
                      <a:pt x="75" y="0"/>
                      <a:pt x="58" y="6"/>
                      <a:pt x="42" y="17"/>
                    </a:cubicBezTo>
                    <a:cubicBezTo>
                      <a:pt x="7" y="40"/>
                      <a:pt x="1" y="93"/>
                      <a:pt x="24" y="128"/>
                    </a:cubicBezTo>
                    <a:cubicBezTo>
                      <a:pt x="147" y="297"/>
                      <a:pt x="258" y="466"/>
                      <a:pt x="357" y="641"/>
                    </a:cubicBezTo>
                    <a:cubicBezTo>
                      <a:pt x="375" y="665"/>
                      <a:pt x="404" y="682"/>
                      <a:pt x="427" y="682"/>
                    </a:cubicBezTo>
                    <a:cubicBezTo>
                      <a:pt x="445" y="682"/>
                      <a:pt x="456" y="677"/>
                      <a:pt x="468" y="671"/>
                    </a:cubicBezTo>
                    <a:cubicBezTo>
                      <a:pt x="509" y="647"/>
                      <a:pt x="520" y="595"/>
                      <a:pt x="497" y="554"/>
                    </a:cubicBezTo>
                    <a:cubicBezTo>
                      <a:pt x="392" y="379"/>
                      <a:pt x="281" y="204"/>
                      <a:pt x="159" y="35"/>
                    </a:cubicBezTo>
                    <a:cubicBezTo>
                      <a:pt x="144" y="13"/>
                      <a:pt x="119" y="0"/>
                      <a:pt x="92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1451;p39">
                <a:extLst>
                  <a:ext uri="{FF2B5EF4-FFF2-40B4-BE49-F238E27FC236}">
                    <a16:creationId xmlns:a16="http://schemas.microsoft.com/office/drawing/2014/main" id="{8C4BC1C7-9A9A-4475-97A5-F895B7250815}"/>
                  </a:ext>
                </a:extLst>
              </p:cNvPr>
              <p:cNvSpPr/>
              <p:nvPr/>
            </p:nvSpPr>
            <p:spPr>
              <a:xfrm>
                <a:off x="6249660" y="3043288"/>
                <a:ext cx="74334" cy="42534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8" extrusionOk="0">
                    <a:moveTo>
                      <a:pt x="96" y="0"/>
                    </a:moveTo>
                    <a:cubicBezTo>
                      <a:pt x="63" y="0"/>
                      <a:pt x="31" y="19"/>
                      <a:pt x="18" y="53"/>
                    </a:cubicBezTo>
                    <a:cubicBezTo>
                      <a:pt x="0" y="94"/>
                      <a:pt x="24" y="141"/>
                      <a:pt x="65" y="159"/>
                    </a:cubicBezTo>
                    <a:cubicBezTo>
                      <a:pt x="251" y="234"/>
                      <a:pt x="438" y="322"/>
                      <a:pt x="613" y="415"/>
                    </a:cubicBezTo>
                    <a:cubicBezTo>
                      <a:pt x="631" y="421"/>
                      <a:pt x="642" y="427"/>
                      <a:pt x="654" y="427"/>
                    </a:cubicBezTo>
                    <a:cubicBezTo>
                      <a:pt x="683" y="427"/>
                      <a:pt x="712" y="410"/>
                      <a:pt x="724" y="380"/>
                    </a:cubicBezTo>
                    <a:cubicBezTo>
                      <a:pt x="747" y="339"/>
                      <a:pt x="730" y="293"/>
                      <a:pt x="695" y="269"/>
                    </a:cubicBezTo>
                    <a:cubicBezTo>
                      <a:pt x="508" y="176"/>
                      <a:pt x="321" y="83"/>
                      <a:pt x="129" y="7"/>
                    </a:cubicBezTo>
                    <a:cubicBezTo>
                      <a:pt x="118" y="2"/>
                      <a:pt x="107" y="0"/>
                      <a:pt x="96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1452;p39">
                <a:extLst>
                  <a:ext uri="{FF2B5EF4-FFF2-40B4-BE49-F238E27FC236}">
                    <a16:creationId xmlns:a16="http://schemas.microsoft.com/office/drawing/2014/main" id="{70EA3867-9AF9-435E-B804-6903B5DA0B40}"/>
                  </a:ext>
                </a:extLst>
              </p:cNvPr>
              <p:cNvSpPr/>
              <p:nvPr/>
            </p:nvSpPr>
            <p:spPr>
              <a:xfrm>
                <a:off x="5364594" y="3404034"/>
                <a:ext cx="39453" cy="73837"/>
              </a:xfrm>
              <a:custGeom>
                <a:avLst/>
                <a:gdLst/>
                <a:ahLst/>
                <a:cxnLst/>
                <a:rect l="l" t="t" r="r" b="b"/>
                <a:pathLst>
                  <a:path w="397" h="743" extrusionOk="0">
                    <a:moveTo>
                      <a:pt x="300" y="0"/>
                    </a:moveTo>
                    <a:cubicBezTo>
                      <a:pt x="269" y="0"/>
                      <a:pt x="241" y="18"/>
                      <a:pt x="228" y="48"/>
                    </a:cubicBezTo>
                    <a:cubicBezTo>
                      <a:pt x="146" y="240"/>
                      <a:pt x="76" y="439"/>
                      <a:pt x="18" y="637"/>
                    </a:cubicBezTo>
                    <a:cubicBezTo>
                      <a:pt x="0" y="684"/>
                      <a:pt x="29" y="725"/>
                      <a:pt x="70" y="742"/>
                    </a:cubicBezTo>
                    <a:lnTo>
                      <a:pt x="93" y="742"/>
                    </a:lnTo>
                    <a:cubicBezTo>
                      <a:pt x="128" y="742"/>
                      <a:pt x="163" y="719"/>
                      <a:pt x="175" y="684"/>
                    </a:cubicBezTo>
                    <a:cubicBezTo>
                      <a:pt x="234" y="491"/>
                      <a:pt x="298" y="299"/>
                      <a:pt x="379" y="112"/>
                    </a:cubicBezTo>
                    <a:cubicBezTo>
                      <a:pt x="397" y="71"/>
                      <a:pt x="374" y="25"/>
                      <a:pt x="333" y="7"/>
                    </a:cubicBezTo>
                    <a:cubicBezTo>
                      <a:pt x="322" y="2"/>
                      <a:pt x="311" y="0"/>
                      <a:pt x="30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1453;p39">
                <a:extLst>
                  <a:ext uri="{FF2B5EF4-FFF2-40B4-BE49-F238E27FC236}">
                    <a16:creationId xmlns:a16="http://schemas.microsoft.com/office/drawing/2014/main" id="{C64D3ADE-DCA4-4E0F-A3AC-1CDC3764314F}"/>
                  </a:ext>
                </a:extLst>
              </p:cNvPr>
              <p:cNvSpPr/>
              <p:nvPr/>
            </p:nvSpPr>
            <p:spPr>
              <a:xfrm>
                <a:off x="5410905" y="3295612"/>
                <a:ext cx="49490" cy="69167"/>
              </a:xfrm>
              <a:custGeom>
                <a:avLst/>
                <a:gdLst/>
                <a:ahLst/>
                <a:cxnLst/>
                <a:rect l="l" t="t" r="r" b="b"/>
                <a:pathLst>
                  <a:path w="498" h="696" extrusionOk="0">
                    <a:moveTo>
                      <a:pt x="409" y="0"/>
                    </a:moveTo>
                    <a:cubicBezTo>
                      <a:pt x="382" y="0"/>
                      <a:pt x="355" y="13"/>
                      <a:pt x="339" y="36"/>
                    </a:cubicBezTo>
                    <a:cubicBezTo>
                      <a:pt x="223" y="211"/>
                      <a:pt x="118" y="392"/>
                      <a:pt x="24" y="579"/>
                    </a:cubicBezTo>
                    <a:cubicBezTo>
                      <a:pt x="1" y="614"/>
                      <a:pt x="18" y="666"/>
                      <a:pt x="59" y="689"/>
                    </a:cubicBezTo>
                    <a:cubicBezTo>
                      <a:pt x="71" y="695"/>
                      <a:pt x="83" y="695"/>
                      <a:pt x="94" y="695"/>
                    </a:cubicBezTo>
                    <a:cubicBezTo>
                      <a:pt x="124" y="695"/>
                      <a:pt x="153" y="678"/>
                      <a:pt x="170" y="654"/>
                    </a:cubicBezTo>
                    <a:cubicBezTo>
                      <a:pt x="264" y="474"/>
                      <a:pt x="363" y="298"/>
                      <a:pt x="474" y="129"/>
                    </a:cubicBezTo>
                    <a:cubicBezTo>
                      <a:pt x="497" y="88"/>
                      <a:pt x="491" y="36"/>
                      <a:pt x="450" y="12"/>
                    </a:cubicBezTo>
                    <a:cubicBezTo>
                      <a:pt x="438" y="4"/>
                      <a:pt x="423" y="0"/>
                      <a:pt x="40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1454;p39">
                <a:extLst>
                  <a:ext uri="{FF2B5EF4-FFF2-40B4-BE49-F238E27FC236}">
                    <a16:creationId xmlns:a16="http://schemas.microsoft.com/office/drawing/2014/main" id="{6F1878EA-BE0E-4E2B-8025-F6E689C4474F}"/>
                  </a:ext>
                </a:extLst>
              </p:cNvPr>
              <p:cNvSpPr/>
              <p:nvPr/>
            </p:nvSpPr>
            <p:spPr>
              <a:xfrm>
                <a:off x="5660941" y="3056605"/>
                <a:ext cx="72546" cy="45416"/>
              </a:xfrm>
              <a:custGeom>
                <a:avLst/>
                <a:gdLst/>
                <a:ahLst/>
                <a:cxnLst/>
                <a:rect l="l" t="t" r="r" b="b"/>
                <a:pathLst>
                  <a:path w="730" h="457" extrusionOk="0">
                    <a:moveTo>
                      <a:pt x="634" y="0"/>
                    </a:moveTo>
                    <a:cubicBezTo>
                      <a:pt x="623" y="0"/>
                      <a:pt x="612" y="2"/>
                      <a:pt x="602" y="7"/>
                    </a:cubicBezTo>
                    <a:cubicBezTo>
                      <a:pt x="415" y="95"/>
                      <a:pt x="228" y="194"/>
                      <a:pt x="47" y="299"/>
                    </a:cubicBezTo>
                    <a:cubicBezTo>
                      <a:pt x="12" y="322"/>
                      <a:pt x="0" y="375"/>
                      <a:pt x="18" y="416"/>
                    </a:cubicBezTo>
                    <a:cubicBezTo>
                      <a:pt x="35" y="439"/>
                      <a:pt x="65" y="456"/>
                      <a:pt x="94" y="456"/>
                    </a:cubicBezTo>
                    <a:cubicBezTo>
                      <a:pt x="105" y="456"/>
                      <a:pt x="123" y="451"/>
                      <a:pt x="135" y="445"/>
                    </a:cubicBezTo>
                    <a:cubicBezTo>
                      <a:pt x="310" y="340"/>
                      <a:pt x="491" y="240"/>
                      <a:pt x="672" y="159"/>
                    </a:cubicBezTo>
                    <a:cubicBezTo>
                      <a:pt x="712" y="135"/>
                      <a:pt x="730" y="89"/>
                      <a:pt x="712" y="48"/>
                    </a:cubicBezTo>
                    <a:cubicBezTo>
                      <a:pt x="695" y="18"/>
                      <a:pt x="665" y="0"/>
                      <a:pt x="634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1455;p39">
                <a:extLst>
                  <a:ext uri="{FF2B5EF4-FFF2-40B4-BE49-F238E27FC236}">
                    <a16:creationId xmlns:a16="http://schemas.microsoft.com/office/drawing/2014/main" id="{9366C695-D6D2-49AC-A2BD-98B2D3E428C8}"/>
                  </a:ext>
                </a:extLst>
              </p:cNvPr>
              <p:cNvSpPr/>
              <p:nvPr/>
            </p:nvSpPr>
            <p:spPr>
              <a:xfrm>
                <a:off x="5771152" y="3014667"/>
                <a:ext cx="77216" cy="345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348" extrusionOk="0">
                    <a:moveTo>
                      <a:pt x="681" y="0"/>
                    </a:moveTo>
                    <a:cubicBezTo>
                      <a:pt x="674" y="0"/>
                      <a:pt x="667" y="1"/>
                      <a:pt x="660" y="3"/>
                    </a:cubicBezTo>
                    <a:cubicBezTo>
                      <a:pt x="461" y="56"/>
                      <a:pt x="263" y="120"/>
                      <a:pt x="65" y="190"/>
                    </a:cubicBezTo>
                    <a:cubicBezTo>
                      <a:pt x="24" y="207"/>
                      <a:pt x="0" y="254"/>
                      <a:pt x="18" y="295"/>
                    </a:cubicBezTo>
                    <a:cubicBezTo>
                      <a:pt x="30" y="330"/>
                      <a:pt x="59" y="347"/>
                      <a:pt x="94" y="347"/>
                    </a:cubicBezTo>
                    <a:cubicBezTo>
                      <a:pt x="105" y="347"/>
                      <a:pt x="111" y="347"/>
                      <a:pt x="123" y="341"/>
                    </a:cubicBezTo>
                    <a:cubicBezTo>
                      <a:pt x="315" y="277"/>
                      <a:pt x="508" y="213"/>
                      <a:pt x="707" y="161"/>
                    </a:cubicBezTo>
                    <a:cubicBezTo>
                      <a:pt x="747" y="149"/>
                      <a:pt x="777" y="108"/>
                      <a:pt x="765" y="61"/>
                    </a:cubicBezTo>
                    <a:cubicBezTo>
                      <a:pt x="755" y="27"/>
                      <a:pt x="720" y="0"/>
                      <a:pt x="68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1456;p39">
                <a:extLst>
                  <a:ext uri="{FF2B5EF4-FFF2-40B4-BE49-F238E27FC236}">
                    <a16:creationId xmlns:a16="http://schemas.microsoft.com/office/drawing/2014/main" id="{66CB46C2-F284-484E-8141-4BFC2FDDFF2C}"/>
                  </a:ext>
                </a:extLst>
              </p:cNvPr>
              <p:cNvSpPr/>
              <p:nvPr/>
            </p:nvSpPr>
            <p:spPr>
              <a:xfrm>
                <a:off x="5477687" y="3199612"/>
                <a:ext cx="58633" cy="62508"/>
              </a:xfrm>
              <a:custGeom>
                <a:avLst/>
                <a:gdLst/>
                <a:ahLst/>
                <a:cxnLst/>
                <a:rect l="l" t="t" r="r" b="b"/>
                <a:pathLst>
                  <a:path w="590" h="629" extrusionOk="0">
                    <a:moveTo>
                      <a:pt x="497" y="0"/>
                    </a:moveTo>
                    <a:cubicBezTo>
                      <a:pt x="475" y="0"/>
                      <a:pt x="453" y="9"/>
                      <a:pt x="438" y="27"/>
                    </a:cubicBezTo>
                    <a:cubicBezTo>
                      <a:pt x="292" y="173"/>
                      <a:pt x="158" y="331"/>
                      <a:pt x="29" y="494"/>
                    </a:cubicBezTo>
                    <a:cubicBezTo>
                      <a:pt x="0" y="529"/>
                      <a:pt x="6" y="582"/>
                      <a:pt x="41" y="611"/>
                    </a:cubicBezTo>
                    <a:cubicBezTo>
                      <a:pt x="59" y="622"/>
                      <a:pt x="76" y="628"/>
                      <a:pt x="94" y="628"/>
                    </a:cubicBezTo>
                    <a:cubicBezTo>
                      <a:pt x="117" y="628"/>
                      <a:pt x="140" y="617"/>
                      <a:pt x="158" y="599"/>
                    </a:cubicBezTo>
                    <a:cubicBezTo>
                      <a:pt x="280" y="442"/>
                      <a:pt x="415" y="284"/>
                      <a:pt x="555" y="138"/>
                    </a:cubicBezTo>
                    <a:cubicBezTo>
                      <a:pt x="590" y="103"/>
                      <a:pt x="584" y="50"/>
                      <a:pt x="555" y="21"/>
                    </a:cubicBezTo>
                    <a:cubicBezTo>
                      <a:pt x="538" y="7"/>
                      <a:pt x="517" y="0"/>
                      <a:pt x="49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1457;p39">
                <a:extLst>
                  <a:ext uri="{FF2B5EF4-FFF2-40B4-BE49-F238E27FC236}">
                    <a16:creationId xmlns:a16="http://schemas.microsoft.com/office/drawing/2014/main" id="{D6054D21-0472-4858-9DDD-D91F0582165E}"/>
                  </a:ext>
                </a:extLst>
              </p:cNvPr>
              <p:cNvSpPr/>
              <p:nvPr/>
            </p:nvSpPr>
            <p:spPr>
              <a:xfrm>
                <a:off x="5561761" y="3118816"/>
                <a:ext cx="66185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9" extrusionOk="0">
                    <a:moveTo>
                      <a:pt x="572" y="1"/>
                    </a:moveTo>
                    <a:cubicBezTo>
                      <a:pt x="556" y="1"/>
                      <a:pt x="539" y="6"/>
                      <a:pt x="526" y="17"/>
                    </a:cubicBezTo>
                    <a:cubicBezTo>
                      <a:pt x="356" y="140"/>
                      <a:pt x="193" y="268"/>
                      <a:pt x="41" y="402"/>
                    </a:cubicBezTo>
                    <a:cubicBezTo>
                      <a:pt x="6" y="437"/>
                      <a:pt x="0" y="484"/>
                      <a:pt x="30" y="519"/>
                    </a:cubicBezTo>
                    <a:cubicBezTo>
                      <a:pt x="47" y="542"/>
                      <a:pt x="70" y="548"/>
                      <a:pt x="94" y="548"/>
                    </a:cubicBezTo>
                    <a:cubicBezTo>
                      <a:pt x="111" y="548"/>
                      <a:pt x="135" y="542"/>
                      <a:pt x="146" y="531"/>
                    </a:cubicBezTo>
                    <a:cubicBezTo>
                      <a:pt x="298" y="397"/>
                      <a:pt x="461" y="268"/>
                      <a:pt x="625" y="151"/>
                    </a:cubicBezTo>
                    <a:cubicBezTo>
                      <a:pt x="660" y="122"/>
                      <a:pt x="666" y="70"/>
                      <a:pt x="642" y="35"/>
                    </a:cubicBezTo>
                    <a:cubicBezTo>
                      <a:pt x="625" y="13"/>
                      <a:pt x="598" y="1"/>
                      <a:pt x="57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" name="Google Shape;1458;p39">
              <a:extLst>
                <a:ext uri="{FF2B5EF4-FFF2-40B4-BE49-F238E27FC236}">
                  <a16:creationId xmlns:a16="http://schemas.microsoft.com/office/drawing/2014/main" id="{46CFAF64-3078-409A-9759-FB006808EC73}"/>
                </a:ext>
              </a:extLst>
            </p:cNvPr>
            <p:cNvGrpSpPr/>
            <p:nvPr/>
          </p:nvGrpSpPr>
          <p:grpSpPr>
            <a:xfrm>
              <a:off x="2177438" y="2491035"/>
              <a:ext cx="7102872" cy="1354424"/>
              <a:chOff x="1019663" y="2985946"/>
              <a:chExt cx="7102872" cy="1354424"/>
            </a:xfrm>
          </p:grpSpPr>
          <p:sp>
            <p:nvSpPr>
              <p:cNvPr id="391" name="Google Shape;1459;p39">
                <a:extLst>
                  <a:ext uri="{FF2B5EF4-FFF2-40B4-BE49-F238E27FC236}">
                    <a16:creationId xmlns:a16="http://schemas.microsoft.com/office/drawing/2014/main" id="{40714FE1-D5FF-4FF5-9EFC-D50EFE2DBD02}"/>
                  </a:ext>
                </a:extLst>
              </p:cNvPr>
              <p:cNvSpPr/>
              <p:nvPr/>
            </p:nvSpPr>
            <p:spPr>
              <a:xfrm>
                <a:off x="6784416" y="2985946"/>
                <a:ext cx="1338118" cy="842821"/>
              </a:xfrm>
              <a:custGeom>
                <a:avLst/>
                <a:gdLst/>
                <a:ahLst/>
                <a:cxnLst/>
                <a:rect l="l" t="t" r="r" b="b"/>
                <a:pathLst>
                  <a:path w="13465" h="8481" extrusionOk="0">
                    <a:moveTo>
                      <a:pt x="6654" y="0"/>
                    </a:moveTo>
                    <a:cubicBezTo>
                      <a:pt x="5866" y="0"/>
                      <a:pt x="5096" y="134"/>
                      <a:pt x="4360" y="397"/>
                    </a:cubicBezTo>
                    <a:cubicBezTo>
                      <a:pt x="3648" y="654"/>
                      <a:pt x="2989" y="1022"/>
                      <a:pt x="2393" y="1500"/>
                    </a:cubicBezTo>
                    <a:cubicBezTo>
                      <a:pt x="1214" y="2446"/>
                      <a:pt x="368" y="3782"/>
                      <a:pt x="24" y="5247"/>
                    </a:cubicBezTo>
                    <a:cubicBezTo>
                      <a:pt x="12" y="5300"/>
                      <a:pt x="30" y="5358"/>
                      <a:pt x="65" y="5393"/>
                    </a:cubicBezTo>
                    <a:lnTo>
                      <a:pt x="1500" y="6805"/>
                    </a:lnTo>
                    <a:lnTo>
                      <a:pt x="65" y="8212"/>
                    </a:lnTo>
                    <a:cubicBezTo>
                      <a:pt x="6" y="8276"/>
                      <a:pt x="0" y="8370"/>
                      <a:pt x="65" y="8434"/>
                    </a:cubicBezTo>
                    <a:cubicBezTo>
                      <a:pt x="94" y="8463"/>
                      <a:pt x="135" y="8480"/>
                      <a:pt x="176" y="8480"/>
                    </a:cubicBezTo>
                    <a:cubicBezTo>
                      <a:pt x="211" y="8480"/>
                      <a:pt x="251" y="8463"/>
                      <a:pt x="281" y="8434"/>
                    </a:cubicBezTo>
                    <a:lnTo>
                      <a:pt x="1827" y="6910"/>
                    </a:lnTo>
                    <a:cubicBezTo>
                      <a:pt x="1856" y="6881"/>
                      <a:pt x="1874" y="6846"/>
                      <a:pt x="1874" y="6805"/>
                    </a:cubicBezTo>
                    <a:cubicBezTo>
                      <a:pt x="1874" y="6765"/>
                      <a:pt x="1856" y="6724"/>
                      <a:pt x="1827" y="6695"/>
                    </a:cubicBezTo>
                    <a:lnTo>
                      <a:pt x="345" y="5235"/>
                    </a:lnTo>
                    <a:cubicBezTo>
                      <a:pt x="1063" y="2346"/>
                      <a:pt x="3625" y="333"/>
                      <a:pt x="6607" y="309"/>
                    </a:cubicBezTo>
                    <a:cubicBezTo>
                      <a:pt x="6625" y="315"/>
                      <a:pt x="6636" y="321"/>
                      <a:pt x="6654" y="321"/>
                    </a:cubicBezTo>
                    <a:cubicBezTo>
                      <a:pt x="10243" y="321"/>
                      <a:pt x="13156" y="3234"/>
                      <a:pt x="13156" y="6817"/>
                    </a:cubicBezTo>
                    <a:cubicBezTo>
                      <a:pt x="13156" y="6905"/>
                      <a:pt x="13226" y="6975"/>
                      <a:pt x="13313" y="6975"/>
                    </a:cubicBezTo>
                    <a:cubicBezTo>
                      <a:pt x="13395" y="6975"/>
                      <a:pt x="13465" y="6905"/>
                      <a:pt x="13465" y="6823"/>
                    </a:cubicBezTo>
                    <a:cubicBezTo>
                      <a:pt x="13465" y="5615"/>
                      <a:pt x="13156" y="4459"/>
                      <a:pt x="12572" y="3444"/>
                    </a:cubicBezTo>
                    <a:cubicBezTo>
                      <a:pt x="12566" y="3432"/>
                      <a:pt x="12566" y="3426"/>
                      <a:pt x="12560" y="3414"/>
                    </a:cubicBezTo>
                    <a:cubicBezTo>
                      <a:pt x="11971" y="2399"/>
                      <a:pt x="11125" y="1541"/>
                      <a:pt x="10115" y="946"/>
                    </a:cubicBezTo>
                    <a:cubicBezTo>
                      <a:pt x="9070" y="327"/>
                      <a:pt x="7874" y="0"/>
                      <a:pt x="6654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1460;p39">
                <a:extLst>
                  <a:ext uri="{FF2B5EF4-FFF2-40B4-BE49-F238E27FC236}">
                    <a16:creationId xmlns:a16="http://schemas.microsoft.com/office/drawing/2014/main" id="{9F63BC5E-FB8B-4315-95F5-AECB78D83AF3}"/>
                  </a:ext>
                </a:extLst>
              </p:cNvPr>
              <p:cNvSpPr/>
              <p:nvPr/>
            </p:nvSpPr>
            <p:spPr>
              <a:xfrm>
                <a:off x="1019663" y="2985946"/>
                <a:ext cx="1550488" cy="828908"/>
              </a:xfrm>
              <a:custGeom>
                <a:avLst/>
                <a:gdLst/>
                <a:ahLst/>
                <a:cxnLst/>
                <a:rect l="l" t="t" r="r" b="b"/>
                <a:pathLst>
                  <a:path w="15602" h="8341" extrusionOk="0">
                    <a:moveTo>
                      <a:pt x="6812" y="0"/>
                    </a:moveTo>
                    <a:cubicBezTo>
                      <a:pt x="4991" y="0"/>
                      <a:pt x="3281" y="712"/>
                      <a:pt x="1997" y="1996"/>
                    </a:cubicBezTo>
                    <a:cubicBezTo>
                      <a:pt x="707" y="3286"/>
                      <a:pt x="1" y="4996"/>
                      <a:pt x="1" y="6811"/>
                    </a:cubicBezTo>
                    <a:cubicBezTo>
                      <a:pt x="1" y="6899"/>
                      <a:pt x="71" y="6969"/>
                      <a:pt x="153" y="6969"/>
                    </a:cubicBezTo>
                    <a:cubicBezTo>
                      <a:pt x="240" y="6969"/>
                      <a:pt x="310" y="6899"/>
                      <a:pt x="310" y="6811"/>
                    </a:cubicBezTo>
                    <a:cubicBezTo>
                      <a:pt x="310" y="3228"/>
                      <a:pt x="3223" y="309"/>
                      <a:pt x="6806" y="309"/>
                    </a:cubicBezTo>
                    <a:cubicBezTo>
                      <a:pt x="10395" y="309"/>
                      <a:pt x="13308" y="3228"/>
                      <a:pt x="13308" y="6811"/>
                    </a:cubicBezTo>
                    <a:cubicBezTo>
                      <a:pt x="13308" y="6899"/>
                      <a:pt x="13378" y="6969"/>
                      <a:pt x="13465" y="6969"/>
                    </a:cubicBezTo>
                    <a:lnTo>
                      <a:pt x="14061" y="6969"/>
                    </a:lnTo>
                    <a:lnTo>
                      <a:pt x="14061" y="8340"/>
                    </a:lnTo>
                    <a:lnTo>
                      <a:pt x="15601" y="6829"/>
                    </a:lnTo>
                    <a:lnTo>
                      <a:pt x="14061" y="5323"/>
                    </a:lnTo>
                    <a:lnTo>
                      <a:pt x="14061" y="6659"/>
                    </a:lnTo>
                    <a:lnTo>
                      <a:pt x="13617" y="6659"/>
                    </a:lnTo>
                    <a:cubicBezTo>
                      <a:pt x="13576" y="4897"/>
                      <a:pt x="12876" y="3245"/>
                      <a:pt x="11627" y="1996"/>
                    </a:cubicBezTo>
                    <a:cubicBezTo>
                      <a:pt x="10337" y="712"/>
                      <a:pt x="8627" y="0"/>
                      <a:pt x="6812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1461;p39">
                <a:extLst>
                  <a:ext uri="{FF2B5EF4-FFF2-40B4-BE49-F238E27FC236}">
                    <a16:creationId xmlns:a16="http://schemas.microsoft.com/office/drawing/2014/main" id="{7B1C5552-17AB-4F44-8EA9-A04482F9EFBF}"/>
                  </a:ext>
                </a:extLst>
              </p:cNvPr>
              <p:cNvSpPr/>
              <p:nvPr/>
            </p:nvSpPr>
            <p:spPr>
              <a:xfrm>
                <a:off x="2473770" y="3495861"/>
                <a:ext cx="1334739" cy="844510"/>
              </a:xfrm>
              <a:custGeom>
                <a:avLst/>
                <a:gdLst/>
                <a:ahLst/>
                <a:cxnLst/>
                <a:rect l="l" t="t" r="r" b="b"/>
                <a:pathLst>
                  <a:path w="13431" h="8498" extrusionOk="0">
                    <a:moveTo>
                      <a:pt x="171" y="0"/>
                    </a:moveTo>
                    <a:cubicBezTo>
                      <a:pt x="129" y="0"/>
                      <a:pt x="89" y="16"/>
                      <a:pt x="59" y="46"/>
                    </a:cubicBezTo>
                    <a:cubicBezTo>
                      <a:pt x="1" y="104"/>
                      <a:pt x="1" y="204"/>
                      <a:pt x="59" y="262"/>
                    </a:cubicBezTo>
                    <a:lnTo>
                      <a:pt x="1495" y="1674"/>
                    </a:lnTo>
                    <a:lnTo>
                      <a:pt x="59" y="3081"/>
                    </a:lnTo>
                    <a:cubicBezTo>
                      <a:pt x="18" y="3122"/>
                      <a:pt x="6" y="3174"/>
                      <a:pt x="18" y="3227"/>
                    </a:cubicBezTo>
                    <a:cubicBezTo>
                      <a:pt x="357" y="4703"/>
                      <a:pt x="1197" y="6034"/>
                      <a:pt x="2382" y="6991"/>
                    </a:cubicBezTo>
                    <a:cubicBezTo>
                      <a:pt x="2977" y="7464"/>
                      <a:pt x="3637" y="7838"/>
                      <a:pt x="4349" y="8094"/>
                    </a:cubicBezTo>
                    <a:cubicBezTo>
                      <a:pt x="5067" y="8351"/>
                      <a:pt x="5825" y="8485"/>
                      <a:pt x="6596" y="8491"/>
                    </a:cubicBezTo>
                    <a:cubicBezTo>
                      <a:pt x="6613" y="8497"/>
                      <a:pt x="6631" y="8497"/>
                      <a:pt x="6648" y="8497"/>
                    </a:cubicBezTo>
                    <a:cubicBezTo>
                      <a:pt x="8341" y="8497"/>
                      <a:pt x="9957" y="7873"/>
                      <a:pt x="11212" y="6746"/>
                    </a:cubicBezTo>
                    <a:cubicBezTo>
                      <a:pt x="12455" y="5620"/>
                      <a:pt x="13237" y="4091"/>
                      <a:pt x="13418" y="2427"/>
                    </a:cubicBezTo>
                    <a:cubicBezTo>
                      <a:pt x="13430" y="2346"/>
                      <a:pt x="13366" y="2270"/>
                      <a:pt x="13284" y="2258"/>
                    </a:cubicBezTo>
                    <a:cubicBezTo>
                      <a:pt x="13280" y="2258"/>
                      <a:pt x="13276" y="2258"/>
                      <a:pt x="13272" y="2258"/>
                    </a:cubicBezTo>
                    <a:cubicBezTo>
                      <a:pt x="13190" y="2258"/>
                      <a:pt x="13121" y="2315"/>
                      <a:pt x="13115" y="2398"/>
                    </a:cubicBezTo>
                    <a:cubicBezTo>
                      <a:pt x="13074" y="2754"/>
                      <a:pt x="13004" y="3098"/>
                      <a:pt x="12916" y="3437"/>
                    </a:cubicBezTo>
                    <a:cubicBezTo>
                      <a:pt x="12911" y="3449"/>
                      <a:pt x="12905" y="3454"/>
                      <a:pt x="12905" y="3466"/>
                    </a:cubicBezTo>
                    <a:cubicBezTo>
                      <a:pt x="12111" y="6244"/>
                      <a:pt x="9537" y="8182"/>
                      <a:pt x="6648" y="8182"/>
                    </a:cubicBezTo>
                    <a:cubicBezTo>
                      <a:pt x="3637" y="8182"/>
                      <a:pt x="1051" y="6157"/>
                      <a:pt x="339" y="3244"/>
                    </a:cubicBezTo>
                    <a:lnTo>
                      <a:pt x="1822" y="1785"/>
                    </a:lnTo>
                    <a:cubicBezTo>
                      <a:pt x="1851" y="1756"/>
                      <a:pt x="1868" y="1715"/>
                      <a:pt x="1868" y="1674"/>
                    </a:cubicBezTo>
                    <a:cubicBezTo>
                      <a:pt x="1868" y="1634"/>
                      <a:pt x="1851" y="1593"/>
                      <a:pt x="1822" y="1564"/>
                    </a:cubicBezTo>
                    <a:lnTo>
                      <a:pt x="281" y="46"/>
                    </a:lnTo>
                    <a:cubicBezTo>
                      <a:pt x="249" y="15"/>
                      <a:pt x="210" y="0"/>
                      <a:pt x="17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1462;p39">
                <a:extLst>
                  <a:ext uri="{FF2B5EF4-FFF2-40B4-BE49-F238E27FC236}">
                    <a16:creationId xmlns:a16="http://schemas.microsoft.com/office/drawing/2014/main" id="{E9766D7E-E179-4310-AF1C-07B46D84FA1A}"/>
                  </a:ext>
                </a:extLst>
              </p:cNvPr>
              <p:cNvSpPr/>
              <p:nvPr/>
            </p:nvSpPr>
            <p:spPr>
              <a:xfrm>
                <a:off x="3785766" y="3514842"/>
                <a:ext cx="217637" cy="300021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19" extrusionOk="0">
                    <a:moveTo>
                      <a:pt x="648" y="1"/>
                    </a:moveTo>
                    <a:lnTo>
                      <a:pt x="648" y="1419"/>
                    </a:lnTo>
                    <a:lnTo>
                      <a:pt x="187" y="1419"/>
                    </a:lnTo>
                    <a:cubicBezTo>
                      <a:pt x="181" y="1320"/>
                      <a:pt x="181" y="1221"/>
                      <a:pt x="176" y="1122"/>
                    </a:cubicBezTo>
                    <a:lnTo>
                      <a:pt x="170" y="1052"/>
                    </a:lnTo>
                    <a:cubicBezTo>
                      <a:pt x="164" y="1008"/>
                      <a:pt x="134" y="975"/>
                      <a:pt x="92" y="975"/>
                    </a:cubicBezTo>
                    <a:cubicBezTo>
                      <a:pt x="89" y="975"/>
                      <a:pt x="86" y="975"/>
                      <a:pt x="82" y="976"/>
                    </a:cubicBezTo>
                    <a:cubicBezTo>
                      <a:pt x="35" y="976"/>
                      <a:pt x="0" y="1016"/>
                      <a:pt x="6" y="1063"/>
                    </a:cubicBezTo>
                    <a:lnTo>
                      <a:pt x="12" y="1133"/>
                    </a:lnTo>
                    <a:cubicBezTo>
                      <a:pt x="18" y="1256"/>
                      <a:pt x="24" y="1378"/>
                      <a:pt x="24" y="1501"/>
                    </a:cubicBezTo>
                    <a:lnTo>
                      <a:pt x="24" y="1583"/>
                    </a:lnTo>
                    <a:lnTo>
                      <a:pt x="648" y="1583"/>
                    </a:lnTo>
                    <a:lnTo>
                      <a:pt x="648" y="3018"/>
                    </a:lnTo>
                    <a:lnTo>
                      <a:pt x="2189" y="1507"/>
                    </a:lnTo>
                    <a:lnTo>
                      <a:pt x="648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1463;p39">
                <a:extLst>
                  <a:ext uri="{FF2B5EF4-FFF2-40B4-BE49-F238E27FC236}">
                    <a16:creationId xmlns:a16="http://schemas.microsoft.com/office/drawing/2014/main" id="{2C61FE1B-A604-4C04-A667-AF2D77F5C52D}"/>
                  </a:ext>
                </a:extLst>
              </p:cNvPr>
              <p:cNvSpPr/>
              <p:nvPr/>
            </p:nvSpPr>
            <p:spPr>
              <a:xfrm>
                <a:off x="3909294" y="2987040"/>
                <a:ext cx="1533097" cy="842324"/>
              </a:xfrm>
              <a:custGeom>
                <a:avLst/>
                <a:gdLst/>
                <a:ahLst/>
                <a:cxnLst/>
                <a:rect l="l" t="t" r="r" b="b"/>
                <a:pathLst>
                  <a:path w="15427" h="8476" extrusionOk="0">
                    <a:moveTo>
                      <a:pt x="6654" y="1"/>
                    </a:moveTo>
                    <a:cubicBezTo>
                      <a:pt x="5866" y="1"/>
                      <a:pt x="5096" y="135"/>
                      <a:pt x="4360" y="398"/>
                    </a:cubicBezTo>
                    <a:cubicBezTo>
                      <a:pt x="3648" y="649"/>
                      <a:pt x="2989" y="1022"/>
                      <a:pt x="2394" y="1495"/>
                    </a:cubicBezTo>
                    <a:cubicBezTo>
                      <a:pt x="1209" y="2446"/>
                      <a:pt x="368" y="3777"/>
                      <a:pt x="24" y="5248"/>
                    </a:cubicBezTo>
                    <a:cubicBezTo>
                      <a:pt x="12" y="5300"/>
                      <a:pt x="30" y="5353"/>
                      <a:pt x="65" y="5394"/>
                    </a:cubicBezTo>
                    <a:lnTo>
                      <a:pt x="1495" y="6800"/>
                    </a:lnTo>
                    <a:lnTo>
                      <a:pt x="65" y="8213"/>
                    </a:lnTo>
                    <a:cubicBezTo>
                      <a:pt x="1" y="8271"/>
                      <a:pt x="1" y="8370"/>
                      <a:pt x="65" y="8429"/>
                    </a:cubicBezTo>
                    <a:cubicBezTo>
                      <a:pt x="94" y="8458"/>
                      <a:pt x="135" y="8475"/>
                      <a:pt x="170" y="8475"/>
                    </a:cubicBezTo>
                    <a:cubicBezTo>
                      <a:pt x="211" y="8475"/>
                      <a:pt x="252" y="8458"/>
                      <a:pt x="281" y="8429"/>
                    </a:cubicBezTo>
                    <a:lnTo>
                      <a:pt x="1827" y="6911"/>
                    </a:lnTo>
                    <a:cubicBezTo>
                      <a:pt x="1857" y="6882"/>
                      <a:pt x="1874" y="6841"/>
                      <a:pt x="1874" y="6800"/>
                    </a:cubicBezTo>
                    <a:cubicBezTo>
                      <a:pt x="1874" y="6759"/>
                      <a:pt x="1857" y="6719"/>
                      <a:pt x="1827" y="6689"/>
                    </a:cubicBezTo>
                    <a:lnTo>
                      <a:pt x="345" y="5230"/>
                    </a:lnTo>
                    <a:cubicBezTo>
                      <a:pt x="1063" y="2341"/>
                      <a:pt x="3619" y="328"/>
                      <a:pt x="6607" y="310"/>
                    </a:cubicBezTo>
                    <a:cubicBezTo>
                      <a:pt x="6619" y="310"/>
                      <a:pt x="6637" y="316"/>
                      <a:pt x="6654" y="316"/>
                    </a:cubicBezTo>
                    <a:cubicBezTo>
                      <a:pt x="10238" y="316"/>
                      <a:pt x="13156" y="3234"/>
                      <a:pt x="13156" y="6818"/>
                    </a:cubicBezTo>
                    <a:cubicBezTo>
                      <a:pt x="13156" y="6899"/>
                      <a:pt x="13226" y="6969"/>
                      <a:pt x="13308" y="6969"/>
                    </a:cubicBezTo>
                    <a:lnTo>
                      <a:pt x="13885" y="6969"/>
                    </a:lnTo>
                    <a:lnTo>
                      <a:pt x="13885" y="8329"/>
                    </a:lnTo>
                    <a:lnTo>
                      <a:pt x="15426" y="6818"/>
                    </a:lnTo>
                    <a:lnTo>
                      <a:pt x="13885" y="5312"/>
                    </a:lnTo>
                    <a:lnTo>
                      <a:pt x="13885" y="6666"/>
                    </a:lnTo>
                    <a:lnTo>
                      <a:pt x="13465" y="6666"/>
                    </a:lnTo>
                    <a:cubicBezTo>
                      <a:pt x="13436" y="5516"/>
                      <a:pt x="13127" y="4413"/>
                      <a:pt x="12572" y="3438"/>
                    </a:cubicBezTo>
                    <a:cubicBezTo>
                      <a:pt x="12566" y="3433"/>
                      <a:pt x="12566" y="3421"/>
                      <a:pt x="12560" y="3415"/>
                    </a:cubicBezTo>
                    <a:cubicBezTo>
                      <a:pt x="11971" y="2394"/>
                      <a:pt x="11125" y="1542"/>
                      <a:pt x="10115" y="940"/>
                    </a:cubicBezTo>
                    <a:cubicBezTo>
                      <a:pt x="9070" y="328"/>
                      <a:pt x="7874" y="1"/>
                      <a:pt x="6654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1464;p39">
                <a:extLst>
                  <a:ext uri="{FF2B5EF4-FFF2-40B4-BE49-F238E27FC236}">
                    <a16:creationId xmlns:a16="http://schemas.microsoft.com/office/drawing/2014/main" id="{E372509B-038B-49AD-8C87-F7EFA8E32E32}"/>
                  </a:ext>
                </a:extLst>
              </p:cNvPr>
              <p:cNvSpPr/>
              <p:nvPr/>
            </p:nvSpPr>
            <p:spPr>
              <a:xfrm>
                <a:off x="5346010" y="3495861"/>
                <a:ext cx="1334044" cy="844510"/>
              </a:xfrm>
              <a:custGeom>
                <a:avLst/>
                <a:gdLst/>
                <a:ahLst/>
                <a:cxnLst/>
                <a:rect l="l" t="t" r="r" b="b"/>
                <a:pathLst>
                  <a:path w="13424" h="8498" extrusionOk="0">
                    <a:moveTo>
                      <a:pt x="169" y="0"/>
                    </a:moveTo>
                    <a:cubicBezTo>
                      <a:pt x="129" y="0"/>
                      <a:pt x="89" y="16"/>
                      <a:pt x="59" y="46"/>
                    </a:cubicBezTo>
                    <a:cubicBezTo>
                      <a:pt x="0" y="104"/>
                      <a:pt x="0" y="204"/>
                      <a:pt x="59" y="262"/>
                    </a:cubicBezTo>
                    <a:lnTo>
                      <a:pt x="1489" y="1674"/>
                    </a:lnTo>
                    <a:lnTo>
                      <a:pt x="59" y="3081"/>
                    </a:lnTo>
                    <a:cubicBezTo>
                      <a:pt x="18" y="3122"/>
                      <a:pt x="0" y="3174"/>
                      <a:pt x="12" y="3227"/>
                    </a:cubicBezTo>
                    <a:cubicBezTo>
                      <a:pt x="356" y="4703"/>
                      <a:pt x="1197" y="6034"/>
                      <a:pt x="2382" y="6991"/>
                    </a:cubicBezTo>
                    <a:cubicBezTo>
                      <a:pt x="2971" y="7464"/>
                      <a:pt x="3636" y="7838"/>
                      <a:pt x="4348" y="8094"/>
                    </a:cubicBezTo>
                    <a:cubicBezTo>
                      <a:pt x="5066" y="8351"/>
                      <a:pt x="5825" y="8485"/>
                      <a:pt x="6595" y="8491"/>
                    </a:cubicBezTo>
                    <a:cubicBezTo>
                      <a:pt x="6613" y="8497"/>
                      <a:pt x="6630" y="8497"/>
                      <a:pt x="6648" y="8497"/>
                    </a:cubicBezTo>
                    <a:cubicBezTo>
                      <a:pt x="8335" y="8497"/>
                      <a:pt x="9957" y="7873"/>
                      <a:pt x="11206" y="6746"/>
                    </a:cubicBezTo>
                    <a:cubicBezTo>
                      <a:pt x="12455" y="5620"/>
                      <a:pt x="13237" y="4091"/>
                      <a:pt x="13418" y="2427"/>
                    </a:cubicBezTo>
                    <a:cubicBezTo>
                      <a:pt x="13424" y="2346"/>
                      <a:pt x="13366" y="2270"/>
                      <a:pt x="13278" y="2258"/>
                    </a:cubicBezTo>
                    <a:cubicBezTo>
                      <a:pt x="13274" y="2258"/>
                      <a:pt x="13270" y="2258"/>
                      <a:pt x="13267" y="2258"/>
                    </a:cubicBezTo>
                    <a:cubicBezTo>
                      <a:pt x="13189" y="2258"/>
                      <a:pt x="13120" y="2315"/>
                      <a:pt x="13109" y="2398"/>
                    </a:cubicBezTo>
                    <a:cubicBezTo>
                      <a:pt x="13074" y="2754"/>
                      <a:pt x="13004" y="3098"/>
                      <a:pt x="12910" y="3437"/>
                    </a:cubicBezTo>
                    <a:cubicBezTo>
                      <a:pt x="12904" y="3449"/>
                      <a:pt x="12904" y="3454"/>
                      <a:pt x="12899" y="3466"/>
                    </a:cubicBezTo>
                    <a:cubicBezTo>
                      <a:pt x="12111" y="6244"/>
                      <a:pt x="9537" y="8182"/>
                      <a:pt x="6648" y="8182"/>
                    </a:cubicBezTo>
                    <a:cubicBezTo>
                      <a:pt x="3636" y="8182"/>
                      <a:pt x="1051" y="6157"/>
                      <a:pt x="333" y="3244"/>
                    </a:cubicBezTo>
                    <a:lnTo>
                      <a:pt x="1815" y="1785"/>
                    </a:lnTo>
                    <a:cubicBezTo>
                      <a:pt x="1850" y="1756"/>
                      <a:pt x="1862" y="1715"/>
                      <a:pt x="1862" y="1674"/>
                    </a:cubicBezTo>
                    <a:cubicBezTo>
                      <a:pt x="1862" y="1634"/>
                      <a:pt x="1850" y="1593"/>
                      <a:pt x="1815" y="1564"/>
                    </a:cubicBezTo>
                    <a:lnTo>
                      <a:pt x="275" y="46"/>
                    </a:lnTo>
                    <a:cubicBezTo>
                      <a:pt x="246" y="15"/>
                      <a:pt x="208" y="0"/>
                      <a:pt x="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1465;p39">
                <a:extLst>
                  <a:ext uri="{FF2B5EF4-FFF2-40B4-BE49-F238E27FC236}">
                    <a16:creationId xmlns:a16="http://schemas.microsoft.com/office/drawing/2014/main" id="{C5343420-1868-4B1E-9ECB-EE865EE44B02}"/>
                  </a:ext>
                </a:extLst>
              </p:cNvPr>
              <p:cNvSpPr/>
              <p:nvPr/>
            </p:nvSpPr>
            <p:spPr>
              <a:xfrm>
                <a:off x="6658007" y="3514842"/>
                <a:ext cx="219922" cy="300021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3019" extrusionOk="0">
                    <a:moveTo>
                      <a:pt x="671" y="1"/>
                    </a:moveTo>
                    <a:lnTo>
                      <a:pt x="671" y="1419"/>
                    </a:lnTo>
                    <a:lnTo>
                      <a:pt x="181" y="1419"/>
                    </a:lnTo>
                    <a:cubicBezTo>
                      <a:pt x="181" y="1320"/>
                      <a:pt x="175" y="1221"/>
                      <a:pt x="175" y="1122"/>
                    </a:cubicBezTo>
                    <a:lnTo>
                      <a:pt x="164" y="1028"/>
                    </a:lnTo>
                    <a:cubicBezTo>
                      <a:pt x="164" y="987"/>
                      <a:pt x="123" y="952"/>
                      <a:pt x="76" y="952"/>
                    </a:cubicBezTo>
                    <a:cubicBezTo>
                      <a:pt x="29" y="958"/>
                      <a:pt x="0" y="999"/>
                      <a:pt x="0" y="1046"/>
                    </a:cubicBezTo>
                    <a:lnTo>
                      <a:pt x="12" y="1133"/>
                    </a:lnTo>
                    <a:cubicBezTo>
                      <a:pt x="18" y="1256"/>
                      <a:pt x="18" y="1378"/>
                      <a:pt x="18" y="1501"/>
                    </a:cubicBezTo>
                    <a:lnTo>
                      <a:pt x="18" y="1583"/>
                    </a:lnTo>
                    <a:lnTo>
                      <a:pt x="671" y="1583"/>
                    </a:lnTo>
                    <a:lnTo>
                      <a:pt x="671" y="3018"/>
                    </a:lnTo>
                    <a:lnTo>
                      <a:pt x="2212" y="1507"/>
                    </a:lnTo>
                    <a:lnTo>
                      <a:pt x="671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" name="Google Shape;1472;p39">
              <a:extLst>
                <a:ext uri="{FF2B5EF4-FFF2-40B4-BE49-F238E27FC236}">
                  <a16:creationId xmlns:a16="http://schemas.microsoft.com/office/drawing/2014/main" id="{45A9CDC6-5ECC-4347-8B17-712B22E0E0A8}"/>
                </a:ext>
              </a:extLst>
            </p:cNvPr>
            <p:cNvGrpSpPr/>
            <p:nvPr/>
          </p:nvGrpSpPr>
          <p:grpSpPr>
            <a:xfrm>
              <a:off x="8425528" y="2711806"/>
              <a:ext cx="315624" cy="373068"/>
              <a:chOff x="4415032" y="3209748"/>
              <a:chExt cx="315624" cy="373068"/>
            </a:xfrm>
          </p:grpSpPr>
          <p:sp>
            <p:nvSpPr>
              <p:cNvPr id="405" name="Google Shape;1473;p39">
                <a:extLst>
                  <a:ext uri="{FF2B5EF4-FFF2-40B4-BE49-F238E27FC236}">
                    <a16:creationId xmlns:a16="http://schemas.microsoft.com/office/drawing/2014/main" id="{B54AE222-08F6-423F-8C9C-195F861C0E98}"/>
                  </a:ext>
                </a:extLst>
              </p:cNvPr>
              <p:cNvSpPr/>
              <p:nvPr/>
            </p:nvSpPr>
            <p:spPr>
              <a:xfrm>
                <a:off x="4466112" y="3209748"/>
                <a:ext cx="264543" cy="308667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3106" extrusionOk="0">
                    <a:moveTo>
                      <a:pt x="2434" y="129"/>
                    </a:moveTo>
                    <a:lnTo>
                      <a:pt x="2434" y="129"/>
                    </a:lnTo>
                    <a:cubicBezTo>
                      <a:pt x="2458" y="240"/>
                      <a:pt x="2510" y="555"/>
                      <a:pt x="2405" y="976"/>
                    </a:cubicBezTo>
                    <a:cubicBezTo>
                      <a:pt x="2288" y="1466"/>
                      <a:pt x="1932" y="2201"/>
                      <a:pt x="923" y="2948"/>
                    </a:cubicBezTo>
                    <a:lnTo>
                      <a:pt x="146" y="2371"/>
                    </a:lnTo>
                    <a:cubicBezTo>
                      <a:pt x="584" y="1192"/>
                      <a:pt x="1191" y="643"/>
                      <a:pt x="1623" y="392"/>
                    </a:cubicBezTo>
                    <a:cubicBezTo>
                      <a:pt x="2002" y="176"/>
                      <a:pt x="2318" y="135"/>
                      <a:pt x="2434" y="129"/>
                    </a:cubicBezTo>
                    <a:close/>
                    <a:moveTo>
                      <a:pt x="2471" y="1"/>
                    </a:moveTo>
                    <a:cubicBezTo>
                      <a:pt x="2405" y="1"/>
                      <a:pt x="2035" y="11"/>
                      <a:pt x="1571" y="281"/>
                    </a:cubicBezTo>
                    <a:cubicBezTo>
                      <a:pt x="1109" y="544"/>
                      <a:pt x="467" y="1122"/>
                      <a:pt x="12" y="2371"/>
                    </a:cubicBezTo>
                    <a:lnTo>
                      <a:pt x="1" y="2417"/>
                    </a:lnTo>
                    <a:lnTo>
                      <a:pt x="923" y="3106"/>
                    </a:lnTo>
                    <a:lnTo>
                      <a:pt x="958" y="3077"/>
                    </a:lnTo>
                    <a:cubicBezTo>
                      <a:pt x="2032" y="2295"/>
                      <a:pt x="2405" y="1513"/>
                      <a:pt x="2528" y="999"/>
                    </a:cubicBezTo>
                    <a:cubicBezTo>
                      <a:pt x="2662" y="433"/>
                      <a:pt x="2545" y="59"/>
                      <a:pt x="2539" y="42"/>
                    </a:cubicBezTo>
                    <a:lnTo>
                      <a:pt x="2528" y="1"/>
                    </a:lnTo>
                    <a:lnTo>
                      <a:pt x="2481" y="1"/>
                    </a:lnTo>
                    <a:cubicBezTo>
                      <a:pt x="2480" y="1"/>
                      <a:pt x="2476" y="1"/>
                      <a:pt x="24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1474;p39">
                <a:extLst>
                  <a:ext uri="{FF2B5EF4-FFF2-40B4-BE49-F238E27FC236}">
                    <a16:creationId xmlns:a16="http://schemas.microsoft.com/office/drawing/2014/main" id="{A2B23AEB-D0DC-4708-AAC2-EAFD529094E8}"/>
                  </a:ext>
                </a:extLst>
              </p:cNvPr>
              <p:cNvSpPr/>
              <p:nvPr/>
            </p:nvSpPr>
            <p:spPr>
              <a:xfrm>
                <a:off x="4415032" y="3325525"/>
                <a:ext cx="123725" cy="98384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990" extrusionOk="0">
                    <a:moveTo>
                      <a:pt x="1174" y="1"/>
                    </a:moveTo>
                    <a:cubicBezTo>
                      <a:pt x="1164" y="1"/>
                      <a:pt x="1154" y="4"/>
                      <a:pt x="1145" y="9"/>
                    </a:cubicBezTo>
                    <a:lnTo>
                      <a:pt x="1" y="628"/>
                    </a:lnTo>
                    <a:lnTo>
                      <a:pt x="106" y="873"/>
                    </a:lnTo>
                    <a:lnTo>
                      <a:pt x="695" y="990"/>
                    </a:lnTo>
                    <a:lnTo>
                      <a:pt x="707" y="990"/>
                    </a:lnTo>
                    <a:cubicBezTo>
                      <a:pt x="736" y="990"/>
                      <a:pt x="760" y="966"/>
                      <a:pt x="765" y="937"/>
                    </a:cubicBezTo>
                    <a:cubicBezTo>
                      <a:pt x="777" y="902"/>
                      <a:pt x="754" y="873"/>
                      <a:pt x="719" y="867"/>
                    </a:cubicBezTo>
                    <a:lnTo>
                      <a:pt x="194" y="762"/>
                    </a:lnTo>
                    <a:lnTo>
                      <a:pt x="159" y="680"/>
                    </a:lnTo>
                    <a:lnTo>
                      <a:pt x="1203" y="114"/>
                    </a:lnTo>
                    <a:cubicBezTo>
                      <a:pt x="1232" y="97"/>
                      <a:pt x="1244" y="62"/>
                      <a:pt x="1227" y="32"/>
                    </a:cubicBezTo>
                    <a:cubicBezTo>
                      <a:pt x="1215" y="13"/>
                      <a:pt x="1195" y="1"/>
                      <a:pt x="1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1475;p39">
                <a:extLst>
                  <a:ext uri="{FF2B5EF4-FFF2-40B4-BE49-F238E27FC236}">
                    <a16:creationId xmlns:a16="http://schemas.microsoft.com/office/drawing/2014/main" id="{8EEE950C-0E10-4B0F-A20F-D4A85CF6D89A}"/>
                  </a:ext>
                </a:extLst>
              </p:cNvPr>
              <p:cNvSpPr/>
              <p:nvPr/>
            </p:nvSpPr>
            <p:spPr>
              <a:xfrm>
                <a:off x="4576323" y="3416159"/>
                <a:ext cx="83080" cy="133663"/>
              </a:xfrm>
              <a:custGeom>
                <a:avLst/>
                <a:gdLst/>
                <a:ahLst/>
                <a:cxnLst/>
                <a:rect l="l" t="t" r="r" b="b"/>
                <a:pathLst>
                  <a:path w="836" h="1345" extrusionOk="0">
                    <a:moveTo>
                      <a:pt x="769" y="1"/>
                    </a:moveTo>
                    <a:cubicBezTo>
                      <a:pt x="739" y="1"/>
                      <a:pt x="712" y="18"/>
                      <a:pt x="707" y="48"/>
                    </a:cubicBezTo>
                    <a:lnTo>
                      <a:pt x="456" y="1210"/>
                    </a:lnTo>
                    <a:lnTo>
                      <a:pt x="368" y="1198"/>
                    </a:lnTo>
                    <a:lnTo>
                      <a:pt x="123" y="725"/>
                    </a:lnTo>
                    <a:cubicBezTo>
                      <a:pt x="115" y="704"/>
                      <a:pt x="91" y="689"/>
                      <a:pt x="67" y="689"/>
                    </a:cubicBezTo>
                    <a:cubicBezTo>
                      <a:pt x="58" y="689"/>
                      <a:pt x="49" y="691"/>
                      <a:pt x="41" y="696"/>
                    </a:cubicBezTo>
                    <a:cubicBezTo>
                      <a:pt x="12" y="714"/>
                      <a:pt x="0" y="749"/>
                      <a:pt x="12" y="784"/>
                    </a:cubicBezTo>
                    <a:lnTo>
                      <a:pt x="286" y="1315"/>
                    </a:lnTo>
                    <a:lnTo>
                      <a:pt x="555" y="1344"/>
                    </a:lnTo>
                    <a:lnTo>
                      <a:pt x="829" y="78"/>
                    </a:lnTo>
                    <a:cubicBezTo>
                      <a:pt x="835" y="43"/>
                      <a:pt x="812" y="8"/>
                      <a:pt x="783" y="2"/>
                    </a:cubicBezTo>
                    <a:cubicBezTo>
                      <a:pt x="778" y="1"/>
                      <a:pt x="774" y="1"/>
                      <a:pt x="7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1476;p39">
                <a:extLst>
                  <a:ext uri="{FF2B5EF4-FFF2-40B4-BE49-F238E27FC236}">
                    <a16:creationId xmlns:a16="http://schemas.microsoft.com/office/drawing/2014/main" id="{88CD9094-64B7-4845-B630-EDDF4D0613C5}"/>
                  </a:ext>
                </a:extLst>
              </p:cNvPr>
              <p:cNvSpPr/>
              <p:nvPr/>
            </p:nvSpPr>
            <p:spPr>
              <a:xfrm>
                <a:off x="4430137" y="3471513"/>
                <a:ext cx="43030" cy="50981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13" extrusionOk="0">
                    <a:moveTo>
                      <a:pt x="364" y="1"/>
                    </a:moveTo>
                    <a:cubicBezTo>
                      <a:pt x="345" y="1"/>
                      <a:pt x="324" y="8"/>
                      <a:pt x="310" y="23"/>
                    </a:cubicBezTo>
                    <a:lnTo>
                      <a:pt x="18" y="414"/>
                    </a:lnTo>
                    <a:cubicBezTo>
                      <a:pt x="1" y="437"/>
                      <a:pt x="7" y="478"/>
                      <a:pt x="36" y="501"/>
                    </a:cubicBezTo>
                    <a:cubicBezTo>
                      <a:pt x="42" y="507"/>
                      <a:pt x="59" y="513"/>
                      <a:pt x="71" y="513"/>
                    </a:cubicBezTo>
                    <a:cubicBezTo>
                      <a:pt x="88" y="513"/>
                      <a:pt x="106" y="501"/>
                      <a:pt x="117" y="489"/>
                    </a:cubicBezTo>
                    <a:lnTo>
                      <a:pt x="409" y="98"/>
                    </a:lnTo>
                    <a:cubicBezTo>
                      <a:pt x="433" y="69"/>
                      <a:pt x="427" y="34"/>
                      <a:pt x="398" y="11"/>
                    </a:cubicBezTo>
                    <a:cubicBezTo>
                      <a:pt x="388" y="4"/>
                      <a:pt x="376" y="1"/>
                      <a:pt x="3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1477;p39">
                <a:extLst>
                  <a:ext uri="{FF2B5EF4-FFF2-40B4-BE49-F238E27FC236}">
                    <a16:creationId xmlns:a16="http://schemas.microsoft.com/office/drawing/2014/main" id="{F190D36C-E281-4AA3-BD1A-CCB98DBAD605}"/>
                  </a:ext>
                </a:extLst>
              </p:cNvPr>
              <p:cNvSpPr/>
              <p:nvPr/>
            </p:nvSpPr>
            <p:spPr>
              <a:xfrm>
                <a:off x="4496820" y="3521401"/>
                <a:ext cx="43030" cy="50981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13" extrusionOk="0">
                    <a:moveTo>
                      <a:pt x="363" y="1"/>
                    </a:moveTo>
                    <a:cubicBezTo>
                      <a:pt x="344" y="1"/>
                      <a:pt x="325" y="10"/>
                      <a:pt x="310" y="28"/>
                    </a:cubicBezTo>
                    <a:lnTo>
                      <a:pt x="18" y="414"/>
                    </a:lnTo>
                    <a:cubicBezTo>
                      <a:pt x="1" y="443"/>
                      <a:pt x="7" y="478"/>
                      <a:pt x="36" y="501"/>
                    </a:cubicBezTo>
                    <a:cubicBezTo>
                      <a:pt x="42" y="507"/>
                      <a:pt x="59" y="513"/>
                      <a:pt x="71" y="513"/>
                    </a:cubicBezTo>
                    <a:cubicBezTo>
                      <a:pt x="88" y="513"/>
                      <a:pt x="106" y="507"/>
                      <a:pt x="118" y="489"/>
                    </a:cubicBezTo>
                    <a:lnTo>
                      <a:pt x="409" y="98"/>
                    </a:lnTo>
                    <a:cubicBezTo>
                      <a:pt x="433" y="75"/>
                      <a:pt x="427" y="34"/>
                      <a:pt x="398" y="11"/>
                    </a:cubicBezTo>
                    <a:cubicBezTo>
                      <a:pt x="387" y="4"/>
                      <a:pt x="375" y="1"/>
                      <a:pt x="3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1478;p39">
                <a:extLst>
                  <a:ext uri="{FF2B5EF4-FFF2-40B4-BE49-F238E27FC236}">
                    <a16:creationId xmlns:a16="http://schemas.microsoft.com/office/drawing/2014/main" id="{57A46427-3EC4-4330-AC29-B6E5FDF7CCA8}"/>
                  </a:ext>
                </a:extLst>
              </p:cNvPr>
              <p:cNvSpPr/>
              <p:nvPr/>
            </p:nvSpPr>
            <p:spPr>
              <a:xfrm>
                <a:off x="4435404" y="3495861"/>
                <a:ext cx="70260" cy="8695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875" extrusionOk="0">
                    <a:moveTo>
                      <a:pt x="635" y="1"/>
                    </a:moveTo>
                    <a:cubicBezTo>
                      <a:pt x="616" y="1"/>
                      <a:pt x="598" y="9"/>
                      <a:pt x="584" y="23"/>
                    </a:cubicBezTo>
                    <a:lnTo>
                      <a:pt x="24" y="776"/>
                    </a:lnTo>
                    <a:cubicBezTo>
                      <a:pt x="0" y="799"/>
                      <a:pt x="6" y="840"/>
                      <a:pt x="35" y="863"/>
                    </a:cubicBezTo>
                    <a:cubicBezTo>
                      <a:pt x="47" y="869"/>
                      <a:pt x="59" y="875"/>
                      <a:pt x="70" y="875"/>
                    </a:cubicBezTo>
                    <a:cubicBezTo>
                      <a:pt x="94" y="875"/>
                      <a:pt x="111" y="863"/>
                      <a:pt x="123" y="851"/>
                    </a:cubicBezTo>
                    <a:lnTo>
                      <a:pt x="683" y="99"/>
                    </a:lnTo>
                    <a:cubicBezTo>
                      <a:pt x="706" y="69"/>
                      <a:pt x="701" y="34"/>
                      <a:pt x="671" y="11"/>
                    </a:cubicBezTo>
                    <a:cubicBezTo>
                      <a:pt x="660" y="4"/>
                      <a:pt x="647" y="1"/>
                      <a:pt x="6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1479;p39">
                <a:extLst>
                  <a:ext uri="{FF2B5EF4-FFF2-40B4-BE49-F238E27FC236}">
                    <a16:creationId xmlns:a16="http://schemas.microsoft.com/office/drawing/2014/main" id="{49E98575-D3E1-4E47-8841-9A6F60D0489C}"/>
                  </a:ext>
                </a:extLst>
              </p:cNvPr>
              <p:cNvSpPr/>
              <p:nvPr/>
            </p:nvSpPr>
            <p:spPr>
              <a:xfrm>
                <a:off x="4538659" y="3377003"/>
                <a:ext cx="61515" cy="57341"/>
              </a:xfrm>
              <a:custGeom>
                <a:avLst/>
                <a:gdLst/>
                <a:ahLst/>
                <a:cxnLst/>
                <a:rect l="l" t="t" r="r" b="b"/>
                <a:pathLst>
                  <a:path w="619" h="577" extrusionOk="0">
                    <a:moveTo>
                      <a:pt x="321" y="121"/>
                    </a:moveTo>
                    <a:cubicBezTo>
                      <a:pt x="356" y="121"/>
                      <a:pt x="391" y="133"/>
                      <a:pt x="420" y="156"/>
                    </a:cubicBezTo>
                    <a:cubicBezTo>
                      <a:pt x="455" y="180"/>
                      <a:pt x="479" y="221"/>
                      <a:pt x="484" y="262"/>
                    </a:cubicBezTo>
                    <a:cubicBezTo>
                      <a:pt x="490" y="308"/>
                      <a:pt x="479" y="349"/>
                      <a:pt x="455" y="384"/>
                    </a:cubicBezTo>
                    <a:cubicBezTo>
                      <a:pt x="426" y="419"/>
                      <a:pt x="391" y="442"/>
                      <a:pt x="344" y="448"/>
                    </a:cubicBezTo>
                    <a:cubicBezTo>
                      <a:pt x="337" y="449"/>
                      <a:pt x="330" y="450"/>
                      <a:pt x="323" y="450"/>
                    </a:cubicBezTo>
                    <a:cubicBezTo>
                      <a:pt x="290" y="450"/>
                      <a:pt x="257" y="438"/>
                      <a:pt x="228" y="419"/>
                    </a:cubicBezTo>
                    <a:cubicBezTo>
                      <a:pt x="152" y="361"/>
                      <a:pt x="140" y="262"/>
                      <a:pt x="193" y="186"/>
                    </a:cubicBezTo>
                    <a:cubicBezTo>
                      <a:pt x="228" y="145"/>
                      <a:pt x="274" y="121"/>
                      <a:pt x="321" y="121"/>
                    </a:cubicBezTo>
                    <a:close/>
                    <a:moveTo>
                      <a:pt x="322" y="0"/>
                    </a:moveTo>
                    <a:cubicBezTo>
                      <a:pt x="235" y="0"/>
                      <a:pt x="149" y="40"/>
                      <a:pt x="93" y="116"/>
                    </a:cubicBezTo>
                    <a:cubicBezTo>
                      <a:pt x="0" y="238"/>
                      <a:pt x="23" y="419"/>
                      <a:pt x="152" y="518"/>
                    </a:cubicBezTo>
                    <a:cubicBezTo>
                      <a:pt x="199" y="553"/>
                      <a:pt x="263" y="577"/>
                      <a:pt x="321" y="577"/>
                    </a:cubicBezTo>
                    <a:cubicBezTo>
                      <a:pt x="339" y="577"/>
                      <a:pt x="350" y="571"/>
                      <a:pt x="368" y="571"/>
                    </a:cubicBezTo>
                    <a:cubicBezTo>
                      <a:pt x="444" y="559"/>
                      <a:pt x="508" y="518"/>
                      <a:pt x="555" y="460"/>
                    </a:cubicBezTo>
                    <a:cubicBezTo>
                      <a:pt x="601" y="396"/>
                      <a:pt x="619" y="320"/>
                      <a:pt x="607" y="244"/>
                    </a:cubicBezTo>
                    <a:cubicBezTo>
                      <a:pt x="595" y="168"/>
                      <a:pt x="560" y="104"/>
                      <a:pt x="496" y="57"/>
                    </a:cubicBezTo>
                    <a:cubicBezTo>
                      <a:pt x="444" y="19"/>
                      <a:pt x="383" y="0"/>
                      <a:pt x="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1480;p39">
              <a:extLst>
                <a:ext uri="{FF2B5EF4-FFF2-40B4-BE49-F238E27FC236}">
                  <a16:creationId xmlns:a16="http://schemas.microsoft.com/office/drawing/2014/main" id="{2B9133EE-7E30-4BA1-8E7A-BC09FDAA7AF3}"/>
                </a:ext>
              </a:extLst>
            </p:cNvPr>
            <p:cNvGrpSpPr/>
            <p:nvPr/>
          </p:nvGrpSpPr>
          <p:grpSpPr>
            <a:xfrm>
              <a:off x="6923007" y="2683876"/>
              <a:ext cx="514542" cy="488862"/>
              <a:chOff x="7279719" y="3236481"/>
              <a:chExt cx="355077" cy="361438"/>
            </a:xfrm>
          </p:grpSpPr>
          <p:sp>
            <p:nvSpPr>
              <p:cNvPr id="413" name="Google Shape;1481;p39">
                <a:extLst>
                  <a:ext uri="{FF2B5EF4-FFF2-40B4-BE49-F238E27FC236}">
                    <a16:creationId xmlns:a16="http://schemas.microsoft.com/office/drawing/2014/main" id="{32F71124-995F-4155-8DFE-6EFD74843125}"/>
                  </a:ext>
                </a:extLst>
              </p:cNvPr>
              <p:cNvSpPr/>
              <p:nvPr/>
            </p:nvSpPr>
            <p:spPr>
              <a:xfrm>
                <a:off x="7279719" y="3236481"/>
                <a:ext cx="293561" cy="293561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2954" extrusionOk="0">
                    <a:moveTo>
                      <a:pt x="1477" y="123"/>
                    </a:moveTo>
                    <a:cubicBezTo>
                      <a:pt x="2224" y="123"/>
                      <a:pt x="2831" y="730"/>
                      <a:pt x="2831" y="1477"/>
                    </a:cubicBezTo>
                    <a:cubicBezTo>
                      <a:pt x="2831" y="2224"/>
                      <a:pt x="2224" y="2825"/>
                      <a:pt x="1477" y="2825"/>
                    </a:cubicBezTo>
                    <a:cubicBezTo>
                      <a:pt x="730" y="2825"/>
                      <a:pt x="123" y="2224"/>
                      <a:pt x="123" y="1477"/>
                    </a:cubicBezTo>
                    <a:cubicBezTo>
                      <a:pt x="123" y="730"/>
                      <a:pt x="730" y="123"/>
                      <a:pt x="1477" y="123"/>
                    </a:cubicBezTo>
                    <a:close/>
                    <a:moveTo>
                      <a:pt x="1477" y="0"/>
                    </a:moveTo>
                    <a:cubicBezTo>
                      <a:pt x="660" y="0"/>
                      <a:pt x="1" y="660"/>
                      <a:pt x="1" y="1477"/>
                    </a:cubicBezTo>
                    <a:cubicBezTo>
                      <a:pt x="1" y="2288"/>
                      <a:pt x="660" y="2954"/>
                      <a:pt x="1477" y="2954"/>
                    </a:cubicBezTo>
                    <a:cubicBezTo>
                      <a:pt x="2289" y="2954"/>
                      <a:pt x="2954" y="2288"/>
                      <a:pt x="2954" y="1477"/>
                    </a:cubicBezTo>
                    <a:cubicBezTo>
                      <a:pt x="2954" y="660"/>
                      <a:pt x="2289" y="0"/>
                      <a:pt x="1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1482;p39">
                <a:extLst>
                  <a:ext uri="{FF2B5EF4-FFF2-40B4-BE49-F238E27FC236}">
                    <a16:creationId xmlns:a16="http://schemas.microsoft.com/office/drawing/2014/main" id="{3F9B89B1-FE68-4088-84EC-07C329193AB5}"/>
                  </a:ext>
                </a:extLst>
              </p:cNvPr>
              <p:cNvSpPr/>
              <p:nvPr/>
            </p:nvSpPr>
            <p:spPr>
              <a:xfrm>
                <a:off x="7335371" y="3292134"/>
                <a:ext cx="180569" cy="180470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1816" extrusionOk="0">
                    <a:moveTo>
                      <a:pt x="911" y="129"/>
                    </a:moveTo>
                    <a:cubicBezTo>
                      <a:pt x="1343" y="129"/>
                      <a:pt x="1694" y="479"/>
                      <a:pt x="1694" y="911"/>
                    </a:cubicBezTo>
                    <a:cubicBezTo>
                      <a:pt x="1694" y="1337"/>
                      <a:pt x="1343" y="1693"/>
                      <a:pt x="911" y="1693"/>
                    </a:cubicBezTo>
                    <a:cubicBezTo>
                      <a:pt x="480" y="1693"/>
                      <a:pt x="129" y="1337"/>
                      <a:pt x="129" y="911"/>
                    </a:cubicBezTo>
                    <a:cubicBezTo>
                      <a:pt x="129" y="479"/>
                      <a:pt x="480" y="129"/>
                      <a:pt x="911" y="129"/>
                    </a:cubicBezTo>
                    <a:close/>
                    <a:moveTo>
                      <a:pt x="911" y="1"/>
                    </a:moveTo>
                    <a:cubicBezTo>
                      <a:pt x="410" y="1"/>
                      <a:pt x="1" y="409"/>
                      <a:pt x="1" y="911"/>
                    </a:cubicBezTo>
                    <a:cubicBezTo>
                      <a:pt x="1" y="1407"/>
                      <a:pt x="410" y="1816"/>
                      <a:pt x="911" y="1816"/>
                    </a:cubicBezTo>
                    <a:cubicBezTo>
                      <a:pt x="1408" y="1816"/>
                      <a:pt x="1816" y="1407"/>
                      <a:pt x="1816" y="911"/>
                    </a:cubicBezTo>
                    <a:cubicBezTo>
                      <a:pt x="1816" y="409"/>
                      <a:pt x="1408" y="1"/>
                      <a:pt x="9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1483;p39">
                <a:extLst>
                  <a:ext uri="{FF2B5EF4-FFF2-40B4-BE49-F238E27FC236}">
                    <a16:creationId xmlns:a16="http://schemas.microsoft.com/office/drawing/2014/main" id="{4238AF88-842B-4FD6-81D3-B6C0D8DA08E0}"/>
                  </a:ext>
                </a:extLst>
              </p:cNvPr>
              <p:cNvSpPr/>
              <p:nvPr/>
            </p:nvSpPr>
            <p:spPr>
              <a:xfrm>
                <a:off x="7389930" y="3346693"/>
                <a:ext cx="71452" cy="71452"/>
              </a:xfrm>
              <a:custGeom>
                <a:avLst/>
                <a:gdLst/>
                <a:ahLst/>
                <a:cxnLst/>
                <a:rect l="l" t="t" r="r" b="b"/>
                <a:pathLst>
                  <a:path w="719" h="719" extrusionOk="0">
                    <a:moveTo>
                      <a:pt x="362" y="129"/>
                    </a:moveTo>
                    <a:cubicBezTo>
                      <a:pt x="491" y="129"/>
                      <a:pt x="596" y="234"/>
                      <a:pt x="596" y="362"/>
                    </a:cubicBezTo>
                    <a:cubicBezTo>
                      <a:pt x="596" y="491"/>
                      <a:pt x="491" y="596"/>
                      <a:pt x="362" y="596"/>
                    </a:cubicBezTo>
                    <a:cubicBezTo>
                      <a:pt x="234" y="596"/>
                      <a:pt x="129" y="491"/>
                      <a:pt x="129" y="362"/>
                    </a:cubicBezTo>
                    <a:cubicBezTo>
                      <a:pt x="129" y="234"/>
                      <a:pt x="234" y="129"/>
                      <a:pt x="362" y="129"/>
                    </a:cubicBezTo>
                    <a:close/>
                    <a:moveTo>
                      <a:pt x="362" y="0"/>
                    </a:moveTo>
                    <a:cubicBezTo>
                      <a:pt x="164" y="0"/>
                      <a:pt x="1" y="164"/>
                      <a:pt x="1" y="362"/>
                    </a:cubicBezTo>
                    <a:cubicBezTo>
                      <a:pt x="1" y="555"/>
                      <a:pt x="164" y="718"/>
                      <a:pt x="362" y="718"/>
                    </a:cubicBezTo>
                    <a:cubicBezTo>
                      <a:pt x="561" y="718"/>
                      <a:pt x="718" y="555"/>
                      <a:pt x="718" y="362"/>
                    </a:cubicBezTo>
                    <a:cubicBezTo>
                      <a:pt x="718" y="164"/>
                      <a:pt x="561" y="0"/>
                      <a:pt x="3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1484;p39">
                <a:extLst>
                  <a:ext uri="{FF2B5EF4-FFF2-40B4-BE49-F238E27FC236}">
                    <a16:creationId xmlns:a16="http://schemas.microsoft.com/office/drawing/2014/main" id="{7CC50CBC-6F2F-4617-81B4-6FC1F4FB70C1}"/>
                  </a:ext>
                </a:extLst>
              </p:cNvPr>
              <p:cNvSpPr/>
              <p:nvPr/>
            </p:nvSpPr>
            <p:spPr>
              <a:xfrm>
                <a:off x="7418352" y="3375711"/>
                <a:ext cx="216444" cy="222208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2236" extrusionOk="0">
                    <a:moveTo>
                      <a:pt x="1314" y="1343"/>
                    </a:moveTo>
                    <a:lnTo>
                      <a:pt x="1670" y="1360"/>
                    </a:lnTo>
                    <a:lnTo>
                      <a:pt x="1868" y="1564"/>
                    </a:lnTo>
                    <a:lnTo>
                      <a:pt x="1536" y="1547"/>
                    </a:lnTo>
                    <a:lnTo>
                      <a:pt x="1547" y="1920"/>
                    </a:lnTo>
                    <a:lnTo>
                      <a:pt x="1325" y="1699"/>
                    </a:lnTo>
                    <a:lnTo>
                      <a:pt x="1314" y="1343"/>
                    </a:lnTo>
                    <a:close/>
                    <a:moveTo>
                      <a:pt x="71" y="1"/>
                    </a:moveTo>
                    <a:cubicBezTo>
                      <a:pt x="56" y="1"/>
                      <a:pt x="41" y="7"/>
                      <a:pt x="30" y="18"/>
                    </a:cubicBezTo>
                    <a:cubicBezTo>
                      <a:pt x="6" y="41"/>
                      <a:pt x="1" y="82"/>
                      <a:pt x="24" y="105"/>
                    </a:cubicBezTo>
                    <a:lnTo>
                      <a:pt x="1191" y="1302"/>
                    </a:lnTo>
                    <a:lnTo>
                      <a:pt x="1203" y="1745"/>
                    </a:lnTo>
                    <a:lnTo>
                      <a:pt x="1681" y="2236"/>
                    </a:lnTo>
                    <a:lnTo>
                      <a:pt x="1681" y="2236"/>
                    </a:lnTo>
                    <a:lnTo>
                      <a:pt x="1664" y="1681"/>
                    </a:lnTo>
                    <a:lnTo>
                      <a:pt x="1664" y="1681"/>
                    </a:lnTo>
                    <a:lnTo>
                      <a:pt x="2178" y="1710"/>
                    </a:lnTo>
                    <a:lnTo>
                      <a:pt x="1722" y="1238"/>
                    </a:lnTo>
                    <a:lnTo>
                      <a:pt x="1296" y="1214"/>
                    </a:lnTo>
                    <a:lnTo>
                      <a:pt x="1279" y="1214"/>
                    </a:lnTo>
                    <a:lnTo>
                      <a:pt x="117" y="24"/>
                    </a:lnTo>
                    <a:cubicBezTo>
                      <a:pt x="105" y="8"/>
                      <a:pt x="88" y="1"/>
                      <a:pt x="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1" name="Google Shape;1509;p39">
              <a:extLst>
                <a:ext uri="{FF2B5EF4-FFF2-40B4-BE49-F238E27FC236}">
                  <a16:creationId xmlns:a16="http://schemas.microsoft.com/office/drawing/2014/main" id="{E852E381-FCE9-4A08-8973-844C119A8E8F}"/>
                </a:ext>
              </a:extLst>
            </p:cNvPr>
            <p:cNvSpPr txBox="1"/>
            <p:nvPr/>
          </p:nvSpPr>
          <p:spPr>
            <a:xfrm>
              <a:off x="2324922" y="2965763"/>
              <a:ext cx="1015800" cy="7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3300" b="1" kern="0" dirty="0">
                  <a:solidFill>
                    <a:schemeClr val="bg2">
                      <a:lumMod val="5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300" b="1" kern="0" dirty="0">
                <a:solidFill>
                  <a:schemeClr val="bg2">
                    <a:lumMod val="5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2" name="Google Shape;1510;p39">
              <a:extLst>
                <a:ext uri="{FF2B5EF4-FFF2-40B4-BE49-F238E27FC236}">
                  <a16:creationId xmlns:a16="http://schemas.microsoft.com/office/drawing/2014/main" id="{DADB3920-BF9C-4103-8CF4-351F1B4366DD}"/>
                </a:ext>
              </a:extLst>
            </p:cNvPr>
            <p:cNvSpPr txBox="1"/>
            <p:nvPr/>
          </p:nvSpPr>
          <p:spPr>
            <a:xfrm>
              <a:off x="3736711" y="2982197"/>
              <a:ext cx="1015800" cy="7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" sz="3300" b="1" kern="0" dirty="0">
                  <a:solidFill>
                    <a:schemeClr val="bg2">
                      <a:lumMod val="50000"/>
                    </a:schemeClr>
                  </a:solidFill>
                  <a:latin typeface="Fira Sans Extra Condensed"/>
                  <a:sym typeface="Fira Sans Extra Condensed"/>
                </a:rPr>
                <a:t>02</a:t>
              </a:r>
              <a:endParaRPr sz="3300" b="1" kern="0" dirty="0">
                <a:solidFill>
                  <a:schemeClr val="bg2">
                    <a:lumMod val="50000"/>
                  </a:schemeClr>
                </a:solidFill>
                <a:latin typeface="Fira Sans Extra Condensed"/>
                <a:sym typeface="Fira Sans Extra Condensed"/>
              </a:endParaRPr>
            </a:p>
          </p:txBody>
        </p:sp>
        <p:sp>
          <p:nvSpPr>
            <p:cNvPr id="443" name="Google Shape;1511;p39">
              <a:extLst>
                <a:ext uri="{FF2B5EF4-FFF2-40B4-BE49-F238E27FC236}">
                  <a16:creationId xmlns:a16="http://schemas.microsoft.com/office/drawing/2014/main" id="{61244156-A4EC-4FCA-8766-46CBA82355C8}"/>
                </a:ext>
              </a:extLst>
            </p:cNvPr>
            <p:cNvSpPr txBox="1"/>
            <p:nvPr/>
          </p:nvSpPr>
          <p:spPr>
            <a:xfrm>
              <a:off x="5232868" y="3010619"/>
              <a:ext cx="1015800" cy="7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3300" b="1" kern="0" dirty="0">
                  <a:solidFill>
                    <a:schemeClr val="bg2">
                      <a:lumMod val="50000"/>
                    </a:schemeClr>
                  </a:solidFill>
                  <a:latin typeface="Fira Sans Extra Condensed"/>
                  <a:sym typeface="Fira Sans Extra Condensed"/>
                </a:rPr>
                <a:t>03</a:t>
              </a:r>
              <a:endParaRPr sz="3300" b="1" kern="0" dirty="0">
                <a:solidFill>
                  <a:schemeClr val="bg2">
                    <a:lumMod val="50000"/>
                  </a:schemeClr>
                </a:solidFill>
                <a:latin typeface="Fira Sans Extra Condensed"/>
                <a:sym typeface="Fira Sans Extra Condensed"/>
              </a:endParaRPr>
            </a:p>
          </p:txBody>
        </p:sp>
        <p:sp>
          <p:nvSpPr>
            <p:cNvPr id="444" name="Google Shape;1512;p39">
              <a:extLst>
                <a:ext uri="{FF2B5EF4-FFF2-40B4-BE49-F238E27FC236}">
                  <a16:creationId xmlns:a16="http://schemas.microsoft.com/office/drawing/2014/main" id="{CA59C9B4-A60D-4062-AE13-1DC4C92915BF}"/>
                </a:ext>
              </a:extLst>
            </p:cNvPr>
            <p:cNvSpPr txBox="1"/>
            <p:nvPr/>
          </p:nvSpPr>
          <p:spPr>
            <a:xfrm>
              <a:off x="6626162" y="2966989"/>
              <a:ext cx="1015800" cy="7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3300" b="1" kern="0" dirty="0">
                  <a:solidFill>
                    <a:schemeClr val="bg2">
                      <a:lumMod val="50000"/>
                    </a:schemeClr>
                  </a:solidFill>
                  <a:latin typeface="Fira Sans Extra Condensed"/>
                  <a:sym typeface="Fira Sans Extra Condensed"/>
                </a:rPr>
                <a:t>04</a:t>
              </a:r>
              <a:endParaRPr sz="3300" b="1" kern="0" dirty="0">
                <a:solidFill>
                  <a:schemeClr val="bg2">
                    <a:lumMod val="50000"/>
                  </a:schemeClr>
                </a:solidFill>
                <a:latin typeface="Fira Sans Extra Condensed"/>
                <a:sym typeface="Fira Sans Extra Condensed"/>
              </a:endParaRPr>
            </a:p>
          </p:txBody>
        </p:sp>
        <p:sp>
          <p:nvSpPr>
            <p:cNvPr id="445" name="Google Shape;1513;p39">
              <a:extLst>
                <a:ext uri="{FF2B5EF4-FFF2-40B4-BE49-F238E27FC236}">
                  <a16:creationId xmlns:a16="http://schemas.microsoft.com/office/drawing/2014/main" id="{DC68659B-CE07-431C-9F0A-7889BF3AFB55}"/>
                </a:ext>
              </a:extLst>
            </p:cNvPr>
            <p:cNvSpPr txBox="1"/>
            <p:nvPr/>
          </p:nvSpPr>
          <p:spPr>
            <a:xfrm>
              <a:off x="8102275" y="2904139"/>
              <a:ext cx="1015800" cy="7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33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3300" b="1" kern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6" name="Google Shape;1514;p39">
              <a:extLst>
                <a:ext uri="{FF2B5EF4-FFF2-40B4-BE49-F238E27FC236}">
                  <a16:creationId xmlns:a16="http://schemas.microsoft.com/office/drawing/2014/main" id="{18D9F047-0CE8-492A-A2D9-63C4EC6DCD05}"/>
                </a:ext>
              </a:extLst>
            </p:cNvPr>
            <p:cNvSpPr txBox="1"/>
            <p:nvPr/>
          </p:nvSpPr>
          <p:spPr>
            <a:xfrm>
              <a:off x="3602365" y="4420992"/>
              <a:ext cx="1389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id-ID" sz="1400" kern="0" dirty="0">
                  <a:solidFill>
                    <a:srgbClr val="000000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P</a:t>
              </a:r>
              <a:r>
                <a:rPr lang="en-US" sz="1400" kern="0" dirty="0" err="1">
                  <a:solidFill>
                    <a:srgbClr val="000000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enilaian</a:t>
              </a:r>
              <a:r>
                <a:rPr lang="en-US" sz="1400" kern="0" dirty="0">
                  <a:solidFill>
                    <a:srgbClr val="000000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 </a:t>
              </a:r>
              <a:r>
                <a:rPr lang="en-US" sz="1400" kern="0" dirty="0" err="1">
                  <a:solidFill>
                    <a:srgbClr val="000000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Mandiri</a:t>
              </a:r>
              <a:r>
                <a:rPr lang="en-US" sz="1400" kern="0" dirty="0">
                  <a:solidFill>
                    <a:srgbClr val="000000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 </a:t>
              </a:r>
              <a:r>
                <a:rPr lang="en-US" sz="1400" kern="0" dirty="0" err="1">
                  <a:solidFill>
                    <a:srgbClr val="000000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secara</a:t>
              </a:r>
              <a:r>
                <a:rPr lang="en-US" sz="1400" kern="0" dirty="0">
                  <a:solidFill>
                    <a:srgbClr val="000000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 daring oleh </a:t>
              </a:r>
              <a:r>
                <a:rPr lang="en-US" sz="1400" kern="0" dirty="0" err="1">
                  <a:solidFill>
                    <a:srgbClr val="000000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Asesor</a:t>
              </a:r>
              <a:r>
                <a:rPr lang="en-US" sz="1400" kern="0" dirty="0">
                  <a:solidFill>
                    <a:srgbClr val="000000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 Internal (K/L/D)</a:t>
              </a:r>
              <a:endParaRPr sz="1400" kern="0" dirty="0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447" name="Google Shape;1515;p39">
              <a:extLst>
                <a:ext uri="{FF2B5EF4-FFF2-40B4-BE49-F238E27FC236}">
                  <a16:creationId xmlns:a16="http://schemas.microsoft.com/office/drawing/2014/main" id="{29C844E4-9F17-401F-AFC1-20B5D1BC0F0F}"/>
                </a:ext>
              </a:extLst>
            </p:cNvPr>
            <p:cNvSpPr txBox="1"/>
            <p:nvPr/>
          </p:nvSpPr>
          <p:spPr>
            <a:xfrm>
              <a:off x="6580518" y="4064018"/>
              <a:ext cx="1718577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394335">
                <a:spcBef>
                  <a:spcPts val="1450"/>
                </a:spcBef>
              </a:pPr>
              <a:r>
                <a:rPr lang="id-ID" sz="1400" spc="-5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Klarifikasi</a:t>
              </a:r>
              <a:r>
                <a:rPr lang="id-ID" sz="1400" spc="15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1400" spc="-35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hasil</a:t>
              </a:r>
              <a:r>
                <a:rPr lang="id-ID" sz="1400" spc="15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1400" spc="-25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isian </a:t>
              </a:r>
              <a:r>
                <a:rPr lang="id-ID" sz="1400" spc="-48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1400" spc="5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penilaian </a:t>
              </a:r>
              <a:r>
                <a:rPr lang="id-ID" sz="1400" spc="1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140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dokumen</a:t>
              </a:r>
              <a:r>
                <a:rPr lang="en-US" sz="140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140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K/L/D</a:t>
              </a:r>
              <a:endParaRPr lang="id-ID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8" name="Google Shape;1516;p39">
              <a:extLst>
                <a:ext uri="{FF2B5EF4-FFF2-40B4-BE49-F238E27FC236}">
                  <a16:creationId xmlns:a16="http://schemas.microsoft.com/office/drawing/2014/main" id="{09C6F62B-76E8-40E0-B726-EB4D89FACB6A}"/>
                </a:ext>
              </a:extLst>
            </p:cNvPr>
            <p:cNvSpPr txBox="1"/>
            <p:nvPr/>
          </p:nvSpPr>
          <p:spPr>
            <a:xfrm>
              <a:off x="2159000" y="4339181"/>
              <a:ext cx="1389600" cy="1120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5080">
                <a:spcBef>
                  <a:spcPts val="1360"/>
                </a:spcBef>
              </a:pPr>
              <a:r>
                <a:rPr lang="fi-FI" sz="1400" spc="-15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Melaksanakan Persiapan dan koordinasi ke seluruh K/L/D yang dilakukan Pemantauan Penerapan SPBE</a:t>
              </a:r>
              <a:endParaRPr lang="fi-FI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Google Shape;1517;p39">
              <a:extLst>
                <a:ext uri="{FF2B5EF4-FFF2-40B4-BE49-F238E27FC236}">
                  <a16:creationId xmlns:a16="http://schemas.microsoft.com/office/drawing/2014/main" id="{37593496-BD59-42B2-8A34-1A8B27D344F9}"/>
                </a:ext>
              </a:extLst>
            </p:cNvPr>
            <p:cNvSpPr txBox="1"/>
            <p:nvPr/>
          </p:nvSpPr>
          <p:spPr>
            <a:xfrm>
              <a:off x="5117920" y="4126554"/>
              <a:ext cx="1389600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5080">
                <a:spcBef>
                  <a:spcPts val="1360"/>
                </a:spcBef>
              </a:pPr>
              <a:r>
                <a:rPr lang="id-ID" sz="1400" spc="-1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Penilaian</a:t>
              </a:r>
              <a:r>
                <a:rPr lang="id-ID" sz="1400" spc="15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1400" spc="-9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dokumen</a:t>
              </a:r>
              <a:r>
                <a:rPr lang="id-ID" sz="1400" spc="2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1400" spc="-5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oleh </a:t>
              </a:r>
              <a:r>
                <a:rPr lang="id-ID" sz="1400" spc="-48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1400" spc="-5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Asesor</a:t>
              </a:r>
              <a:r>
                <a:rPr lang="en-US" sz="1400" spc="-5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1400" spc="-5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Eksternal;</a:t>
              </a:r>
              <a:endParaRPr lang="id-ID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Google Shape;1518;p39">
              <a:extLst>
                <a:ext uri="{FF2B5EF4-FFF2-40B4-BE49-F238E27FC236}">
                  <a16:creationId xmlns:a16="http://schemas.microsoft.com/office/drawing/2014/main" id="{31F61284-73A8-460D-8101-D28154CCFDFA}"/>
                </a:ext>
              </a:extLst>
            </p:cNvPr>
            <p:cNvSpPr txBox="1"/>
            <p:nvPr/>
          </p:nvSpPr>
          <p:spPr>
            <a:xfrm>
              <a:off x="8005445" y="4435123"/>
              <a:ext cx="1677278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43180">
                <a:spcBef>
                  <a:spcPts val="1455"/>
                </a:spcBef>
              </a:pPr>
              <a:r>
                <a:rPr lang="nb-NO" sz="1400" spc="-5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Klarifikasi</a:t>
              </a:r>
              <a:r>
                <a:rPr lang="nb-NO" sz="1400" spc="15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</a:t>
              </a:r>
              <a:r>
                <a:rPr lang="nb-NO" sz="1400" spc="2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nb-NO" sz="1400" spc="1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validasi </a:t>
              </a:r>
              <a:r>
                <a:rPr lang="nb-NO" sz="1400" spc="-48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nb-NO" sz="1400" spc="-5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kondisi </a:t>
              </a:r>
              <a:r>
                <a:rPr lang="nb-NO" sz="1400" spc="-45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nb-NO" sz="1400" spc="2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eksisting/lapangan </a:t>
              </a:r>
              <a:r>
                <a:rPr lang="nb-NO" sz="1400" spc="25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nb-NO" sz="1400" spc="1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terhadap</a:t>
              </a:r>
              <a:r>
                <a:rPr lang="nb-NO" sz="1400" spc="3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nb-NO" sz="1400" spc="5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jawaban, </a:t>
              </a:r>
              <a:r>
                <a:rPr lang="nb-NO" sz="1400" spc="1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nb-NO" sz="1400" spc="-2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penjelasan,</a:t>
              </a:r>
              <a:r>
                <a:rPr lang="nb-NO" sz="1400" spc="2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nb-NO" sz="1400" spc="-35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danbukti </a:t>
              </a:r>
              <a:r>
                <a:rPr lang="nb-NO" sz="1400" spc="-3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nb-NO" sz="1400" spc="-6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pendukung</a:t>
              </a:r>
              <a:r>
                <a:rPr lang="nb-NO" sz="1400" spc="20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nb-NO" sz="1400" spc="-25" dirty="0">
                  <a:solidFill>
                    <a:srgbClr val="1D1D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(opsional).</a:t>
              </a:r>
              <a:endParaRPr lang="nb-NO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Google Shape;1519;p39">
              <a:extLst>
                <a:ext uri="{FF2B5EF4-FFF2-40B4-BE49-F238E27FC236}">
                  <a16:creationId xmlns:a16="http://schemas.microsoft.com/office/drawing/2014/main" id="{8894E37D-71CD-4B84-A514-04A8AA40FF9A}"/>
                </a:ext>
              </a:extLst>
            </p:cNvPr>
            <p:cNvSpPr txBox="1"/>
            <p:nvPr/>
          </p:nvSpPr>
          <p:spPr>
            <a:xfrm>
              <a:off x="1954038" y="1665801"/>
              <a:ext cx="1550488" cy="65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id-ID" sz="1600" b="1" kern="0" dirty="0">
                  <a:solidFill>
                    <a:srgbClr val="FFCE7D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P</a:t>
              </a:r>
              <a:r>
                <a:rPr lang="en-US" sz="1600" b="1" kern="0" dirty="0" err="1">
                  <a:solidFill>
                    <a:srgbClr val="FFCE7D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ersiapan</a:t>
              </a:r>
              <a:r>
                <a:rPr lang="en-US" sz="1600" b="1" kern="0" dirty="0">
                  <a:solidFill>
                    <a:srgbClr val="FFCE7D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 dan </a:t>
              </a:r>
              <a:r>
                <a:rPr lang="en-US" sz="1600" b="1" kern="0" dirty="0" err="1">
                  <a:solidFill>
                    <a:srgbClr val="FFCE7D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Koordinasi</a:t>
              </a:r>
              <a:endParaRPr sz="1600" b="1" kern="0" dirty="0">
                <a:solidFill>
                  <a:srgbClr val="FFCE7D"/>
                </a:solidFill>
                <a:latin typeface="Arial" panose="020B0604020202020204" pitchFamily="34" charset="0"/>
                <a:ea typeface="Fira Sans Extra Condensed"/>
                <a:cs typeface="Arial" panose="020B0604020202020204" pitchFamily="34" charset="0"/>
                <a:sym typeface="Fira Sans Extra Condensed"/>
              </a:endParaRPr>
            </a:p>
          </p:txBody>
        </p:sp>
        <p:sp>
          <p:nvSpPr>
            <p:cNvPr id="452" name="Google Shape;1520;p39">
              <a:extLst>
                <a:ext uri="{FF2B5EF4-FFF2-40B4-BE49-F238E27FC236}">
                  <a16:creationId xmlns:a16="http://schemas.microsoft.com/office/drawing/2014/main" id="{E6233A91-0A52-4229-A3D0-EB9DEEC1D04C}"/>
                </a:ext>
              </a:extLst>
            </p:cNvPr>
            <p:cNvSpPr txBox="1"/>
            <p:nvPr/>
          </p:nvSpPr>
          <p:spPr>
            <a:xfrm>
              <a:off x="3629269" y="1665801"/>
              <a:ext cx="1144431" cy="65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id-ID" sz="1600" b="1" kern="0" dirty="0">
                  <a:solidFill>
                    <a:srgbClr val="FFB174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P</a:t>
              </a:r>
              <a:r>
                <a:rPr lang="en-US" sz="1600" b="1" kern="0" dirty="0" err="1">
                  <a:solidFill>
                    <a:srgbClr val="FFB174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enilaian</a:t>
              </a:r>
              <a:r>
                <a:rPr lang="en-US" sz="1600" b="1" kern="0" dirty="0">
                  <a:solidFill>
                    <a:srgbClr val="FFB174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 </a:t>
              </a:r>
              <a:r>
                <a:rPr lang="en-US" sz="1600" b="1" kern="0" dirty="0" err="1">
                  <a:solidFill>
                    <a:srgbClr val="FFB174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Mandiri</a:t>
              </a:r>
              <a:endParaRPr sz="1600" b="1" kern="0" dirty="0">
                <a:solidFill>
                  <a:srgbClr val="FFB174"/>
                </a:solidFill>
                <a:latin typeface="Arial" panose="020B0604020202020204" pitchFamily="34" charset="0"/>
                <a:ea typeface="Fira Sans Extra Condensed"/>
                <a:cs typeface="Arial" panose="020B0604020202020204" pitchFamily="34" charset="0"/>
                <a:sym typeface="Fira Sans Extra Condensed"/>
              </a:endParaRPr>
            </a:p>
          </p:txBody>
        </p:sp>
        <p:sp>
          <p:nvSpPr>
            <p:cNvPr id="453" name="Google Shape;1521;p39">
              <a:extLst>
                <a:ext uri="{FF2B5EF4-FFF2-40B4-BE49-F238E27FC236}">
                  <a16:creationId xmlns:a16="http://schemas.microsoft.com/office/drawing/2014/main" id="{64ACBA3E-94BE-4E46-84A4-6B1D52A1168D}"/>
                </a:ext>
              </a:extLst>
            </p:cNvPr>
            <p:cNvSpPr txBox="1"/>
            <p:nvPr/>
          </p:nvSpPr>
          <p:spPr>
            <a:xfrm>
              <a:off x="5067069" y="1665801"/>
              <a:ext cx="1205406" cy="65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600" b="1" kern="0" dirty="0" err="1">
                  <a:solidFill>
                    <a:srgbClr val="FF6666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Penilaian</a:t>
              </a:r>
              <a:r>
                <a:rPr lang="en-US" sz="1600" b="1" kern="0" dirty="0">
                  <a:solidFill>
                    <a:srgbClr val="FF6666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 </a:t>
              </a:r>
              <a:r>
                <a:rPr lang="en-US" sz="1600" b="1" kern="0" dirty="0" err="1">
                  <a:solidFill>
                    <a:srgbClr val="FF6666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Dokumen</a:t>
              </a:r>
              <a:endParaRPr sz="1600" b="1" kern="0" dirty="0">
                <a:solidFill>
                  <a:srgbClr val="FF6666"/>
                </a:solidFill>
                <a:latin typeface="Arial" panose="020B0604020202020204" pitchFamily="34" charset="0"/>
                <a:ea typeface="Fira Sans Extra Condensed"/>
                <a:cs typeface="Arial" panose="020B0604020202020204" pitchFamily="34" charset="0"/>
                <a:sym typeface="Fira Sans Extra Condensed"/>
              </a:endParaRPr>
            </a:p>
          </p:txBody>
        </p:sp>
        <p:sp>
          <p:nvSpPr>
            <p:cNvPr id="454" name="Google Shape;1522;p39">
              <a:extLst>
                <a:ext uri="{FF2B5EF4-FFF2-40B4-BE49-F238E27FC236}">
                  <a16:creationId xmlns:a16="http://schemas.microsoft.com/office/drawing/2014/main" id="{83695BB1-5332-424F-AE71-071E5411A6B6}"/>
                </a:ext>
              </a:extLst>
            </p:cNvPr>
            <p:cNvSpPr txBox="1"/>
            <p:nvPr/>
          </p:nvSpPr>
          <p:spPr>
            <a:xfrm>
              <a:off x="6625213" y="1665801"/>
              <a:ext cx="1087200" cy="65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id-ID" sz="1600" b="1" kern="0" dirty="0">
                  <a:solidFill>
                    <a:srgbClr val="C9274F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P</a:t>
              </a:r>
              <a:r>
                <a:rPr lang="en-US" sz="1600" b="1" kern="0" dirty="0" err="1">
                  <a:solidFill>
                    <a:srgbClr val="C9274F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enilaian</a:t>
              </a:r>
              <a:r>
                <a:rPr lang="en-US" sz="1600" b="1" kern="0" dirty="0">
                  <a:solidFill>
                    <a:srgbClr val="C9274F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 </a:t>
              </a:r>
              <a:r>
                <a:rPr lang="en-US" sz="1600" b="1" kern="0" dirty="0" err="1">
                  <a:solidFill>
                    <a:srgbClr val="C9274F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Interviu</a:t>
              </a:r>
              <a:endParaRPr sz="1600" b="1" kern="0" dirty="0">
                <a:solidFill>
                  <a:srgbClr val="C9274F"/>
                </a:solidFill>
                <a:latin typeface="Arial" panose="020B0604020202020204" pitchFamily="34" charset="0"/>
                <a:ea typeface="Fira Sans Extra Condensed"/>
                <a:cs typeface="Arial" panose="020B0604020202020204" pitchFamily="34" charset="0"/>
                <a:sym typeface="Fira Sans Extra Condensed"/>
              </a:endParaRPr>
            </a:p>
          </p:txBody>
        </p:sp>
        <p:sp>
          <p:nvSpPr>
            <p:cNvPr id="455" name="Google Shape;1523;p39">
              <a:extLst>
                <a:ext uri="{FF2B5EF4-FFF2-40B4-BE49-F238E27FC236}">
                  <a16:creationId xmlns:a16="http://schemas.microsoft.com/office/drawing/2014/main" id="{87ADE908-9918-4EB4-8FD1-DEAA4AFC5C7D}"/>
                </a:ext>
              </a:extLst>
            </p:cNvPr>
            <p:cNvSpPr txBox="1"/>
            <p:nvPr/>
          </p:nvSpPr>
          <p:spPr>
            <a:xfrm>
              <a:off x="8036123" y="1665801"/>
              <a:ext cx="1148100" cy="65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id-ID" sz="1600" b="1" kern="0" dirty="0">
                  <a:solidFill>
                    <a:srgbClr val="651428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P</a:t>
              </a:r>
              <a:r>
                <a:rPr lang="en-US" sz="1600" b="1" kern="0" dirty="0" err="1">
                  <a:solidFill>
                    <a:srgbClr val="651428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enilaian</a:t>
              </a:r>
              <a:r>
                <a:rPr lang="en-US" sz="1600" b="1" kern="0" dirty="0">
                  <a:solidFill>
                    <a:srgbClr val="651428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 </a:t>
              </a:r>
              <a:r>
                <a:rPr lang="en-US" sz="1600" b="1" kern="0" dirty="0" err="1">
                  <a:solidFill>
                    <a:srgbClr val="651428"/>
                  </a:solidFill>
                  <a:latin typeface="Arial" panose="020B0604020202020204" pitchFamily="34" charset="0"/>
                  <a:ea typeface="Fira Sans Extra Condensed"/>
                  <a:cs typeface="Arial" panose="020B0604020202020204" pitchFamily="34" charset="0"/>
                  <a:sym typeface="Fira Sans Extra Condensed"/>
                </a:rPr>
                <a:t>Visitasi</a:t>
              </a:r>
              <a:endParaRPr sz="1600" b="1" kern="0" dirty="0">
                <a:solidFill>
                  <a:srgbClr val="651428"/>
                </a:solidFill>
                <a:latin typeface="Arial" panose="020B0604020202020204" pitchFamily="34" charset="0"/>
                <a:ea typeface="Fira Sans Extra Condensed"/>
                <a:cs typeface="Arial" panose="020B0604020202020204" pitchFamily="34" charset="0"/>
                <a:sym typeface="Fira Sans Extra Condensed"/>
              </a:endParaRPr>
            </a:p>
          </p:txBody>
        </p:sp>
        <p:sp>
          <p:nvSpPr>
            <p:cNvPr id="456" name="object 8">
              <a:extLst>
                <a:ext uri="{FF2B5EF4-FFF2-40B4-BE49-F238E27FC236}">
                  <a16:creationId xmlns:a16="http://schemas.microsoft.com/office/drawing/2014/main" id="{A3941FD7-2921-415A-89A5-0D4726348AA3}"/>
                </a:ext>
              </a:extLst>
            </p:cNvPr>
            <p:cNvSpPr/>
            <p:nvPr/>
          </p:nvSpPr>
          <p:spPr>
            <a:xfrm>
              <a:off x="4008623" y="2678463"/>
              <a:ext cx="638535" cy="431766"/>
            </a:xfrm>
            <a:custGeom>
              <a:avLst/>
              <a:gdLst/>
              <a:ahLst/>
              <a:cxnLst/>
              <a:rect l="l" t="t" r="r" b="b"/>
              <a:pathLst>
                <a:path w="955675" h="781050">
                  <a:moveTo>
                    <a:pt x="373062" y="227723"/>
                  </a:moveTo>
                  <a:lnTo>
                    <a:pt x="65900" y="50012"/>
                  </a:lnTo>
                  <a:lnTo>
                    <a:pt x="65900" y="624624"/>
                  </a:lnTo>
                  <a:lnTo>
                    <a:pt x="373062" y="717207"/>
                  </a:lnTo>
                  <a:lnTo>
                    <a:pt x="373062" y="227723"/>
                  </a:lnTo>
                  <a:close/>
                </a:path>
                <a:path w="955675" h="781050">
                  <a:moveTo>
                    <a:pt x="715289" y="50012"/>
                  </a:moveTo>
                  <a:lnTo>
                    <a:pt x="406006" y="228790"/>
                  </a:lnTo>
                  <a:lnTo>
                    <a:pt x="406006" y="717207"/>
                  </a:lnTo>
                  <a:lnTo>
                    <a:pt x="715289" y="623570"/>
                  </a:lnTo>
                  <a:lnTo>
                    <a:pt x="715289" y="50012"/>
                  </a:lnTo>
                  <a:close/>
                </a:path>
                <a:path w="955675" h="781050">
                  <a:moveTo>
                    <a:pt x="781177" y="75552"/>
                  </a:moveTo>
                  <a:lnTo>
                    <a:pt x="748233" y="48945"/>
                  </a:lnTo>
                  <a:lnTo>
                    <a:pt x="748233" y="639521"/>
                  </a:lnTo>
                  <a:lnTo>
                    <a:pt x="407073" y="750189"/>
                  </a:lnTo>
                  <a:lnTo>
                    <a:pt x="373062" y="750189"/>
                  </a:lnTo>
                  <a:lnTo>
                    <a:pt x="32956" y="655485"/>
                  </a:lnTo>
                  <a:lnTo>
                    <a:pt x="32956" y="48945"/>
                  </a:lnTo>
                  <a:lnTo>
                    <a:pt x="0" y="75552"/>
                  </a:lnTo>
                  <a:lnTo>
                    <a:pt x="0" y="677837"/>
                  </a:lnTo>
                  <a:lnTo>
                    <a:pt x="370928" y="781050"/>
                  </a:lnTo>
                  <a:lnTo>
                    <a:pt x="409194" y="781050"/>
                  </a:lnTo>
                  <a:lnTo>
                    <a:pt x="750354" y="672515"/>
                  </a:lnTo>
                  <a:lnTo>
                    <a:pt x="781177" y="662940"/>
                  </a:lnTo>
                  <a:lnTo>
                    <a:pt x="781177" y="75552"/>
                  </a:lnTo>
                  <a:close/>
                </a:path>
                <a:path w="955675" h="781050">
                  <a:moveTo>
                    <a:pt x="955484" y="103225"/>
                  </a:moveTo>
                  <a:lnTo>
                    <a:pt x="883208" y="103225"/>
                  </a:lnTo>
                  <a:lnTo>
                    <a:pt x="883208" y="613994"/>
                  </a:lnTo>
                  <a:lnTo>
                    <a:pt x="919353" y="740613"/>
                  </a:lnTo>
                  <a:lnTo>
                    <a:pt x="955484" y="613994"/>
                  </a:lnTo>
                  <a:lnTo>
                    <a:pt x="955484" y="103225"/>
                  </a:lnTo>
                  <a:close/>
                </a:path>
                <a:path w="955675" h="781050">
                  <a:moveTo>
                    <a:pt x="955484" y="36182"/>
                  </a:moveTo>
                  <a:lnTo>
                    <a:pt x="952677" y="21996"/>
                  </a:lnTo>
                  <a:lnTo>
                    <a:pt x="944994" y="10515"/>
                  </a:lnTo>
                  <a:lnTo>
                    <a:pt x="933513" y="2806"/>
                  </a:lnTo>
                  <a:lnTo>
                    <a:pt x="919353" y="0"/>
                  </a:lnTo>
                  <a:lnTo>
                    <a:pt x="905179" y="2806"/>
                  </a:lnTo>
                  <a:lnTo>
                    <a:pt x="893711" y="10515"/>
                  </a:lnTo>
                  <a:lnTo>
                    <a:pt x="886015" y="21996"/>
                  </a:lnTo>
                  <a:lnTo>
                    <a:pt x="883208" y="36182"/>
                  </a:lnTo>
                  <a:lnTo>
                    <a:pt x="883208" y="75552"/>
                  </a:lnTo>
                  <a:lnTo>
                    <a:pt x="955484" y="75552"/>
                  </a:lnTo>
                  <a:lnTo>
                    <a:pt x="955484" y="361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6">
              <a:extLst>
                <a:ext uri="{FF2B5EF4-FFF2-40B4-BE49-F238E27FC236}">
                  <a16:creationId xmlns:a16="http://schemas.microsoft.com/office/drawing/2014/main" id="{55778D5F-4215-4D68-9C2F-FAF44D920B64}"/>
                </a:ext>
              </a:extLst>
            </p:cNvPr>
            <p:cNvSpPr/>
            <p:nvPr/>
          </p:nvSpPr>
          <p:spPr>
            <a:xfrm>
              <a:off x="2509679" y="2741276"/>
              <a:ext cx="589367" cy="325551"/>
            </a:xfrm>
            <a:custGeom>
              <a:avLst/>
              <a:gdLst/>
              <a:ahLst/>
              <a:cxnLst/>
              <a:rect l="l" t="t" r="r" b="b"/>
              <a:pathLst>
                <a:path w="1053464" h="542925">
                  <a:moveTo>
                    <a:pt x="812592" y="542924"/>
                  </a:moveTo>
                  <a:lnTo>
                    <a:pt x="767705" y="539159"/>
                  </a:lnTo>
                  <a:lnTo>
                    <a:pt x="704206" y="520933"/>
                  </a:lnTo>
                  <a:lnTo>
                    <a:pt x="651434" y="494052"/>
                  </a:lnTo>
                  <a:lnTo>
                    <a:pt x="615544" y="468320"/>
                  </a:lnTo>
                  <a:lnTo>
                    <a:pt x="582196" y="437069"/>
                  </a:lnTo>
                  <a:lnTo>
                    <a:pt x="551280" y="400163"/>
                  </a:lnTo>
                  <a:lnTo>
                    <a:pt x="522688" y="357464"/>
                  </a:lnTo>
                  <a:lnTo>
                    <a:pt x="456666" y="235824"/>
                  </a:lnTo>
                  <a:lnTo>
                    <a:pt x="420203" y="181668"/>
                  </a:lnTo>
                  <a:lnTo>
                    <a:pt x="386769" y="143307"/>
                  </a:lnTo>
                  <a:lnTo>
                    <a:pt x="356212" y="117677"/>
                  </a:lnTo>
                  <a:lnTo>
                    <a:pt x="303116" y="92362"/>
                  </a:lnTo>
                  <a:lnTo>
                    <a:pt x="263727" y="83602"/>
                  </a:lnTo>
                  <a:lnTo>
                    <a:pt x="254969" y="83602"/>
                  </a:lnTo>
                  <a:lnTo>
                    <a:pt x="208135" y="89012"/>
                  </a:lnTo>
                  <a:lnTo>
                    <a:pt x="140135" y="120977"/>
                  </a:lnTo>
                  <a:lnTo>
                    <a:pt x="96343" y="182573"/>
                  </a:lnTo>
                  <a:lnTo>
                    <a:pt x="85395" y="223744"/>
                  </a:lnTo>
                  <a:lnTo>
                    <a:pt x="81745" y="271462"/>
                  </a:lnTo>
                  <a:lnTo>
                    <a:pt x="83676" y="307485"/>
                  </a:lnTo>
                  <a:lnTo>
                    <a:pt x="101041" y="364408"/>
                  </a:lnTo>
                  <a:lnTo>
                    <a:pt x="127910" y="402229"/>
                  </a:lnTo>
                  <a:lnTo>
                    <a:pt x="193720" y="443324"/>
                  </a:lnTo>
                  <a:lnTo>
                    <a:pt x="251076" y="452437"/>
                  </a:lnTo>
                  <a:lnTo>
                    <a:pt x="261294" y="452237"/>
                  </a:lnTo>
                  <a:lnTo>
                    <a:pt x="303946" y="445552"/>
                  </a:lnTo>
                  <a:lnTo>
                    <a:pt x="341581" y="427848"/>
                  </a:lnTo>
                  <a:lnTo>
                    <a:pt x="309466" y="398341"/>
                  </a:lnTo>
                  <a:lnTo>
                    <a:pt x="307520" y="396374"/>
                  </a:lnTo>
                  <a:lnTo>
                    <a:pt x="306547" y="394407"/>
                  </a:lnTo>
                  <a:lnTo>
                    <a:pt x="306547" y="389489"/>
                  </a:lnTo>
                  <a:lnTo>
                    <a:pt x="307520" y="386539"/>
                  </a:lnTo>
                  <a:lnTo>
                    <a:pt x="309466" y="384571"/>
                  </a:lnTo>
                  <a:lnTo>
                    <a:pt x="310439" y="382604"/>
                  </a:lnTo>
                  <a:lnTo>
                    <a:pt x="312386" y="381621"/>
                  </a:lnTo>
                  <a:lnTo>
                    <a:pt x="317251" y="381621"/>
                  </a:lnTo>
                  <a:lnTo>
                    <a:pt x="471985" y="338344"/>
                  </a:lnTo>
                  <a:lnTo>
                    <a:pt x="474904" y="338344"/>
                  </a:lnTo>
                  <a:lnTo>
                    <a:pt x="476850" y="339328"/>
                  </a:lnTo>
                  <a:lnTo>
                    <a:pt x="480743" y="343262"/>
                  </a:lnTo>
                  <a:lnTo>
                    <a:pt x="481716" y="345229"/>
                  </a:lnTo>
                  <a:lnTo>
                    <a:pt x="481716" y="350147"/>
                  </a:lnTo>
                  <a:lnTo>
                    <a:pt x="456414" y="510467"/>
                  </a:lnTo>
                  <a:lnTo>
                    <a:pt x="457387" y="512434"/>
                  </a:lnTo>
                  <a:lnTo>
                    <a:pt x="456414" y="514401"/>
                  </a:lnTo>
                  <a:lnTo>
                    <a:pt x="450575" y="520303"/>
                  </a:lnTo>
                  <a:lnTo>
                    <a:pt x="444736" y="520303"/>
                  </a:lnTo>
                  <a:lnTo>
                    <a:pt x="440843" y="517352"/>
                  </a:lnTo>
                  <a:lnTo>
                    <a:pt x="407756" y="486862"/>
                  </a:lnTo>
                  <a:lnTo>
                    <a:pt x="378850" y="505688"/>
                  </a:lnTo>
                  <a:lnTo>
                    <a:pt x="329066" y="527111"/>
                  </a:lnTo>
                  <a:lnTo>
                    <a:pt x="280393" y="536531"/>
                  </a:lnTo>
                  <a:lnTo>
                    <a:pt x="252049" y="538007"/>
                  </a:lnTo>
                  <a:lnTo>
                    <a:pt x="183375" y="529029"/>
                  </a:lnTo>
                  <a:lnTo>
                    <a:pt x="129135" y="507257"/>
                  </a:lnTo>
                  <a:lnTo>
                    <a:pt x="89282" y="480433"/>
                  </a:lnTo>
                  <a:lnTo>
                    <a:pt x="52550" y="442601"/>
                  </a:lnTo>
                  <a:lnTo>
                    <a:pt x="28328" y="405088"/>
                  </a:lnTo>
                  <a:lnTo>
                    <a:pt x="12042" y="366007"/>
                  </a:lnTo>
                  <a:lnTo>
                    <a:pt x="2873" y="322684"/>
                  </a:lnTo>
                  <a:lnTo>
                    <a:pt x="0" y="272446"/>
                  </a:lnTo>
                  <a:lnTo>
                    <a:pt x="5488" y="207830"/>
                  </a:lnTo>
                  <a:lnTo>
                    <a:pt x="20086" y="154922"/>
                  </a:lnTo>
                  <a:lnTo>
                    <a:pt x="40989" y="112684"/>
                  </a:lnTo>
                  <a:lnTo>
                    <a:pt x="65396" y="80077"/>
                  </a:lnTo>
                  <a:lnTo>
                    <a:pt x="136912" y="26556"/>
                  </a:lnTo>
                  <a:lnTo>
                    <a:pt x="182955" y="9589"/>
                  </a:lnTo>
                  <a:lnTo>
                    <a:pt x="224618" y="1844"/>
                  </a:lnTo>
                  <a:lnTo>
                    <a:pt x="257888" y="0"/>
                  </a:lnTo>
                  <a:lnTo>
                    <a:pt x="273033" y="476"/>
                  </a:lnTo>
                  <a:lnTo>
                    <a:pt x="284894" y="1598"/>
                  </a:lnTo>
                  <a:lnTo>
                    <a:pt x="293470" y="2904"/>
                  </a:lnTo>
                  <a:lnTo>
                    <a:pt x="298761" y="3934"/>
                  </a:lnTo>
                  <a:lnTo>
                    <a:pt x="301681" y="4917"/>
                  </a:lnTo>
                  <a:lnTo>
                    <a:pt x="326880" y="11168"/>
                  </a:lnTo>
                  <a:lnTo>
                    <a:pt x="385673" y="35104"/>
                  </a:lnTo>
                  <a:lnTo>
                    <a:pt x="418947" y="57538"/>
                  </a:lnTo>
                  <a:lnTo>
                    <a:pt x="454593" y="90114"/>
                  </a:lnTo>
                  <a:lnTo>
                    <a:pt x="492451" y="135208"/>
                  </a:lnTo>
                  <a:lnTo>
                    <a:pt x="532363" y="195194"/>
                  </a:lnTo>
                  <a:lnTo>
                    <a:pt x="574167" y="272446"/>
                  </a:lnTo>
                  <a:lnTo>
                    <a:pt x="607722" y="331467"/>
                  </a:lnTo>
                  <a:lnTo>
                    <a:pt x="641043" y="374720"/>
                  </a:lnTo>
                  <a:lnTo>
                    <a:pt x="672963" y="405084"/>
                  </a:lnTo>
                  <a:lnTo>
                    <a:pt x="702313" y="425440"/>
                  </a:lnTo>
                  <a:lnTo>
                    <a:pt x="727927" y="438667"/>
                  </a:lnTo>
                  <a:lnTo>
                    <a:pt x="730847" y="440634"/>
                  </a:lnTo>
                  <a:lnTo>
                    <a:pt x="737355" y="444123"/>
                  </a:lnTo>
                  <a:lnTo>
                    <a:pt x="755176" y="450839"/>
                  </a:lnTo>
                  <a:lnTo>
                    <a:pt x="781755" y="457370"/>
                  </a:lnTo>
                  <a:lnTo>
                    <a:pt x="814539" y="460305"/>
                  </a:lnTo>
                  <a:lnTo>
                    <a:pt x="828954" y="459737"/>
                  </a:lnTo>
                  <a:lnTo>
                    <a:pt x="870009" y="450470"/>
                  </a:lnTo>
                  <a:lnTo>
                    <a:pt x="925051" y="414479"/>
                  </a:lnTo>
                  <a:lnTo>
                    <a:pt x="948135" y="381495"/>
                  </a:lnTo>
                  <a:lnTo>
                    <a:pt x="964212" y="335810"/>
                  </a:lnTo>
                  <a:lnTo>
                    <a:pt x="970245" y="275396"/>
                  </a:lnTo>
                  <a:lnTo>
                    <a:pt x="966581" y="227832"/>
                  </a:lnTo>
                  <a:lnTo>
                    <a:pt x="955526" y="186999"/>
                  </a:lnTo>
                  <a:lnTo>
                    <a:pt x="936990" y="152989"/>
                  </a:lnTo>
                  <a:lnTo>
                    <a:pt x="875924" y="104964"/>
                  </a:lnTo>
                  <a:lnTo>
                    <a:pt x="812212" y="88551"/>
                  </a:lnTo>
                  <a:lnTo>
                    <a:pt x="793129" y="87536"/>
                  </a:lnTo>
                  <a:lnTo>
                    <a:pt x="784371" y="87536"/>
                  </a:lnTo>
                  <a:lnTo>
                    <a:pt x="738145" y="98525"/>
                  </a:lnTo>
                  <a:lnTo>
                    <a:pt x="701895" y="115691"/>
                  </a:lnTo>
                  <a:lnTo>
                    <a:pt x="659441" y="149270"/>
                  </a:lnTo>
                  <a:lnTo>
                    <a:pt x="611147" y="206547"/>
                  </a:lnTo>
                  <a:lnTo>
                    <a:pt x="610174" y="206547"/>
                  </a:lnTo>
                  <a:lnTo>
                    <a:pt x="610174" y="207531"/>
                  </a:lnTo>
                  <a:lnTo>
                    <a:pt x="609201" y="208514"/>
                  </a:lnTo>
                  <a:lnTo>
                    <a:pt x="604335" y="214416"/>
                  </a:lnTo>
                  <a:lnTo>
                    <a:pt x="595577" y="212448"/>
                  </a:lnTo>
                  <a:lnTo>
                    <a:pt x="592657" y="206547"/>
                  </a:lnTo>
                  <a:lnTo>
                    <a:pt x="578060" y="180237"/>
                  </a:lnTo>
                  <a:lnTo>
                    <a:pt x="560543" y="149501"/>
                  </a:lnTo>
                  <a:lnTo>
                    <a:pt x="558596" y="146550"/>
                  </a:lnTo>
                  <a:lnTo>
                    <a:pt x="557623" y="145566"/>
                  </a:lnTo>
                  <a:lnTo>
                    <a:pt x="557623" y="139665"/>
                  </a:lnTo>
                  <a:lnTo>
                    <a:pt x="607293" y="82587"/>
                  </a:lnTo>
                  <a:lnTo>
                    <a:pt x="649568" y="48729"/>
                  </a:lnTo>
                  <a:lnTo>
                    <a:pt x="687638" y="27476"/>
                  </a:lnTo>
                  <a:lnTo>
                    <a:pt x="752256" y="6884"/>
                  </a:lnTo>
                  <a:lnTo>
                    <a:pt x="793129" y="2950"/>
                  </a:lnTo>
                  <a:lnTo>
                    <a:pt x="823434" y="4518"/>
                  </a:lnTo>
                  <a:lnTo>
                    <a:pt x="865508" y="11802"/>
                  </a:lnTo>
                  <a:lnTo>
                    <a:pt x="913969" y="28676"/>
                  </a:lnTo>
                  <a:lnTo>
                    <a:pt x="963433" y="59013"/>
                  </a:lnTo>
                  <a:lnTo>
                    <a:pt x="1013866" y="115383"/>
                  </a:lnTo>
                  <a:lnTo>
                    <a:pt x="1034762" y="157023"/>
                  </a:lnTo>
                  <a:lnTo>
                    <a:pt x="1048791" y="208766"/>
                  </a:lnTo>
                  <a:lnTo>
                    <a:pt x="1052964" y="271462"/>
                  </a:lnTo>
                  <a:lnTo>
                    <a:pt x="1046844" y="340753"/>
                  </a:lnTo>
                  <a:lnTo>
                    <a:pt x="1030459" y="396916"/>
                  </a:lnTo>
                  <a:lnTo>
                    <a:pt x="1006772" y="441277"/>
                  </a:lnTo>
                  <a:lnTo>
                    <a:pt x="978743" y="475159"/>
                  </a:lnTo>
                  <a:lnTo>
                    <a:pt x="949335" y="499889"/>
                  </a:lnTo>
                  <a:lnTo>
                    <a:pt x="898231" y="527188"/>
                  </a:lnTo>
                  <a:lnTo>
                    <a:pt x="856142" y="539113"/>
                  </a:lnTo>
                  <a:lnTo>
                    <a:pt x="834458" y="541987"/>
                  </a:lnTo>
                  <a:lnTo>
                    <a:pt x="812592" y="5429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7">
              <a:extLst>
                <a:ext uri="{FF2B5EF4-FFF2-40B4-BE49-F238E27FC236}">
                  <a16:creationId xmlns:a16="http://schemas.microsoft.com/office/drawing/2014/main" id="{B52DD23E-3139-4880-AD73-546C2D5620D4}"/>
                </a:ext>
              </a:extLst>
            </p:cNvPr>
            <p:cNvSpPr/>
            <p:nvPr/>
          </p:nvSpPr>
          <p:spPr>
            <a:xfrm>
              <a:off x="5483247" y="2593799"/>
              <a:ext cx="564911" cy="635685"/>
            </a:xfrm>
            <a:custGeom>
              <a:avLst/>
              <a:gdLst/>
              <a:ahLst/>
              <a:cxnLst/>
              <a:rect l="l" t="t" r="r" b="b"/>
              <a:pathLst>
                <a:path w="1005204" h="1009650">
                  <a:moveTo>
                    <a:pt x="262214" y="1009649"/>
                  </a:moveTo>
                  <a:lnTo>
                    <a:pt x="256088" y="1009649"/>
                  </a:lnTo>
                  <a:lnTo>
                    <a:pt x="251187" y="1007199"/>
                  </a:lnTo>
                  <a:lnTo>
                    <a:pt x="8577" y="867514"/>
                  </a:lnTo>
                  <a:lnTo>
                    <a:pt x="2450" y="865064"/>
                  </a:lnTo>
                  <a:lnTo>
                    <a:pt x="0" y="860162"/>
                  </a:lnTo>
                  <a:lnTo>
                    <a:pt x="0" y="569766"/>
                  </a:lnTo>
                  <a:lnTo>
                    <a:pt x="3675" y="563639"/>
                  </a:lnTo>
                  <a:lnTo>
                    <a:pt x="8577" y="561188"/>
                  </a:lnTo>
                  <a:lnTo>
                    <a:pt x="242610" y="426405"/>
                  </a:lnTo>
                  <a:lnTo>
                    <a:pt x="242610" y="150712"/>
                  </a:lnTo>
                  <a:lnTo>
                    <a:pt x="246285" y="144585"/>
                  </a:lnTo>
                  <a:lnTo>
                    <a:pt x="251187" y="142135"/>
                  </a:lnTo>
                  <a:lnTo>
                    <a:pt x="493797" y="2450"/>
                  </a:lnTo>
                  <a:lnTo>
                    <a:pt x="498698" y="0"/>
                  </a:lnTo>
                  <a:lnTo>
                    <a:pt x="504824" y="0"/>
                  </a:lnTo>
                  <a:lnTo>
                    <a:pt x="509726" y="2450"/>
                  </a:lnTo>
                  <a:lnTo>
                    <a:pt x="752336" y="142135"/>
                  </a:lnTo>
                  <a:lnTo>
                    <a:pt x="758462" y="144585"/>
                  </a:lnTo>
                  <a:lnTo>
                    <a:pt x="760913" y="149487"/>
                  </a:lnTo>
                  <a:lnTo>
                    <a:pt x="760913" y="181344"/>
                  </a:lnTo>
                  <a:lnTo>
                    <a:pt x="727830" y="181344"/>
                  </a:lnTo>
                  <a:lnTo>
                    <a:pt x="723594" y="183795"/>
                  </a:lnTo>
                  <a:lnTo>
                    <a:pt x="274467" y="183795"/>
                  </a:lnTo>
                  <a:lnTo>
                    <a:pt x="274467" y="408026"/>
                  </a:lnTo>
                  <a:lnTo>
                    <a:pt x="334867" y="408026"/>
                  </a:lnTo>
                  <a:lnTo>
                    <a:pt x="290396" y="433757"/>
                  </a:lnTo>
                  <a:lnTo>
                    <a:pt x="485220" y="546485"/>
                  </a:lnTo>
                  <a:lnTo>
                    <a:pt x="517077" y="546485"/>
                  </a:lnTo>
                  <a:lnTo>
                    <a:pt x="517077" y="547710"/>
                  </a:lnTo>
                  <a:lnTo>
                    <a:pt x="581066" y="547710"/>
                  </a:lnTo>
                  <a:lnTo>
                    <a:pt x="534232" y="574667"/>
                  </a:lnTo>
                  <a:lnTo>
                    <a:pt x="578937" y="600398"/>
                  </a:lnTo>
                  <a:lnTo>
                    <a:pt x="485220" y="600398"/>
                  </a:lnTo>
                  <a:lnTo>
                    <a:pt x="480984" y="602849"/>
                  </a:lnTo>
                  <a:lnTo>
                    <a:pt x="33083" y="602849"/>
                  </a:lnTo>
                  <a:lnTo>
                    <a:pt x="33083" y="844234"/>
                  </a:lnTo>
                  <a:lnTo>
                    <a:pt x="243835" y="966764"/>
                  </a:lnTo>
                  <a:lnTo>
                    <a:pt x="338551" y="966764"/>
                  </a:lnTo>
                  <a:lnTo>
                    <a:pt x="268341" y="1007199"/>
                  </a:lnTo>
                  <a:lnTo>
                    <a:pt x="265890" y="1008424"/>
                  </a:lnTo>
                  <a:lnTo>
                    <a:pt x="262214" y="1009649"/>
                  </a:lnTo>
                  <a:close/>
                </a:path>
                <a:path w="1005204" h="1009650">
                  <a:moveTo>
                    <a:pt x="760913" y="406800"/>
                  </a:moveTo>
                  <a:lnTo>
                    <a:pt x="727830" y="406800"/>
                  </a:lnTo>
                  <a:lnTo>
                    <a:pt x="727830" y="181344"/>
                  </a:lnTo>
                  <a:lnTo>
                    <a:pt x="760913" y="181344"/>
                  </a:lnTo>
                  <a:lnTo>
                    <a:pt x="760913" y="406800"/>
                  </a:lnTo>
                  <a:close/>
                </a:path>
                <a:path w="1005204" h="1009650">
                  <a:moveTo>
                    <a:pt x="334867" y="408026"/>
                  </a:moveTo>
                  <a:lnTo>
                    <a:pt x="274467" y="408026"/>
                  </a:lnTo>
                  <a:lnTo>
                    <a:pt x="469291" y="295298"/>
                  </a:lnTo>
                  <a:lnTo>
                    <a:pt x="274467" y="183795"/>
                  </a:lnTo>
                  <a:lnTo>
                    <a:pt x="723594" y="183795"/>
                  </a:lnTo>
                  <a:lnTo>
                    <a:pt x="533006" y="294072"/>
                  </a:lnTo>
                  <a:lnTo>
                    <a:pt x="579595" y="321029"/>
                  </a:lnTo>
                  <a:lnTo>
                    <a:pt x="485220" y="321029"/>
                  </a:lnTo>
                  <a:lnTo>
                    <a:pt x="334867" y="408026"/>
                  </a:lnTo>
                  <a:close/>
                </a:path>
                <a:path w="1005204" h="1009650">
                  <a:moveTo>
                    <a:pt x="517077" y="546485"/>
                  </a:moveTo>
                  <a:lnTo>
                    <a:pt x="485220" y="546485"/>
                  </a:lnTo>
                  <a:lnTo>
                    <a:pt x="485220" y="321029"/>
                  </a:lnTo>
                  <a:lnTo>
                    <a:pt x="579595" y="321029"/>
                  </a:lnTo>
                  <a:lnTo>
                    <a:pt x="583830" y="323480"/>
                  </a:lnTo>
                  <a:lnTo>
                    <a:pt x="517077" y="323480"/>
                  </a:lnTo>
                  <a:lnTo>
                    <a:pt x="517077" y="546485"/>
                  </a:lnTo>
                  <a:close/>
                </a:path>
                <a:path w="1005204" h="1009650">
                  <a:moveTo>
                    <a:pt x="581066" y="547710"/>
                  </a:moveTo>
                  <a:lnTo>
                    <a:pt x="517077" y="547710"/>
                  </a:lnTo>
                  <a:lnTo>
                    <a:pt x="711901" y="434982"/>
                  </a:lnTo>
                  <a:lnTo>
                    <a:pt x="517078" y="323480"/>
                  </a:lnTo>
                  <a:lnTo>
                    <a:pt x="583830" y="323480"/>
                  </a:lnTo>
                  <a:lnTo>
                    <a:pt x="727830" y="406800"/>
                  </a:lnTo>
                  <a:lnTo>
                    <a:pt x="760913" y="406800"/>
                  </a:lnTo>
                  <a:lnTo>
                    <a:pt x="760913" y="426405"/>
                  </a:lnTo>
                  <a:lnTo>
                    <a:pt x="807719" y="453362"/>
                  </a:lnTo>
                  <a:lnTo>
                    <a:pt x="744984" y="453362"/>
                  </a:lnTo>
                  <a:lnTo>
                    <a:pt x="581066" y="547710"/>
                  </a:lnTo>
                  <a:close/>
                </a:path>
                <a:path w="1005204" h="1009650">
                  <a:moveTo>
                    <a:pt x="808650" y="695972"/>
                  </a:moveTo>
                  <a:lnTo>
                    <a:pt x="744984" y="695972"/>
                  </a:lnTo>
                  <a:lnTo>
                    <a:pt x="955736" y="574667"/>
                  </a:lnTo>
                  <a:lnTo>
                    <a:pt x="744984" y="453362"/>
                  </a:lnTo>
                  <a:lnTo>
                    <a:pt x="807719" y="453362"/>
                  </a:lnTo>
                  <a:lnTo>
                    <a:pt x="994946" y="561188"/>
                  </a:lnTo>
                  <a:lnTo>
                    <a:pt x="999847" y="563639"/>
                  </a:lnTo>
                  <a:lnTo>
                    <a:pt x="1002298" y="568540"/>
                  </a:lnTo>
                  <a:lnTo>
                    <a:pt x="1004748" y="574667"/>
                  </a:lnTo>
                  <a:lnTo>
                    <a:pt x="1004748" y="602849"/>
                  </a:lnTo>
                  <a:lnTo>
                    <a:pt x="970440" y="602849"/>
                  </a:lnTo>
                  <a:lnTo>
                    <a:pt x="808650" y="695972"/>
                  </a:lnTo>
                  <a:close/>
                </a:path>
                <a:path w="1005204" h="1009650">
                  <a:moveTo>
                    <a:pt x="759688" y="825854"/>
                  </a:moveTo>
                  <a:lnTo>
                    <a:pt x="485220" y="825854"/>
                  </a:lnTo>
                  <a:lnTo>
                    <a:pt x="485220" y="600398"/>
                  </a:lnTo>
                  <a:lnTo>
                    <a:pt x="578937" y="600398"/>
                  </a:lnTo>
                  <a:lnTo>
                    <a:pt x="744984" y="695972"/>
                  </a:lnTo>
                  <a:lnTo>
                    <a:pt x="808650" y="695972"/>
                  </a:lnTo>
                  <a:lnTo>
                    <a:pt x="759688" y="724154"/>
                  </a:lnTo>
                  <a:lnTo>
                    <a:pt x="759688" y="825854"/>
                  </a:lnTo>
                  <a:close/>
                </a:path>
                <a:path w="1005204" h="1009650">
                  <a:moveTo>
                    <a:pt x="823790" y="966764"/>
                  </a:moveTo>
                  <a:lnTo>
                    <a:pt x="759688" y="966764"/>
                  </a:lnTo>
                  <a:lnTo>
                    <a:pt x="970440" y="844234"/>
                  </a:lnTo>
                  <a:lnTo>
                    <a:pt x="970440" y="602849"/>
                  </a:lnTo>
                  <a:lnTo>
                    <a:pt x="1004748" y="602849"/>
                  </a:lnTo>
                  <a:lnTo>
                    <a:pt x="1004748" y="858937"/>
                  </a:lnTo>
                  <a:lnTo>
                    <a:pt x="1001072" y="865064"/>
                  </a:lnTo>
                  <a:lnTo>
                    <a:pt x="996171" y="867514"/>
                  </a:lnTo>
                  <a:lnTo>
                    <a:pt x="823790" y="966764"/>
                  </a:lnTo>
                  <a:close/>
                </a:path>
                <a:path w="1005204" h="1009650">
                  <a:moveTo>
                    <a:pt x="275693" y="966764"/>
                  </a:moveTo>
                  <a:lnTo>
                    <a:pt x="243835" y="966764"/>
                  </a:lnTo>
                  <a:lnTo>
                    <a:pt x="243835" y="724154"/>
                  </a:lnTo>
                  <a:lnTo>
                    <a:pt x="33083" y="602849"/>
                  </a:lnTo>
                  <a:lnTo>
                    <a:pt x="480984" y="602849"/>
                  </a:lnTo>
                  <a:lnTo>
                    <a:pt x="290396" y="713126"/>
                  </a:lnTo>
                  <a:lnTo>
                    <a:pt x="341220" y="742533"/>
                  </a:lnTo>
                  <a:lnTo>
                    <a:pt x="275693" y="742533"/>
                  </a:lnTo>
                  <a:lnTo>
                    <a:pt x="275693" y="966764"/>
                  </a:lnTo>
                  <a:close/>
                </a:path>
                <a:path w="1005204" h="1009650">
                  <a:moveTo>
                    <a:pt x="338551" y="966764"/>
                  </a:moveTo>
                  <a:lnTo>
                    <a:pt x="275693" y="966764"/>
                  </a:lnTo>
                  <a:lnTo>
                    <a:pt x="470516" y="855261"/>
                  </a:lnTo>
                  <a:lnTo>
                    <a:pt x="275693" y="742533"/>
                  </a:lnTo>
                  <a:lnTo>
                    <a:pt x="341220" y="742533"/>
                  </a:lnTo>
                  <a:lnTo>
                    <a:pt x="485220" y="825854"/>
                  </a:lnTo>
                  <a:lnTo>
                    <a:pt x="759688" y="825854"/>
                  </a:lnTo>
                  <a:lnTo>
                    <a:pt x="759688" y="872415"/>
                  </a:lnTo>
                  <a:lnTo>
                    <a:pt x="502374" y="872415"/>
                  </a:lnTo>
                  <a:lnTo>
                    <a:pt x="338551" y="966764"/>
                  </a:lnTo>
                  <a:close/>
                </a:path>
                <a:path w="1005204" h="1009650">
                  <a:moveTo>
                    <a:pt x="748660" y="1009649"/>
                  </a:moveTo>
                  <a:lnTo>
                    <a:pt x="741308" y="1009649"/>
                  </a:lnTo>
                  <a:lnTo>
                    <a:pt x="736407" y="1007199"/>
                  </a:lnTo>
                  <a:lnTo>
                    <a:pt x="502374" y="872415"/>
                  </a:lnTo>
                  <a:lnTo>
                    <a:pt x="759688" y="872415"/>
                  </a:lnTo>
                  <a:lnTo>
                    <a:pt x="759688" y="966764"/>
                  </a:lnTo>
                  <a:lnTo>
                    <a:pt x="823790" y="966764"/>
                  </a:lnTo>
                  <a:lnTo>
                    <a:pt x="753561" y="1007199"/>
                  </a:lnTo>
                  <a:lnTo>
                    <a:pt x="748660" y="10096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0" name="object 15">
            <a:extLst>
              <a:ext uri="{FF2B5EF4-FFF2-40B4-BE49-F238E27FC236}">
                <a16:creationId xmlns:a16="http://schemas.microsoft.com/office/drawing/2014/main" id="{59E2110B-ABC5-42E1-A5E8-E8AA3C2CF7DD}"/>
              </a:ext>
            </a:extLst>
          </p:cNvPr>
          <p:cNvSpPr txBox="1"/>
          <p:nvPr/>
        </p:nvSpPr>
        <p:spPr>
          <a:xfrm>
            <a:off x="142538" y="6327457"/>
            <a:ext cx="8989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id-ID"/>
            </a:defPPr>
            <a:lvl1pPr marL="12700">
              <a:lnSpc>
                <a:spcPct val="100000"/>
              </a:lnSpc>
              <a:spcBef>
                <a:spcPts val="100"/>
              </a:spcBef>
              <a:defRPr sz="1200" i="1" spc="-5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Sumber</a:t>
            </a:r>
            <a:r>
              <a:rPr lang="en-US" dirty="0"/>
              <a:t> :  </a:t>
            </a:r>
            <a:r>
              <a:rPr lang="en-US" dirty="0" err="1"/>
              <a:t>Paparan</a:t>
            </a:r>
            <a:r>
              <a:rPr lang="en-US" dirty="0"/>
              <a:t> </a:t>
            </a:r>
            <a:r>
              <a:rPr lang="en-US" dirty="0" err="1"/>
              <a:t>PermenPANRB</a:t>
            </a:r>
            <a:r>
              <a:rPr lang="en-US" dirty="0"/>
              <a:t> 59 </a:t>
            </a:r>
            <a:r>
              <a:rPr lang="en-US" dirty="0" err="1"/>
              <a:t>Tahun</a:t>
            </a:r>
            <a:r>
              <a:rPr lang="en-US" dirty="0"/>
              <a:t> 2020</a:t>
            </a:r>
            <a:endParaRPr dirty="0"/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57EFB603-6588-45C7-BB9D-EF8C3D856F81}"/>
              </a:ext>
            </a:extLst>
          </p:cNvPr>
          <p:cNvSpPr txBox="1"/>
          <p:nvPr/>
        </p:nvSpPr>
        <p:spPr>
          <a:xfrm>
            <a:off x="1395274" y="451459"/>
            <a:ext cx="382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Pelaksanaan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SPBE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3" name="Slide Number Placeholder 462">
            <a:extLst>
              <a:ext uri="{FF2B5EF4-FFF2-40B4-BE49-F238E27FC236}">
                <a16:creationId xmlns:a16="http://schemas.microsoft.com/office/drawing/2014/main" id="{844C9B8F-ED03-4A7C-B905-5983CD12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461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9F2B137-C916-49C2-B0DA-D3F99CDC533D}"/>
              </a:ext>
            </a:extLst>
          </p:cNvPr>
          <p:cNvGrpSpPr/>
          <p:nvPr/>
        </p:nvGrpSpPr>
        <p:grpSpPr>
          <a:xfrm>
            <a:off x="1094675" y="1603500"/>
            <a:ext cx="10059924" cy="4442841"/>
            <a:chOff x="1094675" y="1603500"/>
            <a:chExt cx="10059924" cy="4442841"/>
          </a:xfrm>
        </p:grpSpPr>
        <p:sp>
          <p:nvSpPr>
            <p:cNvPr id="23" name="object 29">
              <a:extLst>
                <a:ext uri="{FF2B5EF4-FFF2-40B4-BE49-F238E27FC236}">
                  <a16:creationId xmlns:a16="http://schemas.microsoft.com/office/drawing/2014/main" id="{F0F3D9DE-B2E8-44BC-8427-32606C829A69}"/>
                </a:ext>
              </a:extLst>
            </p:cNvPr>
            <p:cNvSpPr/>
            <p:nvPr/>
          </p:nvSpPr>
          <p:spPr>
            <a:xfrm>
              <a:off x="9280079" y="4863336"/>
              <a:ext cx="1874520" cy="1175385"/>
            </a:xfrm>
            <a:custGeom>
              <a:avLst/>
              <a:gdLst/>
              <a:ahLst/>
              <a:cxnLst/>
              <a:rect l="l" t="t" r="r" b="b"/>
              <a:pathLst>
                <a:path w="1800225" h="1175385">
                  <a:moveTo>
                    <a:pt x="1604010" y="0"/>
                  </a:moveTo>
                  <a:lnTo>
                    <a:pt x="195834" y="0"/>
                  </a:lnTo>
                  <a:lnTo>
                    <a:pt x="150915" y="5169"/>
                  </a:lnTo>
                  <a:lnTo>
                    <a:pt x="109690" y="19896"/>
                  </a:lnTo>
                  <a:lnTo>
                    <a:pt x="73329" y="43007"/>
                  </a:lnTo>
                  <a:lnTo>
                    <a:pt x="43007" y="73329"/>
                  </a:lnTo>
                  <a:lnTo>
                    <a:pt x="19896" y="109690"/>
                  </a:lnTo>
                  <a:lnTo>
                    <a:pt x="5169" y="150915"/>
                  </a:lnTo>
                  <a:lnTo>
                    <a:pt x="0" y="195834"/>
                  </a:lnTo>
                  <a:lnTo>
                    <a:pt x="0" y="979170"/>
                  </a:lnTo>
                  <a:lnTo>
                    <a:pt x="5169" y="1024072"/>
                  </a:lnTo>
                  <a:lnTo>
                    <a:pt x="19896" y="1065291"/>
                  </a:lnTo>
                  <a:lnTo>
                    <a:pt x="43007" y="1101652"/>
                  </a:lnTo>
                  <a:lnTo>
                    <a:pt x="73329" y="1131980"/>
                  </a:lnTo>
                  <a:lnTo>
                    <a:pt x="109690" y="1155098"/>
                  </a:lnTo>
                  <a:lnTo>
                    <a:pt x="150915" y="1169831"/>
                  </a:lnTo>
                  <a:lnTo>
                    <a:pt x="195834" y="1175004"/>
                  </a:lnTo>
                  <a:lnTo>
                    <a:pt x="1604010" y="1175004"/>
                  </a:lnTo>
                  <a:lnTo>
                    <a:pt x="1648928" y="1169831"/>
                  </a:lnTo>
                  <a:lnTo>
                    <a:pt x="1690153" y="1155098"/>
                  </a:lnTo>
                  <a:lnTo>
                    <a:pt x="1726514" y="1131980"/>
                  </a:lnTo>
                  <a:lnTo>
                    <a:pt x="1756836" y="1101652"/>
                  </a:lnTo>
                  <a:lnTo>
                    <a:pt x="1779947" y="1065291"/>
                  </a:lnTo>
                  <a:lnTo>
                    <a:pt x="1794674" y="1024072"/>
                  </a:lnTo>
                  <a:lnTo>
                    <a:pt x="1799844" y="979170"/>
                  </a:lnTo>
                  <a:lnTo>
                    <a:pt x="1799844" y="195834"/>
                  </a:lnTo>
                  <a:lnTo>
                    <a:pt x="1794674" y="150915"/>
                  </a:lnTo>
                  <a:lnTo>
                    <a:pt x="1779947" y="109690"/>
                  </a:lnTo>
                  <a:lnTo>
                    <a:pt x="1756836" y="73329"/>
                  </a:lnTo>
                  <a:lnTo>
                    <a:pt x="1726514" y="43007"/>
                  </a:lnTo>
                  <a:lnTo>
                    <a:pt x="1690153" y="19896"/>
                  </a:lnTo>
                  <a:lnTo>
                    <a:pt x="1648928" y="5169"/>
                  </a:lnTo>
                  <a:lnTo>
                    <a:pt x="1604010" y="0"/>
                  </a:lnTo>
                  <a:close/>
                </a:path>
              </a:pathLst>
            </a:custGeom>
            <a:solidFill>
              <a:srgbClr val="00458B"/>
            </a:solidFill>
          </p:spPr>
          <p:txBody>
            <a:bodyPr wrap="square" lIns="0" tIns="0" rIns="0" bIns="0" rtlCol="0"/>
            <a:lstStyle/>
            <a:p>
              <a:pPr marL="354013" marR="220979" indent="-182563">
                <a:buFontTx/>
                <a:buChar char="-"/>
                <a:tabLst>
                  <a:tab pos="253365" algn="l"/>
                </a:tabLst>
              </a:pPr>
              <a:endParaRPr lang="en-US" sz="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54013" marR="220979" indent="-182563">
                <a:buFontTx/>
                <a:buChar char="-"/>
                <a:tabLst>
                  <a:tab pos="253365" algn="l"/>
                </a:tabLst>
              </a:pPr>
              <a:r>
                <a:rPr lang="id-ID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Melakukan</a:t>
              </a:r>
              <a:r>
                <a:rPr lang="en-US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</a:t>
              </a:r>
              <a:r>
                <a:rPr lang="en-US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 </a:t>
              </a:r>
              <a:r>
                <a:rPr lang="id-ID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terhadap  penjelasan yang diberikan  evaluator;</a:t>
              </a:r>
              <a:endParaRPr lang="en-US" sz="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54965" marR="220979" indent="-171450">
                <a:buFontTx/>
                <a:buChar char="-"/>
                <a:tabLst>
                  <a:tab pos="253365" algn="l"/>
                </a:tabLst>
              </a:pPr>
              <a:r>
                <a:rPr lang="id-ID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Mengelola seluruh tahapan  pelaksanaan evaluasi;</a:t>
              </a:r>
              <a:endParaRPr lang="en-US" sz="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54965" marR="220979" indent="-171450">
                <a:buFontTx/>
                <a:buChar char="-"/>
                <a:tabLst>
                  <a:tab pos="253365" algn="l"/>
                </a:tabLst>
              </a:pPr>
              <a:r>
                <a:rPr lang="id-ID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Melakukan pengolahan data.</a:t>
              </a:r>
            </a:p>
            <a:p>
              <a:endParaRPr dirty="0"/>
            </a:p>
          </p:txBody>
        </p:sp>
        <p:sp>
          <p:nvSpPr>
            <p:cNvPr id="22" name="object 28">
              <a:extLst>
                <a:ext uri="{FF2B5EF4-FFF2-40B4-BE49-F238E27FC236}">
                  <a16:creationId xmlns:a16="http://schemas.microsoft.com/office/drawing/2014/main" id="{63A3B858-0470-4634-89B5-B7800EC5B29A}"/>
                </a:ext>
              </a:extLst>
            </p:cNvPr>
            <p:cNvSpPr/>
            <p:nvPr/>
          </p:nvSpPr>
          <p:spPr>
            <a:xfrm>
              <a:off x="7224203" y="4870956"/>
              <a:ext cx="1800225" cy="1175385"/>
            </a:xfrm>
            <a:custGeom>
              <a:avLst/>
              <a:gdLst/>
              <a:ahLst/>
              <a:cxnLst/>
              <a:rect l="l" t="t" r="r" b="b"/>
              <a:pathLst>
                <a:path w="1800225" h="1175385">
                  <a:moveTo>
                    <a:pt x="1604010" y="0"/>
                  </a:moveTo>
                  <a:lnTo>
                    <a:pt x="195834" y="0"/>
                  </a:lnTo>
                  <a:lnTo>
                    <a:pt x="150915" y="5169"/>
                  </a:lnTo>
                  <a:lnTo>
                    <a:pt x="109690" y="19896"/>
                  </a:lnTo>
                  <a:lnTo>
                    <a:pt x="73329" y="43007"/>
                  </a:lnTo>
                  <a:lnTo>
                    <a:pt x="43007" y="73329"/>
                  </a:lnTo>
                  <a:lnTo>
                    <a:pt x="19896" y="109690"/>
                  </a:lnTo>
                  <a:lnTo>
                    <a:pt x="5169" y="150915"/>
                  </a:lnTo>
                  <a:lnTo>
                    <a:pt x="0" y="195834"/>
                  </a:lnTo>
                  <a:lnTo>
                    <a:pt x="0" y="979170"/>
                  </a:lnTo>
                  <a:lnTo>
                    <a:pt x="5169" y="1024072"/>
                  </a:lnTo>
                  <a:lnTo>
                    <a:pt x="19896" y="1065291"/>
                  </a:lnTo>
                  <a:lnTo>
                    <a:pt x="43007" y="1101652"/>
                  </a:lnTo>
                  <a:lnTo>
                    <a:pt x="73329" y="1131980"/>
                  </a:lnTo>
                  <a:lnTo>
                    <a:pt x="109690" y="1155098"/>
                  </a:lnTo>
                  <a:lnTo>
                    <a:pt x="150915" y="1169831"/>
                  </a:lnTo>
                  <a:lnTo>
                    <a:pt x="195834" y="1175004"/>
                  </a:lnTo>
                  <a:lnTo>
                    <a:pt x="1604010" y="1175004"/>
                  </a:lnTo>
                  <a:lnTo>
                    <a:pt x="1648928" y="1169831"/>
                  </a:lnTo>
                  <a:lnTo>
                    <a:pt x="1690153" y="1155098"/>
                  </a:lnTo>
                  <a:lnTo>
                    <a:pt x="1726514" y="1131980"/>
                  </a:lnTo>
                  <a:lnTo>
                    <a:pt x="1756836" y="1101652"/>
                  </a:lnTo>
                  <a:lnTo>
                    <a:pt x="1779947" y="1065291"/>
                  </a:lnTo>
                  <a:lnTo>
                    <a:pt x="1794674" y="1024072"/>
                  </a:lnTo>
                  <a:lnTo>
                    <a:pt x="1799844" y="979170"/>
                  </a:lnTo>
                  <a:lnTo>
                    <a:pt x="1799844" y="195834"/>
                  </a:lnTo>
                  <a:lnTo>
                    <a:pt x="1794674" y="150915"/>
                  </a:lnTo>
                  <a:lnTo>
                    <a:pt x="1779947" y="109690"/>
                  </a:lnTo>
                  <a:lnTo>
                    <a:pt x="1756836" y="73329"/>
                  </a:lnTo>
                  <a:lnTo>
                    <a:pt x="1726514" y="43007"/>
                  </a:lnTo>
                  <a:lnTo>
                    <a:pt x="1690153" y="19896"/>
                  </a:lnTo>
                  <a:lnTo>
                    <a:pt x="1648928" y="5169"/>
                  </a:lnTo>
                  <a:lnTo>
                    <a:pt x="1604010" y="0"/>
                  </a:lnTo>
                  <a:close/>
                </a:path>
              </a:pathLst>
            </a:custGeom>
            <a:solidFill>
              <a:srgbClr val="00458B"/>
            </a:solidFill>
          </p:spPr>
          <p:txBody>
            <a:bodyPr wrap="square" lIns="0" tIns="0" rIns="0" bIns="0" rtlCol="0"/>
            <a:lstStyle/>
            <a:p>
              <a:pPr marL="285750" marR="220979" indent="-285750">
                <a:lnSpc>
                  <a:spcPct val="100000"/>
                </a:lnSpc>
                <a:buFontTx/>
                <a:buChar char="-"/>
                <a:tabLst>
                  <a:tab pos="253365" algn="l"/>
                </a:tabLst>
              </a:pPr>
              <a:endParaRPr lang="en-US" sz="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marR="220979" indent="-171450">
                <a:lnSpc>
                  <a:spcPct val="100000"/>
                </a:lnSpc>
                <a:buFontTx/>
                <a:buChar char="-"/>
                <a:tabLst>
                  <a:tab pos="253365" algn="l"/>
                </a:tabLst>
              </a:pPr>
              <a:r>
                <a:rPr lang="id-ID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Melaksanakan asesmen terhadap  hasil evaluasi mandiri K/L/D  melalui tahapan evaluasi  eketernal yang telah ditentukan;</a:t>
              </a:r>
              <a:endParaRPr lang="en-US" sz="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marR="220979" indent="-171450">
                <a:lnSpc>
                  <a:spcPct val="100000"/>
                </a:lnSpc>
                <a:buFontTx/>
                <a:buChar char="-"/>
                <a:tabLst>
                  <a:tab pos="253365" algn="l"/>
                </a:tabLst>
              </a:pPr>
              <a:r>
                <a:rPr lang="id-ID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Memperbaiki hasil reviu;</a:t>
              </a:r>
              <a:endParaRPr lang="en-US" sz="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marR="220979" indent="-171450">
                <a:lnSpc>
                  <a:spcPct val="100000"/>
                </a:lnSpc>
                <a:buFontTx/>
                <a:buChar char="-"/>
                <a:tabLst>
                  <a:tab pos="253365" algn="l"/>
                </a:tabLst>
              </a:pPr>
              <a:r>
                <a:rPr lang="id-ID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Menyusun laporan hasil evaluasi.</a:t>
              </a:r>
            </a:p>
          </p:txBody>
        </p:sp>
        <p:sp>
          <p:nvSpPr>
            <p:cNvPr id="4" name="object 17">
              <a:extLst>
                <a:ext uri="{FF2B5EF4-FFF2-40B4-BE49-F238E27FC236}">
                  <a16:creationId xmlns:a16="http://schemas.microsoft.com/office/drawing/2014/main" id="{8295180D-953D-4E07-9963-43E8D92BC927}"/>
                </a:ext>
              </a:extLst>
            </p:cNvPr>
            <p:cNvSpPr/>
            <p:nvPr/>
          </p:nvSpPr>
          <p:spPr>
            <a:xfrm>
              <a:off x="7230299" y="1603500"/>
              <a:ext cx="3850004" cy="885825"/>
            </a:xfrm>
            <a:custGeom>
              <a:avLst/>
              <a:gdLst/>
              <a:ahLst/>
              <a:cxnLst/>
              <a:rect l="l" t="t" r="r" b="b"/>
              <a:pathLst>
                <a:path w="3850004" h="885825">
                  <a:moveTo>
                    <a:pt x="3702050" y="0"/>
                  </a:moveTo>
                  <a:lnTo>
                    <a:pt x="147574" y="0"/>
                  </a:lnTo>
                  <a:lnTo>
                    <a:pt x="100917" y="7520"/>
                  </a:lnTo>
                  <a:lnTo>
                    <a:pt x="60405" y="28464"/>
                  </a:lnTo>
                  <a:lnTo>
                    <a:pt x="28464" y="60405"/>
                  </a:lnTo>
                  <a:lnTo>
                    <a:pt x="7520" y="100917"/>
                  </a:lnTo>
                  <a:lnTo>
                    <a:pt x="0" y="147574"/>
                  </a:lnTo>
                  <a:lnTo>
                    <a:pt x="0" y="737870"/>
                  </a:lnTo>
                  <a:lnTo>
                    <a:pt x="7520" y="784526"/>
                  </a:lnTo>
                  <a:lnTo>
                    <a:pt x="28464" y="825038"/>
                  </a:lnTo>
                  <a:lnTo>
                    <a:pt x="60405" y="856979"/>
                  </a:lnTo>
                  <a:lnTo>
                    <a:pt x="100917" y="877923"/>
                  </a:lnTo>
                  <a:lnTo>
                    <a:pt x="147574" y="885444"/>
                  </a:lnTo>
                  <a:lnTo>
                    <a:pt x="3702050" y="885444"/>
                  </a:lnTo>
                  <a:lnTo>
                    <a:pt x="3748706" y="877923"/>
                  </a:lnTo>
                  <a:lnTo>
                    <a:pt x="3789218" y="856979"/>
                  </a:lnTo>
                  <a:lnTo>
                    <a:pt x="3821159" y="825038"/>
                  </a:lnTo>
                  <a:lnTo>
                    <a:pt x="3842103" y="784526"/>
                  </a:lnTo>
                  <a:lnTo>
                    <a:pt x="3849624" y="737870"/>
                  </a:lnTo>
                  <a:lnTo>
                    <a:pt x="3849624" y="147574"/>
                  </a:lnTo>
                  <a:lnTo>
                    <a:pt x="3842103" y="100917"/>
                  </a:lnTo>
                  <a:lnTo>
                    <a:pt x="3821159" y="60405"/>
                  </a:lnTo>
                  <a:lnTo>
                    <a:pt x="3789218" y="28464"/>
                  </a:lnTo>
                  <a:lnTo>
                    <a:pt x="3748706" y="7520"/>
                  </a:lnTo>
                  <a:lnTo>
                    <a:pt x="3702050" y="0"/>
                  </a:lnTo>
                  <a:close/>
                </a:path>
              </a:pathLst>
            </a:custGeom>
            <a:solidFill>
              <a:srgbClr val="00458B"/>
            </a:solidFill>
          </p:spPr>
          <p:txBody>
            <a:bodyPr wrap="square" lIns="0" tIns="0" rIns="0" bIns="0" rtlCol="0"/>
            <a:lstStyle/>
            <a:p>
              <a:pPr algn="ctr"/>
              <a:endPara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id-ID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Asesor</a:t>
              </a:r>
              <a:r>
                <a:rPr lang="id-ID" b="1" spc="-7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b="1" spc="-1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Eksternal</a:t>
              </a:r>
              <a:r>
                <a:rPr lang="id-ID" b="1" spc="-6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 </a:t>
              </a:r>
              <a:r>
                <a:rPr lang="id-ID" b="1" spc="-39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b="1" spc="-1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Kementerian</a:t>
              </a:r>
              <a:r>
                <a:rPr lang="id-ID" b="1" spc="-7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b="1" spc="-2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PANRB</a:t>
              </a:r>
              <a:endParaRPr lang="id-ID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dirty="0"/>
            </a:p>
          </p:txBody>
        </p:sp>
        <p:sp>
          <p:nvSpPr>
            <p:cNvPr id="5" name="object 23">
              <a:extLst>
                <a:ext uri="{FF2B5EF4-FFF2-40B4-BE49-F238E27FC236}">
                  <a16:creationId xmlns:a16="http://schemas.microsoft.com/office/drawing/2014/main" id="{7F0BC5E0-24F0-4DCD-8E6F-7A6AAC2FF138}"/>
                </a:ext>
              </a:extLst>
            </p:cNvPr>
            <p:cNvSpPr/>
            <p:nvPr/>
          </p:nvSpPr>
          <p:spPr>
            <a:xfrm>
              <a:off x="5297866" y="2743452"/>
              <a:ext cx="1800225" cy="338455"/>
            </a:xfrm>
            <a:custGeom>
              <a:avLst/>
              <a:gdLst/>
              <a:ahLst/>
              <a:cxnLst/>
              <a:rect l="l" t="t" r="r" b="b"/>
              <a:pathLst>
                <a:path w="1800225" h="338455">
                  <a:moveTo>
                    <a:pt x="1743456" y="0"/>
                  </a:moveTo>
                  <a:lnTo>
                    <a:pt x="56387" y="0"/>
                  </a:lnTo>
                  <a:lnTo>
                    <a:pt x="34450" y="4435"/>
                  </a:lnTo>
                  <a:lnTo>
                    <a:pt x="16525" y="16525"/>
                  </a:lnTo>
                  <a:lnTo>
                    <a:pt x="4435" y="34450"/>
                  </a:lnTo>
                  <a:lnTo>
                    <a:pt x="0" y="56387"/>
                  </a:lnTo>
                  <a:lnTo>
                    <a:pt x="0" y="281940"/>
                  </a:lnTo>
                  <a:lnTo>
                    <a:pt x="4435" y="303877"/>
                  </a:lnTo>
                  <a:lnTo>
                    <a:pt x="16525" y="321802"/>
                  </a:lnTo>
                  <a:lnTo>
                    <a:pt x="34450" y="333892"/>
                  </a:lnTo>
                  <a:lnTo>
                    <a:pt x="56387" y="338328"/>
                  </a:lnTo>
                  <a:lnTo>
                    <a:pt x="1743456" y="338328"/>
                  </a:lnTo>
                  <a:lnTo>
                    <a:pt x="1765393" y="333892"/>
                  </a:lnTo>
                  <a:lnTo>
                    <a:pt x="1783318" y="321802"/>
                  </a:lnTo>
                  <a:lnTo>
                    <a:pt x="1795408" y="303877"/>
                  </a:lnTo>
                  <a:lnTo>
                    <a:pt x="1799843" y="281940"/>
                  </a:lnTo>
                  <a:lnTo>
                    <a:pt x="1799843" y="56387"/>
                  </a:lnTo>
                  <a:lnTo>
                    <a:pt x="1795408" y="34450"/>
                  </a:lnTo>
                  <a:lnTo>
                    <a:pt x="1783318" y="16525"/>
                  </a:lnTo>
                  <a:lnTo>
                    <a:pt x="1765393" y="4435"/>
                  </a:lnTo>
                  <a:lnTo>
                    <a:pt x="1743456" y="0"/>
                  </a:lnTo>
                  <a:close/>
                </a:path>
              </a:pathLst>
            </a:custGeom>
            <a:solidFill>
              <a:srgbClr val="00458B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Tahap</a:t>
              </a:r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2:</a:t>
              </a:r>
              <a:b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Persetujuan</a:t>
              </a:r>
              <a:endPara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dirty="0"/>
            </a:p>
          </p:txBody>
        </p:sp>
        <p:sp>
          <p:nvSpPr>
            <p:cNvPr id="6" name="object 22">
              <a:extLst>
                <a:ext uri="{FF2B5EF4-FFF2-40B4-BE49-F238E27FC236}">
                  <a16:creationId xmlns:a16="http://schemas.microsoft.com/office/drawing/2014/main" id="{B3D4E0F5-26B1-4A25-8152-12C105D139E9}"/>
                </a:ext>
              </a:extLst>
            </p:cNvPr>
            <p:cNvSpPr/>
            <p:nvPr/>
          </p:nvSpPr>
          <p:spPr>
            <a:xfrm>
              <a:off x="3248086" y="2748024"/>
              <a:ext cx="1800225" cy="337185"/>
            </a:xfrm>
            <a:custGeom>
              <a:avLst/>
              <a:gdLst/>
              <a:ahLst/>
              <a:cxnLst/>
              <a:rect l="l" t="t" r="r" b="b"/>
              <a:pathLst>
                <a:path w="1800225" h="337185">
                  <a:moveTo>
                    <a:pt x="1743710" y="0"/>
                  </a:moveTo>
                  <a:lnTo>
                    <a:pt x="56133" y="0"/>
                  </a:lnTo>
                  <a:lnTo>
                    <a:pt x="34289" y="4413"/>
                  </a:lnTo>
                  <a:lnTo>
                    <a:pt x="16446" y="16446"/>
                  </a:lnTo>
                  <a:lnTo>
                    <a:pt x="4413" y="34289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13" y="302514"/>
                  </a:lnTo>
                  <a:lnTo>
                    <a:pt x="16446" y="320357"/>
                  </a:lnTo>
                  <a:lnTo>
                    <a:pt x="34289" y="332390"/>
                  </a:lnTo>
                  <a:lnTo>
                    <a:pt x="56133" y="336803"/>
                  </a:lnTo>
                  <a:lnTo>
                    <a:pt x="1743710" y="336803"/>
                  </a:lnTo>
                  <a:lnTo>
                    <a:pt x="1765554" y="332390"/>
                  </a:lnTo>
                  <a:lnTo>
                    <a:pt x="1783397" y="320357"/>
                  </a:lnTo>
                  <a:lnTo>
                    <a:pt x="1795430" y="302513"/>
                  </a:lnTo>
                  <a:lnTo>
                    <a:pt x="1799843" y="280670"/>
                  </a:lnTo>
                  <a:lnTo>
                    <a:pt x="1799843" y="56134"/>
                  </a:lnTo>
                  <a:lnTo>
                    <a:pt x="1795430" y="34290"/>
                  </a:lnTo>
                  <a:lnTo>
                    <a:pt x="1783397" y="16446"/>
                  </a:lnTo>
                  <a:lnTo>
                    <a:pt x="1765553" y="4413"/>
                  </a:lnTo>
                  <a:lnTo>
                    <a:pt x="1743710" y="0"/>
                  </a:lnTo>
                  <a:close/>
                </a:path>
              </a:pathLst>
            </a:custGeom>
            <a:solidFill>
              <a:srgbClr val="00458B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Tahap</a:t>
              </a:r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1:</a:t>
              </a:r>
            </a:p>
            <a:p>
              <a:pPr algn="ctr"/>
              <a:r>
                <a:rPr lang="id-ID" sz="1050" spc="-5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Pengisian</a:t>
              </a:r>
              <a:r>
                <a:rPr lang="id-ID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1050" spc="-5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</a:t>
              </a:r>
              <a:r>
                <a:rPr lang="id-ID" sz="1050" spc="5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1050" spc="-5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Penilaian</a:t>
              </a:r>
              <a:endParaRPr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27">
              <a:extLst>
                <a:ext uri="{FF2B5EF4-FFF2-40B4-BE49-F238E27FC236}">
                  <a16:creationId xmlns:a16="http://schemas.microsoft.com/office/drawing/2014/main" id="{77634B99-20F8-4FC9-A258-0F8AA9BAA60D}"/>
                </a:ext>
              </a:extLst>
            </p:cNvPr>
            <p:cNvSpPr/>
            <p:nvPr/>
          </p:nvSpPr>
          <p:spPr>
            <a:xfrm>
              <a:off x="5188138" y="4866383"/>
              <a:ext cx="1798320" cy="1173480"/>
            </a:xfrm>
            <a:custGeom>
              <a:avLst/>
              <a:gdLst/>
              <a:ahLst/>
              <a:cxnLst/>
              <a:rect l="l" t="t" r="r" b="b"/>
              <a:pathLst>
                <a:path w="1798320" h="1173479">
                  <a:moveTo>
                    <a:pt x="1602739" y="0"/>
                  </a:moveTo>
                  <a:lnTo>
                    <a:pt x="195580" y="0"/>
                  </a:lnTo>
                  <a:lnTo>
                    <a:pt x="150716" y="5162"/>
                  </a:lnTo>
                  <a:lnTo>
                    <a:pt x="109542" y="19868"/>
                  </a:lnTo>
                  <a:lnTo>
                    <a:pt x="73229" y="42947"/>
                  </a:lnTo>
                  <a:lnTo>
                    <a:pt x="42947" y="73229"/>
                  </a:lnTo>
                  <a:lnTo>
                    <a:pt x="19868" y="109542"/>
                  </a:lnTo>
                  <a:lnTo>
                    <a:pt x="5162" y="150716"/>
                  </a:lnTo>
                  <a:lnTo>
                    <a:pt x="0" y="195580"/>
                  </a:lnTo>
                  <a:lnTo>
                    <a:pt x="0" y="977900"/>
                  </a:lnTo>
                  <a:lnTo>
                    <a:pt x="5162" y="1022743"/>
                  </a:lnTo>
                  <a:lnTo>
                    <a:pt x="19868" y="1063910"/>
                  </a:lnTo>
                  <a:lnTo>
                    <a:pt x="42947" y="1100224"/>
                  </a:lnTo>
                  <a:lnTo>
                    <a:pt x="73229" y="1130512"/>
                  </a:lnTo>
                  <a:lnTo>
                    <a:pt x="109542" y="1153600"/>
                  </a:lnTo>
                  <a:lnTo>
                    <a:pt x="150716" y="1168314"/>
                  </a:lnTo>
                  <a:lnTo>
                    <a:pt x="195580" y="1173480"/>
                  </a:lnTo>
                  <a:lnTo>
                    <a:pt x="1602739" y="1173480"/>
                  </a:lnTo>
                  <a:lnTo>
                    <a:pt x="1647603" y="1168314"/>
                  </a:lnTo>
                  <a:lnTo>
                    <a:pt x="1688777" y="1153600"/>
                  </a:lnTo>
                  <a:lnTo>
                    <a:pt x="1725090" y="1130512"/>
                  </a:lnTo>
                  <a:lnTo>
                    <a:pt x="1755372" y="1100224"/>
                  </a:lnTo>
                  <a:lnTo>
                    <a:pt x="1778451" y="1063910"/>
                  </a:lnTo>
                  <a:lnTo>
                    <a:pt x="1793157" y="1022743"/>
                  </a:lnTo>
                  <a:lnTo>
                    <a:pt x="1798319" y="977900"/>
                  </a:lnTo>
                  <a:lnTo>
                    <a:pt x="1798319" y="195580"/>
                  </a:lnTo>
                  <a:lnTo>
                    <a:pt x="1793157" y="150716"/>
                  </a:lnTo>
                  <a:lnTo>
                    <a:pt x="1778451" y="109542"/>
                  </a:lnTo>
                  <a:lnTo>
                    <a:pt x="1755372" y="73229"/>
                  </a:lnTo>
                  <a:lnTo>
                    <a:pt x="1725090" y="42947"/>
                  </a:lnTo>
                  <a:lnTo>
                    <a:pt x="1688777" y="19868"/>
                  </a:lnTo>
                  <a:lnTo>
                    <a:pt x="1647603" y="5162"/>
                  </a:lnTo>
                  <a:lnTo>
                    <a:pt x="1602739" y="0"/>
                  </a:lnTo>
                  <a:close/>
                </a:path>
              </a:pathLst>
            </a:custGeom>
            <a:solidFill>
              <a:srgbClr val="00458B"/>
            </a:solidFill>
          </p:spPr>
          <p:txBody>
            <a:bodyPr wrap="square" lIns="0" tIns="0" rIns="0" bIns="0" rtlCol="0"/>
            <a:lstStyle/>
            <a:p>
              <a:endParaRPr lang="en-US" sz="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Roboto"/>
              </a:endParaRPr>
            </a:p>
            <a:p>
              <a:pPr marL="171450" indent="-171450">
                <a:buFontTx/>
                <a:buChar char="-"/>
              </a:pPr>
              <a:r>
                <a:rPr lang="id-ID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Mengumpulkan dan mengelola data evaluasi mandiri</a:t>
              </a:r>
              <a:r>
                <a:rPr lang="en-US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;</a:t>
              </a:r>
            </a:p>
            <a:p>
              <a:pPr marL="171450" indent="-171450">
                <a:buFontTx/>
                <a:buChar char="-"/>
              </a:pPr>
              <a:r>
                <a:rPr lang="id-ID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Mengisi/Mengubah isian, penjelasan, dan data dukung sesuai dengan kesepakatan Tim Evaluator Internal</a:t>
              </a:r>
              <a:r>
                <a:rPr lang="en-US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;</a:t>
              </a:r>
            </a:p>
            <a:p>
              <a:pPr marL="171450" indent="-171450">
                <a:buFontTx/>
                <a:buChar char="-"/>
              </a:pPr>
              <a:r>
                <a:rPr lang="en-US" sz="800" kern="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Menyampaikan</a:t>
              </a:r>
              <a:r>
                <a:rPr lang="en-US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 Hasil </a:t>
              </a:r>
              <a:r>
                <a:rPr lang="en-US" sz="800" kern="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Evaluasi</a:t>
              </a:r>
              <a:r>
                <a:rPr lang="en-US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 </a:t>
              </a:r>
              <a:r>
                <a:rPr lang="en-US" sz="800" kern="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Kepada</a:t>
              </a:r>
              <a:r>
                <a:rPr lang="en-US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 </a:t>
              </a:r>
              <a:r>
                <a:rPr lang="en-US" sz="800" kern="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Penanggung</a:t>
              </a:r>
              <a:r>
                <a:rPr lang="en-US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 </a:t>
              </a:r>
              <a:r>
                <a:rPr lang="en-US" sz="800" kern="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Jawab</a:t>
              </a:r>
              <a:endParaRPr lang="en-US" sz="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Roboto"/>
              </a:endParaRPr>
            </a:p>
            <a:p>
              <a:endParaRPr dirty="0"/>
            </a:p>
          </p:txBody>
        </p:sp>
        <p:sp>
          <p:nvSpPr>
            <p:cNvPr id="8" name="object 26">
              <a:extLst>
                <a:ext uri="{FF2B5EF4-FFF2-40B4-BE49-F238E27FC236}">
                  <a16:creationId xmlns:a16="http://schemas.microsoft.com/office/drawing/2014/main" id="{EE12560D-96A4-492C-827F-9D2481DCD0E8}"/>
                </a:ext>
              </a:extLst>
            </p:cNvPr>
            <p:cNvSpPr/>
            <p:nvPr/>
          </p:nvSpPr>
          <p:spPr>
            <a:xfrm>
              <a:off x="3141215" y="4870956"/>
              <a:ext cx="1874520" cy="1175385"/>
            </a:xfrm>
            <a:custGeom>
              <a:avLst/>
              <a:gdLst/>
              <a:ahLst/>
              <a:cxnLst/>
              <a:rect l="l" t="t" r="r" b="b"/>
              <a:pathLst>
                <a:path w="1800225" h="1175385">
                  <a:moveTo>
                    <a:pt x="1604009" y="0"/>
                  </a:moveTo>
                  <a:lnTo>
                    <a:pt x="195833" y="0"/>
                  </a:lnTo>
                  <a:lnTo>
                    <a:pt x="150915" y="5169"/>
                  </a:lnTo>
                  <a:lnTo>
                    <a:pt x="109690" y="19896"/>
                  </a:lnTo>
                  <a:lnTo>
                    <a:pt x="73329" y="43007"/>
                  </a:lnTo>
                  <a:lnTo>
                    <a:pt x="43007" y="73329"/>
                  </a:lnTo>
                  <a:lnTo>
                    <a:pt x="19896" y="109690"/>
                  </a:lnTo>
                  <a:lnTo>
                    <a:pt x="5169" y="150915"/>
                  </a:lnTo>
                  <a:lnTo>
                    <a:pt x="0" y="195834"/>
                  </a:lnTo>
                  <a:lnTo>
                    <a:pt x="0" y="979170"/>
                  </a:lnTo>
                  <a:lnTo>
                    <a:pt x="5169" y="1024072"/>
                  </a:lnTo>
                  <a:lnTo>
                    <a:pt x="19896" y="1065291"/>
                  </a:lnTo>
                  <a:lnTo>
                    <a:pt x="43007" y="1101652"/>
                  </a:lnTo>
                  <a:lnTo>
                    <a:pt x="73329" y="1131980"/>
                  </a:lnTo>
                  <a:lnTo>
                    <a:pt x="109690" y="1155098"/>
                  </a:lnTo>
                  <a:lnTo>
                    <a:pt x="150915" y="1169831"/>
                  </a:lnTo>
                  <a:lnTo>
                    <a:pt x="195833" y="1175004"/>
                  </a:lnTo>
                  <a:lnTo>
                    <a:pt x="1604009" y="1175004"/>
                  </a:lnTo>
                  <a:lnTo>
                    <a:pt x="1648928" y="1169831"/>
                  </a:lnTo>
                  <a:lnTo>
                    <a:pt x="1690153" y="1155098"/>
                  </a:lnTo>
                  <a:lnTo>
                    <a:pt x="1726514" y="1131980"/>
                  </a:lnTo>
                  <a:lnTo>
                    <a:pt x="1756836" y="1101652"/>
                  </a:lnTo>
                  <a:lnTo>
                    <a:pt x="1779947" y="1065291"/>
                  </a:lnTo>
                  <a:lnTo>
                    <a:pt x="1794674" y="1024072"/>
                  </a:lnTo>
                  <a:lnTo>
                    <a:pt x="1799844" y="979170"/>
                  </a:lnTo>
                  <a:lnTo>
                    <a:pt x="1799844" y="195834"/>
                  </a:lnTo>
                  <a:lnTo>
                    <a:pt x="1794674" y="150915"/>
                  </a:lnTo>
                  <a:lnTo>
                    <a:pt x="1779947" y="109690"/>
                  </a:lnTo>
                  <a:lnTo>
                    <a:pt x="1756836" y="73329"/>
                  </a:lnTo>
                  <a:lnTo>
                    <a:pt x="1726514" y="43007"/>
                  </a:lnTo>
                  <a:lnTo>
                    <a:pt x="1690153" y="19896"/>
                  </a:lnTo>
                  <a:lnTo>
                    <a:pt x="1648928" y="5169"/>
                  </a:lnTo>
                  <a:lnTo>
                    <a:pt x="1604009" y="0"/>
                  </a:lnTo>
                  <a:close/>
                </a:path>
              </a:pathLst>
            </a:custGeom>
            <a:solidFill>
              <a:srgbClr val="00458B"/>
            </a:solidFill>
          </p:spPr>
          <p:txBody>
            <a:bodyPr wrap="square" lIns="0" tIns="0" rIns="0" bIns="0" rtlCol="0"/>
            <a:lstStyle/>
            <a:p>
              <a:endParaRPr lang="en-US" sz="800" kern="0" dirty="0">
                <a:solidFill>
                  <a:schemeClr val="bg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  <a:p>
              <a:pPr marL="171450" indent="-171450">
                <a:buFontTx/>
                <a:buChar char="-"/>
              </a:pPr>
              <a:r>
                <a:rPr lang="id-ID" sz="800" kern="0" dirty="0">
                  <a:solidFill>
                    <a:schemeClr val="bg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Mengumpulkan dan mengelola data evaluasi mandiri</a:t>
              </a:r>
              <a:endParaRPr lang="en-US" sz="800" kern="0" dirty="0">
                <a:solidFill>
                  <a:schemeClr val="bg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  <a:p>
              <a:pPr marL="171450" indent="-171450">
                <a:buFontTx/>
                <a:buChar char="-"/>
              </a:pPr>
              <a:r>
                <a:rPr lang="id-ID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Mengisi/Mengubah isian, penjelasan, dan data dukung sesuai dengan kesepakatan Tim Evaluator Internal</a:t>
              </a:r>
              <a:r>
                <a:rPr lang="en-US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 (K/L/D)</a:t>
              </a:r>
            </a:p>
            <a:p>
              <a:pPr marL="171450" indent="-171450">
                <a:buFontTx/>
                <a:buChar char="-"/>
              </a:pPr>
              <a:r>
                <a:rPr lang="en-US" sz="800" kern="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Menyampaikan</a:t>
              </a:r>
              <a:r>
                <a:rPr lang="en-US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 Hasil </a:t>
              </a:r>
              <a:r>
                <a:rPr lang="en-US" sz="800" kern="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Evaluasi</a:t>
              </a:r>
              <a:r>
                <a:rPr lang="en-US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 </a:t>
              </a:r>
              <a:r>
                <a:rPr lang="en-US" sz="800" kern="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Kepada</a:t>
              </a:r>
              <a:r>
                <a:rPr lang="en-US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 </a:t>
              </a:r>
              <a:r>
                <a:rPr lang="en-US" sz="800" kern="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Penanggung</a:t>
              </a:r>
              <a:r>
                <a:rPr lang="en-US" sz="8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 </a:t>
              </a:r>
              <a:r>
                <a:rPr lang="en-US" sz="800" kern="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Roboto"/>
                </a:rPr>
                <a:t>Jawab</a:t>
              </a:r>
              <a:endParaRPr lang="en-US" sz="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Roboto"/>
              </a:endParaRPr>
            </a:p>
            <a:p>
              <a:pPr marL="171450" indent="-171450">
                <a:buFontTx/>
                <a:buChar char="-"/>
              </a:pPr>
              <a:endParaRPr lang="id-ID" sz="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Roboto"/>
              </a:endParaRPr>
            </a:p>
            <a:p>
              <a:pPr marL="171450" indent="-171450">
                <a:buFontTx/>
                <a:buChar char="-"/>
              </a:pPr>
              <a:endParaRPr lang="id-ID" sz="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Roboto"/>
              </a:endParaRPr>
            </a:p>
            <a:p>
              <a:endParaRPr sz="1400" dirty="0"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20CB23D7-7532-4917-94FD-4423CF1812F8}"/>
                </a:ext>
              </a:extLst>
            </p:cNvPr>
            <p:cNvSpPr/>
            <p:nvPr/>
          </p:nvSpPr>
          <p:spPr>
            <a:xfrm>
              <a:off x="1094675" y="1603500"/>
              <a:ext cx="1874520" cy="885825"/>
            </a:xfrm>
            <a:custGeom>
              <a:avLst/>
              <a:gdLst/>
              <a:ahLst/>
              <a:cxnLst/>
              <a:rect l="l" t="t" r="r" b="b"/>
              <a:pathLst>
                <a:path w="1874520" h="885825">
                  <a:moveTo>
                    <a:pt x="1726946" y="0"/>
                  </a:moveTo>
                  <a:lnTo>
                    <a:pt x="147573" y="0"/>
                  </a:lnTo>
                  <a:lnTo>
                    <a:pt x="100931" y="7520"/>
                  </a:lnTo>
                  <a:lnTo>
                    <a:pt x="60421" y="28464"/>
                  </a:lnTo>
                  <a:lnTo>
                    <a:pt x="28475" y="60405"/>
                  </a:lnTo>
                  <a:lnTo>
                    <a:pt x="7524" y="100917"/>
                  </a:lnTo>
                  <a:lnTo>
                    <a:pt x="0" y="147574"/>
                  </a:lnTo>
                  <a:lnTo>
                    <a:pt x="0" y="737870"/>
                  </a:lnTo>
                  <a:lnTo>
                    <a:pt x="7524" y="784526"/>
                  </a:lnTo>
                  <a:lnTo>
                    <a:pt x="28475" y="825038"/>
                  </a:lnTo>
                  <a:lnTo>
                    <a:pt x="60421" y="856979"/>
                  </a:lnTo>
                  <a:lnTo>
                    <a:pt x="100931" y="877923"/>
                  </a:lnTo>
                  <a:lnTo>
                    <a:pt x="147573" y="885444"/>
                  </a:lnTo>
                  <a:lnTo>
                    <a:pt x="1726946" y="885444"/>
                  </a:lnTo>
                  <a:lnTo>
                    <a:pt x="1773602" y="877923"/>
                  </a:lnTo>
                  <a:lnTo>
                    <a:pt x="1814114" y="856979"/>
                  </a:lnTo>
                  <a:lnTo>
                    <a:pt x="1846055" y="825038"/>
                  </a:lnTo>
                  <a:lnTo>
                    <a:pt x="1866999" y="784526"/>
                  </a:lnTo>
                  <a:lnTo>
                    <a:pt x="1874520" y="737870"/>
                  </a:lnTo>
                  <a:lnTo>
                    <a:pt x="1874520" y="147574"/>
                  </a:lnTo>
                  <a:lnTo>
                    <a:pt x="1866999" y="100917"/>
                  </a:lnTo>
                  <a:lnTo>
                    <a:pt x="1846055" y="60405"/>
                  </a:lnTo>
                  <a:lnTo>
                    <a:pt x="1814114" y="28464"/>
                  </a:lnTo>
                  <a:lnTo>
                    <a:pt x="1773602" y="7520"/>
                  </a:lnTo>
                  <a:lnTo>
                    <a:pt x="1726946" y="0"/>
                  </a:lnTo>
                  <a:close/>
                </a:path>
              </a:pathLst>
            </a:custGeom>
            <a:solidFill>
              <a:srgbClr val="00458B"/>
            </a:solidFill>
          </p:spPr>
          <p:txBody>
            <a:bodyPr wrap="square" lIns="0" tIns="0" rIns="0" bIns="0" rtlCol="0"/>
            <a:lstStyle/>
            <a:p>
              <a:pPr algn="ctr"/>
              <a:endParaRPr lang="en-US" b="1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id-ID" b="1" spc="-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</a:t>
              </a:r>
              <a:r>
                <a:rPr lang="id-ID" b="1" spc="-4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b="1" spc="-1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Evalua</a:t>
              </a:r>
              <a:r>
                <a:rPr lang="en-US" b="1" spc="-1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</a:t>
              </a:r>
              <a:endParaRPr lang="id-ID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DA1CBDD9-0268-43CE-B302-45C5E7192004}"/>
                </a:ext>
              </a:extLst>
            </p:cNvPr>
            <p:cNvSpPr/>
            <p:nvPr/>
          </p:nvSpPr>
          <p:spPr>
            <a:xfrm>
              <a:off x="1094675" y="2638296"/>
              <a:ext cx="1874520" cy="1454150"/>
            </a:xfrm>
            <a:custGeom>
              <a:avLst/>
              <a:gdLst/>
              <a:ahLst/>
              <a:cxnLst/>
              <a:rect l="l" t="t" r="r" b="b"/>
              <a:pathLst>
                <a:path w="1874520" h="1454150">
                  <a:moveTo>
                    <a:pt x="1632203" y="0"/>
                  </a:moveTo>
                  <a:lnTo>
                    <a:pt x="242315" y="0"/>
                  </a:lnTo>
                  <a:lnTo>
                    <a:pt x="193483" y="4921"/>
                  </a:lnTo>
                  <a:lnTo>
                    <a:pt x="147998" y="19038"/>
                  </a:lnTo>
                  <a:lnTo>
                    <a:pt x="106838" y="41375"/>
                  </a:lnTo>
                  <a:lnTo>
                    <a:pt x="70975" y="70961"/>
                  </a:lnTo>
                  <a:lnTo>
                    <a:pt x="41385" y="106821"/>
                  </a:lnTo>
                  <a:lnTo>
                    <a:pt x="19043" y="147982"/>
                  </a:lnTo>
                  <a:lnTo>
                    <a:pt x="4923" y="193472"/>
                  </a:lnTo>
                  <a:lnTo>
                    <a:pt x="0" y="242315"/>
                  </a:lnTo>
                  <a:lnTo>
                    <a:pt x="0" y="1211579"/>
                  </a:lnTo>
                  <a:lnTo>
                    <a:pt x="4923" y="1260423"/>
                  </a:lnTo>
                  <a:lnTo>
                    <a:pt x="19043" y="1305913"/>
                  </a:lnTo>
                  <a:lnTo>
                    <a:pt x="41385" y="1347074"/>
                  </a:lnTo>
                  <a:lnTo>
                    <a:pt x="70975" y="1382934"/>
                  </a:lnTo>
                  <a:lnTo>
                    <a:pt x="106838" y="1412520"/>
                  </a:lnTo>
                  <a:lnTo>
                    <a:pt x="147998" y="1434857"/>
                  </a:lnTo>
                  <a:lnTo>
                    <a:pt x="193483" y="1448974"/>
                  </a:lnTo>
                  <a:lnTo>
                    <a:pt x="242315" y="1453895"/>
                  </a:lnTo>
                  <a:lnTo>
                    <a:pt x="1632203" y="1453895"/>
                  </a:lnTo>
                  <a:lnTo>
                    <a:pt x="1681047" y="1448974"/>
                  </a:lnTo>
                  <a:lnTo>
                    <a:pt x="1726537" y="1434857"/>
                  </a:lnTo>
                  <a:lnTo>
                    <a:pt x="1767698" y="1412520"/>
                  </a:lnTo>
                  <a:lnTo>
                    <a:pt x="1803558" y="1382934"/>
                  </a:lnTo>
                  <a:lnTo>
                    <a:pt x="1833144" y="1347074"/>
                  </a:lnTo>
                  <a:lnTo>
                    <a:pt x="1855481" y="1305913"/>
                  </a:lnTo>
                  <a:lnTo>
                    <a:pt x="1869598" y="1260423"/>
                  </a:lnTo>
                  <a:lnTo>
                    <a:pt x="1874520" y="1211579"/>
                  </a:lnTo>
                  <a:lnTo>
                    <a:pt x="1874520" y="242315"/>
                  </a:lnTo>
                  <a:lnTo>
                    <a:pt x="1869598" y="193472"/>
                  </a:lnTo>
                  <a:lnTo>
                    <a:pt x="1855481" y="147982"/>
                  </a:lnTo>
                  <a:lnTo>
                    <a:pt x="1833144" y="106821"/>
                  </a:lnTo>
                  <a:lnTo>
                    <a:pt x="1803558" y="70961"/>
                  </a:lnTo>
                  <a:lnTo>
                    <a:pt x="1767698" y="41375"/>
                  </a:lnTo>
                  <a:lnTo>
                    <a:pt x="1726537" y="19038"/>
                  </a:lnTo>
                  <a:lnTo>
                    <a:pt x="1681047" y="4921"/>
                  </a:lnTo>
                  <a:lnTo>
                    <a:pt x="1632203" y="0"/>
                  </a:lnTo>
                  <a:close/>
                </a:path>
              </a:pathLst>
            </a:custGeom>
            <a:solidFill>
              <a:srgbClr val="00458B"/>
            </a:solidFill>
          </p:spPr>
          <p:txBody>
            <a:bodyPr wrap="square" lIns="0" tIns="0" rIns="0" bIns="0" rtlCol="0"/>
            <a:lstStyle/>
            <a:p>
              <a:pPr algn="ctr"/>
              <a:endParaRPr lang="en-US" b="1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b="1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b="1" spc="-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PROSES</a:t>
              </a:r>
              <a:endParaRPr b="1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4">
              <a:extLst>
                <a:ext uri="{FF2B5EF4-FFF2-40B4-BE49-F238E27FC236}">
                  <a16:creationId xmlns:a16="http://schemas.microsoft.com/office/drawing/2014/main" id="{15F6B5ED-12A6-4BA2-9E76-F3C7B0ED3A2E}"/>
                </a:ext>
              </a:extLst>
            </p:cNvPr>
            <p:cNvSpPr/>
            <p:nvPr/>
          </p:nvSpPr>
          <p:spPr>
            <a:xfrm>
              <a:off x="1167827" y="4240019"/>
              <a:ext cx="1874520" cy="475615"/>
            </a:xfrm>
            <a:custGeom>
              <a:avLst/>
              <a:gdLst/>
              <a:ahLst/>
              <a:cxnLst/>
              <a:rect l="l" t="t" r="r" b="b"/>
              <a:pathLst>
                <a:path w="1874520" h="475614">
                  <a:moveTo>
                    <a:pt x="1795272" y="0"/>
                  </a:moveTo>
                  <a:lnTo>
                    <a:pt x="79247" y="0"/>
                  </a:lnTo>
                  <a:lnTo>
                    <a:pt x="48402" y="6221"/>
                  </a:lnTo>
                  <a:lnTo>
                    <a:pt x="23212" y="23193"/>
                  </a:lnTo>
                  <a:lnTo>
                    <a:pt x="6228" y="48381"/>
                  </a:lnTo>
                  <a:lnTo>
                    <a:pt x="0" y="79247"/>
                  </a:lnTo>
                  <a:lnTo>
                    <a:pt x="0" y="396239"/>
                  </a:lnTo>
                  <a:lnTo>
                    <a:pt x="6228" y="427106"/>
                  </a:lnTo>
                  <a:lnTo>
                    <a:pt x="23212" y="452294"/>
                  </a:lnTo>
                  <a:lnTo>
                    <a:pt x="48402" y="469266"/>
                  </a:lnTo>
                  <a:lnTo>
                    <a:pt x="79247" y="475488"/>
                  </a:lnTo>
                  <a:lnTo>
                    <a:pt x="1795272" y="475488"/>
                  </a:lnTo>
                  <a:lnTo>
                    <a:pt x="1826138" y="469266"/>
                  </a:lnTo>
                  <a:lnTo>
                    <a:pt x="1851326" y="452294"/>
                  </a:lnTo>
                  <a:lnTo>
                    <a:pt x="1868298" y="427106"/>
                  </a:lnTo>
                  <a:lnTo>
                    <a:pt x="1874520" y="396239"/>
                  </a:lnTo>
                  <a:lnTo>
                    <a:pt x="1874520" y="79247"/>
                  </a:lnTo>
                  <a:lnTo>
                    <a:pt x="1868298" y="48381"/>
                  </a:lnTo>
                  <a:lnTo>
                    <a:pt x="1851326" y="23193"/>
                  </a:lnTo>
                  <a:lnTo>
                    <a:pt x="1826138" y="6221"/>
                  </a:lnTo>
                  <a:lnTo>
                    <a:pt x="1795272" y="0"/>
                  </a:lnTo>
                  <a:close/>
                </a:path>
              </a:pathLst>
            </a:custGeom>
            <a:solidFill>
              <a:srgbClr val="00458B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b="1" spc="-5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Pengguna</a:t>
              </a:r>
              <a:endParaRPr b="1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5">
              <a:extLst>
                <a:ext uri="{FF2B5EF4-FFF2-40B4-BE49-F238E27FC236}">
                  <a16:creationId xmlns:a16="http://schemas.microsoft.com/office/drawing/2014/main" id="{D6327EEE-3368-4B4E-83BC-2380E52C6B39}"/>
                </a:ext>
              </a:extLst>
            </p:cNvPr>
            <p:cNvSpPr/>
            <p:nvPr/>
          </p:nvSpPr>
          <p:spPr>
            <a:xfrm>
              <a:off x="1167827" y="4863336"/>
              <a:ext cx="1874520" cy="1178560"/>
            </a:xfrm>
            <a:custGeom>
              <a:avLst/>
              <a:gdLst/>
              <a:ahLst/>
              <a:cxnLst/>
              <a:rect l="l" t="t" r="r" b="b"/>
              <a:pathLst>
                <a:path w="1874520" h="1178560">
                  <a:moveTo>
                    <a:pt x="1678177" y="0"/>
                  </a:moveTo>
                  <a:lnTo>
                    <a:pt x="196341" y="0"/>
                  </a:lnTo>
                  <a:lnTo>
                    <a:pt x="151323" y="5184"/>
                  </a:lnTo>
                  <a:lnTo>
                    <a:pt x="109997" y="19952"/>
                  </a:lnTo>
                  <a:lnTo>
                    <a:pt x="73541" y="43127"/>
                  </a:lnTo>
                  <a:lnTo>
                    <a:pt x="43135" y="73531"/>
                  </a:lnTo>
                  <a:lnTo>
                    <a:pt x="19957" y="109986"/>
                  </a:lnTo>
                  <a:lnTo>
                    <a:pt x="5185" y="151315"/>
                  </a:lnTo>
                  <a:lnTo>
                    <a:pt x="0" y="196342"/>
                  </a:lnTo>
                  <a:lnTo>
                    <a:pt x="0" y="981710"/>
                  </a:lnTo>
                  <a:lnTo>
                    <a:pt x="5185" y="1026728"/>
                  </a:lnTo>
                  <a:lnTo>
                    <a:pt x="19957" y="1068054"/>
                  </a:lnTo>
                  <a:lnTo>
                    <a:pt x="43135" y="1104510"/>
                  </a:lnTo>
                  <a:lnTo>
                    <a:pt x="73541" y="1134916"/>
                  </a:lnTo>
                  <a:lnTo>
                    <a:pt x="109997" y="1158094"/>
                  </a:lnTo>
                  <a:lnTo>
                    <a:pt x="151323" y="1172866"/>
                  </a:lnTo>
                  <a:lnTo>
                    <a:pt x="196341" y="1178052"/>
                  </a:lnTo>
                  <a:lnTo>
                    <a:pt x="1678177" y="1178052"/>
                  </a:lnTo>
                  <a:lnTo>
                    <a:pt x="1723204" y="1172866"/>
                  </a:lnTo>
                  <a:lnTo>
                    <a:pt x="1764533" y="1158094"/>
                  </a:lnTo>
                  <a:lnTo>
                    <a:pt x="1800988" y="1134916"/>
                  </a:lnTo>
                  <a:lnTo>
                    <a:pt x="1831392" y="1104510"/>
                  </a:lnTo>
                  <a:lnTo>
                    <a:pt x="1854567" y="1068054"/>
                  </a:lnTo>
                  <a:lnTo>
                    <a:pt x="1869335" y="1026728"/>
                  </a:lnTo>
                  <a:lnTo>
                    <a:pt x="1874520" y="981710"/>
                  </a:lnTo>
                  <a:lnTo>
                    <a:pt x="1874520" y="196342"/>
                  </a:lnTo>
                  <a:lnTo>
                    <a:pt x="1869335" y="151315"/>
                  </a:lnTo>
                  <a:lnTo>
                    <a:pt x="1854567" y="109986"/>
                  </a:lnTo>
                  <a:lnTo>
                    <a:pt x="1831392" y="73531"/>
                  </a:lnTo>
                  <a:lnTo>
                    <a:pt x="1800988" y="43127"/>
                  </a:lnTo>
                  <a:lnTo>
                    <a:pt x="1764533" y="19952"/>
                  </a:lnTo>
                  <a:lnTo>
                    <a:pt x="1723204" y="5184"/>
                  </a:lnTo>
                  <a:lnTo>
                    <a:pt x="1678177" y="0"/>
                  </a:lnTo>
                  <a:close/>
                </a:path>
              </a:pathLst>
            </a:custGeom>
            <a:solidFill>
              <a:srgbClr val="00458B"/>
            </a:solidFill>
          </p:spPr>
          <p:txBody>
            <a:bodyPr wrap="square" lIns="0" tIns="0" rIns="0" bIns="0" rtlCol="0"/>
            <a:lstStyle/>
            <a:p>
              <a:pPr algn="ctr"/>
              <a:endParaRPr lang="en-US" b="1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b="1" spc="-5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Tugas</a:t>
              </a:r>
              <a:endParaRPr b="1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6">
              <a:extLst>
                <a:ext uri="{FF2B5EF4-FFF2-40B4-BE49-F238E27FC236}">
                  <a16:creationId xmlns:a16="http://schemas.microsoft.com/office/drawing/2014/main" id="{51DDCA35-8D51-4AFB-9CD7-DC12A3FA3E18}"/>
                </a:ext>
              </a:extLst>
            </p:cNvPr>
            <p:cNvSpPr/>
            <p:nvPr/>
          </p:nvSpPr>
          <p:spPr>
            <a:xfrm>
              <a:off x="3248086" y="1603500"/>
              <a:ext cx="3850004" cy="885825"/>
            </a:xfrm>
            <a:custGeom>
              <a:avLst/>
              <a:gdLst/>
              <a:ahLst/>
              <a:cxnLst/>
              <a:rect l="l" t="t" r="r" b="b"/>
              <a:pathLst>
                <a:path w="3850004" h="885825">
                  <a:moveTo>
                    <a:pt x="3702049" y="0"/>
                  </a:moveTo>
                  <a:lnTo>
                    <a:pt x="147574" y="0"/>
                  </a:lnTo>
                  <a:lnTo>
                    <a:pt x="100917" y="7520"/>
                  </a:lnTo>
                  <a:lnTo>
                    <a:pt x="60405" y="28464"/>
                  </a:lnTo>
                  <a:lnTo>
                    <a:pt x="28464" y="60405"/>
                  </a:lnTo>
                  <a:lnTo>
                    <a:pt x="7520" y="100917"/>
                  </a:lnTo>
                  <a:lnTo>
                    <a:pt x="0" y="147574"/>
                  </a:lnTo>
                  <a:lnTo>
                    <a:pt x="0" y="737870"/>
                  </a:lnTo>
                  <a:lnTo>
                    <a:pt x="7520" y="784526"/>
                  </a:lnTo>
                  <a:lnTo>
                    <a:pt x="28464" y="825038"/>
                  </a:lnTo>
                  <a:lnTo>
                    <a:pt x="60405" y="856979"/>
                  </a:lnTo>
                  <a:lnTo>
                    <a:pt x="100917" y="877923"/>
                  </a:lnTo>
                  <a:lnTo>
                    <a:pt x="147574" y="885444"/>
                  </a:lnTo>
                  <a:lnTo>
                    <a:pt x="3702049" y="885444"/>
                  </a:lnTo>
                  <a:lnTo>
                    <a:pt x="3748706" y="877923"/>
                  </a:lnTo>
                  <a:lnTo>
                    <a:pt x="3789218" y="856979"/>
                  </a:lnTo>
                  <a:lnTo>
                    <a:pt x="3821159" y="825038"/>
                  </a:lnTo>
                  <a:lnTo>
                    <a:pt x="3842103" y="784526"/>
                  </a:lnTo>
                  <a:lnTo>
                    <a:pt x="3849623" y="737870"/>
                  </a:lnTo>
                  <a:lnTo>
                    <a:pt x="3849623" y="147574"/>
                  </a:lnTo>
                  <a:lnTo>
                    <a:pt x="3842103" y="100917"/>
                  </a:lnTo>
                  <a:lnTo>
                    <a:pt x="3821159" y="60405"/>
                  </a:lnTo>
                  <a:lnTo>
                    <a:pt x="3789218" y="28464"/>
                  </a:lnTo>
                  <a:lnTo>
                    <a:pt x="3748706" y="7520"/>
                  </a:lnTo>
                  <a:lnTo>
                    <a:pt x="3702049" y="0"/>
                  </a:lnTo>
                  <a:close/>
                </a:path>
              </a:pathLst>
            </a:custGeom>
            <a:solidFill>
              <a:srgbClr val="00458B"/>
            </a:solidFill>
          </p:spPr>
          <p:txBody>
            <a:bodyPr wrap="square" lIns="0" tIns="0" rIns="0" bIns="0" rtlCol="0"/>
            <a:lstStyle/>
            <a:p>
              <a:pPr algn="ctr"/>
              <a:endParaRPr lang="en-US" b="1" spc="-5" dirty="0">
                <a:solidFill>
                  <a:srgbClr val="FFFFFF"/>
                </a:solidFill>
                <a:cs typeface="Calibri"/>
              </a:endParaRPr>
            </a:p>
            <a:p>
              <a:pPr algn="ctr"/>
              <a:r>
                <a:rPr lang="id-ID" b="1" spc="-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 Asesor</a:t>
              </a:r>
              <a:r>
                <a:rPr lang="id-ID" b="1" spc="-3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b="1" spc="-1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Internal</a:t>
              </a:r>
              <a:r>
                <a:rPr lang="id-ID" b="1" spc="-1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b="1" spc="-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(K/L/D</a:t>
              </a:r>
              <a:r>
                <a:rPr lang="id-ID" b="1" spc="-5" dirty="0">
                  <a:solidFill>
                    <a:srgbClr val="FFFFFF"/>
                  </a:solidFill>
                  <a:cs typeface="Calibri"/>
                </a:rPr>
                <a:t>)</a:t>
              </a:r>
              <a:endParaRPr lang="id-ID" dirty="0">
                <a:cs typeface="Calibri"/>
              </a:endParaRPr>
            </a:p>
          </p:txBody>
        </p:sp>
        <p:sp>
          <p:nvSpPr>
            <p:cNvPr id="15" name="object 18">
              <a:extLst>
                <a:ext uri="{FF2B5EF4-FFF2-40B4-BE49-F238E27FC236}">
                  <a16:creationId xmlns:a16="http://schemas.microsoft.com/office/drawing/2014/main" id="{0C72C3BB-5B95-4F5A-A6C6-0A51FF707307}"/>
                </a:ext>
              </a:extLst>
            </p:cNvPr>
            <p:cNvSpPr/>
            <p:nvPr/>
          </p:nvSpPr>
          <p:spPr>
            <a:xfrm>
              <a:off x="3240467" y="4294540"/>
              <a:ext cx="1800225" cy="474345"/>
            </a:xfrm>
            <a:custGeom>
              <a:avLst/>
              <a:gdLst/>
              <a:ahLst/>
              <a:cxnLst/>
              <a:rect l="l" t="t" r="r" b="b"/>
              <a:pathLst>
                <a:path w="1800225" h="474345">
                  <a:moveTo>
                    <a:pt x="1720850" y="0"/>
                  </a:moveTo>
                  <a:lnTo>
                    <a:pt x="78993" y="0"/>
                  </a:lnTo>
                  <a:lnTo>
                    <a:pt x="48220" y="6199"/>
                  </a:lnTo>
                  <a:lnTo>
                    <a:pt x="23113" y="23113"/>
                  </a:lnTo>
                  <a:lnTo>
                    <a:pt x="6199" y="48220"/>
                  </a:lnTo>
                  <a:lnTo>
                    <a:pt x="0" y="78993"/>
                  </a:lnTo>
                  <a:lnTo>
                    <a:pt x="0" y="394969"/>
                  </a:lnTo>
                  <a:lnTo>
                    <a:pt x="6199" y="425743"/>
                  </a:lnTo>
                  <a:lnTo>
                    <a:pt x="23113" y="450850"/>
                  </a:lnTo>
                  <a:lnTo>
                    <a:pt x="48220" y="467764"/>
                  </a:lnTo>
                  <a:lnTo>
                    <a:pt x="78993" y="473963"/>
                  </a:lnTo>
                  <a:lnTo>
                    <a:pt x="1720850" y="473963"/>
                  </a:lnTo>
                  <a:lnTo>
                    <a:pt x="1751623" y="467764"/>
                  </a:lnTo>
                  <a:lnTo>
                    <a:pt x="1776730" y="450850"/>
                  </a:lnTo>
                  <a:lnTo>
                    <a:pt x="1793644" y="425743"/>
                  </a:lnTo>
                  <a:lnTo>
                    <a:pt x="1799843" y="394969"/>
                  </a:lnTo>
                  <a:lnTo>
                    <a:pt x="1799843" y="78993"/>
                  </a:lnTo>
                  <a:lnTo>
                    <a:pt x="1793644" y="48220"/>
                  </a:lnTo>
                  <a:lnTo>
                    <a:pt x="1776729" y="23113"/>
                  </a:lnTo>
                  <a:lnTo>
                    <a:pt x="1751623" y="6199"/>
                  </a:lnTo>
                  <a:lnTo>
                    <a:pt x="1720850" y="0"/>
                  </a:lnTo>
                  <a:close/>
                </a:path>
              </a:pathLst>
            </a:custGeom>
            <a:solidFill>
              <a:srgbClr val="00458B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Pelaksana</a:t>
              </a: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Entri</a:t>
              </a: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</a:t>
              </a:r>
              <a:endParaRPr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9">
              <a:extLst>
                <a:ext uri="{FF2B5EF4-FFF2-40B4-BE49-F238E27FC236}">
                  <a16:creationId xmlns:a16="http://schemas.microsoft.com/office/drawing/2014/main" id="{27AFC501-1DE9-44CF-9DF2-97BC85274C32}"/>
                </a:ext>
              </a:extLst>
            </p:cNvPr>
            <p:cNvSpPr/>
            <p:nvPr/>
          </p:nvSpPr>
          <p:spPr>
            <a:xfrm>
              <a:off x="5226430" y="4273801"/>
              <a:ext cx="1800225" cy="474345"/>
            </a:xfrm>
            <a:custGeom>
              <a:avLst/>
              <a:gdLst/>
              <a:ahLst/>
              <a:cxnLst/>
              <a:rect l="l" t="t" r="r" b="b"/>
              <a:pathLst>
                <a:path w="1800225" h="474345">
                  <a:moveTo>
                    <a:pt x="1720850" y="0"/>
                  </a:moveTo>
                  <a:lnTo>
                    <a:pt x="78994" y="0"/>
                  </a:lnTo>
                  <a:lnTo>
                    <a:pt x="48220" y="6199"/>
                  </a:lnTo>
                  <a:lnTo>
                    <a:pt x="23114" y="23113"/>
                  </a:lnTo>
                  <a:lnTo>
                    <a:pt x="6199" y="48220"/>
                  </a:lnTo>
                  <a:lnTo>
                    <a:pt x="0" y="78993"/>
                  </a:lnTo>
                  <a:lnTo>
                    <a:pt x="0" y="394969"/>
                  </a:lnTo>
                  <a:lnTo>
                    <a:pt x="6199" y="425743"/>
                  </a:lnTo>
                  <a:lnTo>
                    <a:pt x="23113" y="450850"/>
                  </a:lnTo>
                  <a:lnTo>
                    <a:pt x="48220" y="467764"/>
                  </a:lnTo>
                  <a:lnTo>
                    <a:pt x="78994" y="473963"/>
                  </a:lnTo>
                  <a:lnTo>
                    <a:pt x="1720850" y="473963"/>
                  </a:lnTo>
                  <a:lnTo>
                    <a:pt x="1751623" y="467764"/>
                  </a:lnTo>
                  <a:lnTo>
                    <a:pt x="1776730" y="450850"/>
                  </a:lnTo>
                  <a:lnTo>
                    <a:pt x="1793644" y="425743"/>
                  </a:lnTo>
                  <a:lnTo>
                    <a:pt x="1799843" y="394969"/>
                  </a:lnTo>
                  <a:lnTo>
                    <a:pt x="1799843" y="78993"/>
                  </a:lnTo>
                  <a:lnTo>
                    <a:pt x="1793644" y="48220"/>
                  </a:lnTo>
                  <a:lnTo>
                    <a:pt x="1776729" y="23113"/>
                  </a:lnTo>
                  <a:lnTo>
                    <a:pt x="1751623" y="6199"/>
                  </a:lnTo>
                  <a:lnTo>
                    <a:pt x="1720850" y="0"/>
                  </a:lnTo>
                  <a:close/>
                </a:path>
              </a:pathLst>
            </a:custGeom>
            <a:solidFill>
              <a:srgbClr val="00458B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Penanggung</a:t>
              </a: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Jawab</a:t>
              </a:r>
              <a:endParaRPr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20">
              <a:extLst>
                <a:ext uri="{FF2B5EF4-FFF2-40B4-BE49-F238E27FC236}">
                  <a16:creationId xmlns:a16="http://schemas.microsoft.com/office/drawing/2014/main" id="{9EF5D436-8DEF-4EA5-AF55-65D8AC028F74}"/>
                </a:ext>
              </a:extLst>
            </p:cNvPr>
            <p:cNvSpPr/>
            <p:nvPr/>
          </p:nvSpPr>
          <p:spPr>
            <a:xfrm>
              <a:off x="7230299" y="4238495"/>
              <a:ext cx="1800225" cy="474345"/>
            </a:xfrm>
            <a:custGeom>
              <a:avLst/>
              <a:gdLst/>
              <a:ahLst/>
              <a:cxnLst/>
              <a:rect l="l" t="t" r="r" b="b"/>
              <a:pathLst>
                <a:path w="1800225" h="474345">
                  <a:moveTo>
                    <a:pt x="1720850" y="0"/>
                  </a:moveTo>
                  <a:lnTo>
                    <a:pt x="78994" y="0"/>
                  </a:lnTo>
                  <a:lnTo>
                    <a:pt x="48220" y="6199"/>
                  </a:lnTo>
                  <a:lnTo>
                    <a:pt x="23113" y="23113"/>
                  </a:lnTo>
                  <a:lnTo>
                    <a:pt x="6199" y="48220"/>
                  </a:lnTo>
                  <a:lnTo>
                    <a:pt x="0" y="78993"/>
                  </a:lnTo>
                  <a:lnTo>
                    <a:pt x="0" y="394969"/>
                  </a:lnTo>
                  <a:lnTo>
                    <a:pt x="6199" y="425743"/>
                  </a:lnTo>
                  <a:lnTo>
                    <a:pt x="23114" y="450850"/>
                  </a:lnTo>
                  <a:lnTo>
                    <a:pt x="48220" y="467764"/>
                  </a:lnTo>
                  <a:lnTo>
                    <a:pt x="78994" y="473963"/>
                  </a:lnTo>
                  <a:lnTo>
                    <a:pt x="1720850" y="473963"/>
                  </a:lnTo>
                  <a:lnTo>
                    <a:pt x="1751623" y="467764"/>
                  </a:lnTo>
                  <a:lnTo>
                    <a:pt x="1776730" y="450850"/>
                  </a:lnTo>
                  <a:lnTo>
                    <a:pt x="1793644" y="425743"/>
                  </a:lnTo>
                  <a:lnTo>
                    <a:pt x="1799844" y="394969"/>
                  </a:lnTo>
                  <a:lnTo>
                    <a:pt x="1799844" y="78993"/>
                  </a:lnTo>
                  <a:lnTo>
                    <a:pt x="1793644" y="48220"/>
                  </a:lnTo>
                  <a:lnTo>
                    <a:pt x="1776729" y="23113"/>
                  </a:lnTo>
                  <a:lnTo>
                    <a:pt x="1751623" y="6199"/>
                  </a:lnTo>
                  <a:lnTo>
                    <a:pt x="1720850" y="0"/>
                  </a:lnTo>
                  <a:close/>
                </a:path>
              </a:pathLst>
            </a:custGeom>
            <a:solidFill>
              <a:srgbClr val="00458B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Asesor Eksternal</a:t>
              </a:r>
            </a:p>
            <a:p>
              <a:pPr algn="ctr"/>
              <a:endParaRPr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21">
              <a:extLst>
                <a:ext uri="{FF2B5EF4-FFF2-40B4-BE49-F238E27FC236}">
                  <a16:creationId xmlns:a16="http://schemas.microsoft.com/office/drawing/2014/main" id="{2EC5F69F-F40F-4BC3-8D83-809AA7A78017}"/>
                </a:ext>
              </a:extLst>
            </p:cNvPr>
            <p:cNvSpPr/>
            <p:nvPr/>
          </p:nvSpPr>
          <p:spPr>
            <a:xfrm>
              <a:off x="9280079" y="4238495"/>
              <a:ext cx="1800225" cy="474345"/>
            </a:xfrm>
            <a:custGeom>
              <a:avLst/>
              <a:gdLst/>
              <a:ahLst/>
              <a:cxnLst/>
              <a:rect l="l" t="t" r="r" b="b"/>
              <a:pathLst>
                <a:path w="1800225" h="474345">
                  <a:moveTo>
                    <a:pt x="1720850" y="0"/>
                  </a:moveTo>
                  <a:lnTo>
                    <a:pt x="78994" y="0"/>
                  </a:lnTo>
                  <a:lnTo>
                    <a:pt x="48220" y="6199"/>
                  </a:lnTo>
                  <a:lnTo>
                    <a:pt x="23113" y="23113"/>
                  </a:lnTo>
                  <a:lnTo>
                    <a:pt x="6199" y="48220"/>
                  </a:lnTo>
                  <a:lnTo>
                    <a:pt x="0" y="78993"/>
                  </a:lnTo>
                  <a:lnTo>
                    <a:pt x="0" y="394969"/>
                  </a:lnTo>
                  <a:lnTo>
                    <a:pt x="6199" y="425743"/>
                  </a:lnTo>
                  <a:lnTo>
                    <a:pt x="23113" y="450850"/>
                  </a:lnTo>
                  <a:lnTo>
                    <a:pt x="48220" y="467764"/>
                  </a:lnTo>
                  <a:lnTo>
                    <a:pt x="78994" y="473963"/>
                  </a:lnTo>
                  <a:lnTo>
                    <a:pt x="1720850" y="473963"/>
                  </a:lnTo>
                  <a:lnTo>
                    <a:pt x="1751623" y="467764"/>
                  </a:lnTo>
                  <a:lnTo>
                    <a:pt x="1776730" y="450850"/>
                  </a:lnTo>
                  <a:lnTo>
                    <a:pt x="1793644" y="425743"/>
                  </a:lnTo>
                  <a:lnTo>
                    <a:pt x="1799844" y="394969"/>
                  </a:lnTo>
                  <a:lnTo>
                    <a:pt x="1799844" y="78993"/>
                  </a:lnTo>
                  <a:lnTo>
                    <a:pt x="1793644" y="48220"/>
                  </a:lnTo>
                  <a:lnTo>
                    <a:pt x="1776730" y="23113"/>
                  </a:lnTo>
                  <a:lnTo>
                    <a:pt x="1751623" y="6199"/>
                  </a:lnTo>
                  <a:lnTo>
                    <a:pt x="1720850" y="0"/>
                  </a:lnTo>
                  <a:close/>
                </a:path>
              </a:pathLst>
            </a:custGeom>
            <a:solidFill>
              <a:srgbClr val="00458B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Administrator</a:t>
              </a:r>
            </a:p>
            <a:p>
              <a:pPr algn="ctr"/>
              <a:endParaRPr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4">
              <a:extLst>
                <a:ext uri="{FF2B5EF4-FFF2-40B4-BE49-F238E27FC236}">
                  <a16:creationId xmlns:a16="http://schemas.microsoft.com/office/drawing/2014/main" id="{96555683-E424-41E6-B2EC-1D2CAA577DF9}"/>
                </a:ext>
              </a:extLst>
            </p:cNvPr>
            <p:cNvSpPr/>
            <p:nvPr/>
          </p:nvSpPr>
          <p:spPr>
            <a:xfrm>
              <a:off x="7230299" y="2749548"/>
              <a:ext cx="1800225" cy="338455"/>
            </a:xfrm>
            <a:custGeom>
              <a:avLst/>
              <a:gdLst/>
              <a:ahLst/>
              <a:cxnLst/>
              <a:rect l="l" t="t" r="r" b="b"/>
              <a:pathLst>
                <a:path w="1800225" h="338455">
                  <a:moveTo>
                    <a:pt x="1743455" y="0"/>
                  </a:moveTo>
                  <a:lnTo>
                    <a:pt x="56388" y="0"/>
                  </a:lnTo>
                  <a:lnTo>
                    <a:pt x="34450" y="4435"/>
                  </a:lnTo>
                  <a:lnTo>
                    <a:pt x="16525" y="16525"/>
                  </a:lnTo>
                  <a:lnTo>
                    <a:pt x="4435" y="34450"/>
                  </a:lnTo>
                  <a:lnTo>
                    <a:pt x="0" y="56387"/>
                  </a:lnTo>
                  <a:lnTo>
                    <a:pt x="0" y="281939"/>
                  </a:lnTo>
                  <a:lnTo>
                    <a:pt x="4435" y="303877"/>
                  </a:lnTo>
                  <a:lnTo>
                    <a:pt x="16525" y="321802"/>
                  </a:lnTo>
                  <a:lnTo>
                    <a:pt x="34450" y="333892"/>
                  </a:lnTo>
                  <a:lnTo>
                    <a:pt x="56388" y="338327"/>
                  </a:lnTo>
                  <a:lnTo>
                    <a:pt x="1743455" y="338327"/>
                  </a:lnTo>
                  <a:lnTo>
                    <a:pt x="1765393" y="333892"/>
                  </a:lnTo>
                  <a:lnTo>
                    <a:pt x="1783318" y="321802"/>
                  </a:lnTo>
                  <a:lnTo>
                    <a:pt x="1795408" y="303877"/>
                  </a:lnTo>
                  <a:lnTo>
                    <a:pt x="1799844" y="281939"/>
                  </a:lnTo>
                  <a:lnTo>
                    <a:pt x="1799844" y="56387"/>
                  </a:lnTo>
                  <a:lnTo>
                    <a:pt x="1795408" y="34450"/>
                  </a:lnTo>
                  <a:lnTo>
                    <a:pt x="1783318" y="16525"/>
                  </a:lnTo>
                  <a:lnTo>
                    <a:pt x="1765393" y="4435"/>
                  </a:lnTo>
                  <a:lnTo>
                    <a:pt x="1743455" y="0"/>
                  </a:lnTo>
                  <a:close/>
                </a:path>
              </a:pathLst>
            </a:custGeom>
            <a:solidFill>
              <a:srgbClr val="00458B"/>
            </a:solidFill>
          </p:spPr>
          <p:txBody>
            <a:bodyPr wrap="square" lIns="0" tIns="0" rIns="0" bIns="0" rtlCol="0"/>
            <a:lstStyle/>
            <a:p>
              <a:pPr marR="6350" algn="ctr">
                <a:lnSpc>
                  <a:spcPct val="100000"/>
                </a:lnSpc>
              </a:pPr>
              <a:r>
                <a:rPr lang="id-ID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Tahap 3</a:t>
              </a:r>
            </a:p>
            <a:p>
              <a:pPr marR="3810" algn="ctr">
                <a:lnSpc>
                  <a:spcPct val="100000"/>
                </a:lnSpc>
              </a:pPr>
              <a:r>
                <a:rPr lang="id-ID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Peniliaian Eksternal</a:t>
              </a:r>
            </a:p>
            <a:p>
              <a:endParaRPr dirty="0"/>
            </a:p>
          </p:txBody>
        </p:sp>
        <p:sp>
          <p:nvSpPr>
            <p:cNvPr id="21" name="object 25">
              <a:extLst>
                <a:ext uri="{FF2B5EF4-FFF2-40B4-BE49-F238E27FC236}">
                  <a16:creationId xmlns:a16="http://schemas.microsoft.com/office/drawing/2014/main" id="{C09E611A-21DE-4A6A-85CF-CD69BCB95FBC}"/>
                </a:ext>
              </a:extLst>
            </p:cNvPr>
            <p:cNvSpPr/>
            <p:nvPr/>
          </p:nvSpPr>
          <p:spPr>
            <a:xfrm>
              <a:off x="9280079" y="2744975"/>
              <a:ext cx="1800225" cy="338455"/>
            </a:xfrm>
            <a:custGeom>
              <a:avLst/>
              <a:gdLst/>
              <a:ahLst/>
              <a:cxnLst/>
              <a:rect l="l" t="t" r="r" b="b"/>
              <a:pathLst>
                <a:path w="1800225" h="338455">
                  <a:moveTo>
                    <a:pt x="1743455" y="0"/>
                  </a:moveTo>
                  <a:lnTo>
                    <a:pt x="56388" y="0"/>
                  </a:lnTo>
                  <a:lnTo>
                    <a:pt x="34450" y="4435"/>
                  </a:lnTo>
                  <a:lnTo>
                    <a:pt x="16525" y="16525"/>
                  </a:lnTo>
                  <a:lnTo>
                    <a:pt x="4435" y="34450"/>
                  </a:lnTo>
                  <a:lnTo>
                    <a:pt x="0" y="56387"/>
                  </a:lnTo>
                  <a:lnTo>
                    <a:pt x="0" y="281939"/>
                  </a:lnTo>
                  <a:lnTo>
                    <a:pt x="4435" y="303877"/>
                  </a:lnTo>
                  <a:lnTo>
                    <a:pt x="16525" y="321802"/>
                  </a:lnTo>
                  <a:lnTo>
                    <a:pt x="34450" y="333892"/>
                  </a:lnTo>
                  <a:lnTo>
                    <a:pt x="56388" y="338327"/>
                  </a:lnTo>
                  <a:lnTo>
                    <a:pt x="1743455" y="338327"/>
                  </a:lnTo>
                  <a:lnTo>
                    <a:pt x="1765393" y="333892"/>
                  </a:lnTo>
                  <a:lnTo>
                    <a:pt x="1783318" y="321802"/>
                  </a:lnTo>
                  <a:lnTo>
                    <a:pt x="1795408" y="303877"/>
                  </a:lnTo>
                  <a:lnTo>
                    <a:pt x="1799844" y="281939"/>
                  </a:lnTo>
                  <a:lnTo>
                    <a:pt x="1799844" y="56387"/>
                  </a:lnTo>
                  <a:lnTo>
                    <a:pt x="1795408" y="34450"/>
                  </a:lnTo>
                  <a:lnTo>
                    <a:pt x="1783318" y="16525"/>
                  </a:lnTo>
                  <a:lnTo>
                    <a:pt x="1765393" y="4435"/>
                  </a:lnTo>
                  <a:lnTo>
                    <a:pt x="1743455" y="0"/>
                  </a:lnTo>
                  <a:close/>
                </a:path>
              </a:pathLst>
            </a:custGeom>
            <a:solidFill>
              <a:srgbClr val="00458B"/>
            </a:solidFill>
          </p:spPr>
          <p:txBody>
            <a:bodyPr wrap="square" lIns="0" tIns="0" rIns="0" bIns="0" rtlCol="0"/>
            <a:lstStyle/>
            <a:p>
              <a:pPr marR="3810" algn="ctr"/>
              <a:r>
                <a:rPr lang="id-ID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Tahap 4</a:t>
              </a:r>
            </a:p>
            <a:p>
              <a:pPr marR="3810" algn="ctr"/>
              <a:r>
                <a:rPr lang="id-ID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Reviu dan Pengelolaan</a:t>
              </a:r>
            </a:p>
            <a:p>
              <a:endParaRPr dirty="0"/>
            </a:p>
          </p:txBody>
        </p:sp>
        <p:pic>
          <p:nvPicPr>
            <p:cNvPr id="24" name="object 30">
              <a:extLst>
                <a:ext uri="{FF2B5EF4-FFF2-40B4-BE49-F238E27FC236}">
                  <a16:creationId xmlns:a16="http://schemas.microsoft.com/office/drawing/2014/main" id="{59C0DF09-99CA-49CA-8122-FE03EE37349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4890" y="3156455"/>
              <a:ext cx="978408" cy="976883"/>
            </a:xfrm>
            <a:prstGeom prst="rect">
              <a:avLst/>
            </a:prstGeom>
          </p:spPr>
        </p:pic>
        <p:pic>
          <p:nvPicPr>
            <p:cNvPr id="25" name="object 31">
              <a:extLst>
                <a:ext uri="{FF2B5EF4-FFF2-40B4-BE49-F238E27FC236}">
                  <a16:creationId xmlns:a16="http://schemas.microsoft.com/office/drawing/2014/main" id="{39CAD168-3662-4915-8D55-EE77D3D6D2A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06799" y="3226559"/>
              <a:ext cx="906779" cy="906780"/>
            </a:xfrm>
            <a:prstGeom prst="rect">
              <a:avLst/>
            </a:prstGeom>
          </p:spPr>
        </p:pic>
        <p:pic>
          <p:nvPicPr>
            <p:cNvPr id="26" name="object 32">
              <a:extLst>
                <a:ext uri="{FF2B5EF4-FFF2-40B4-BE49-F238E27FC236}">
                  <a16:creationId xmlns:a16="http://schemas.microsoft.com/office/drawing/2014/main" id="{3405D9FA-D70D-4692-8CEB-83C057943F9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3303" y="3183887"/>
              <a:ext cx="970787" cy="969263"/>
            </a:xfrm>
            <a:prstGeom prst="rect">
              <a:avLst/>
            </a:prstGeom>
          </p:spPr>
        </p:pic>
        <p:pic>
          <p:nvPicPr>
            <p:cNvPr id="27" name="object 33">
              <a:extLst>
                <a:ext uri="{FF2B5EF4-FFF2-40B4-BE49-F238E27FC236}">
                  <a16:creationId xmlns:a16="http://schemas.microsoft.com/office/drawing/2014/main" id="{89C1074A-CD13-4C33-A083-B86297F6E48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76402" y="3252468"/>
              <a:ext cx="839724" cy="839723"/>
            </a:xfrm>
            <a:prstGeom prst="rect">
              <a:avLst/>
            </a:prstGeom>
          </p:spPr>
        </p:pic>
        <p:pic>
          <p:nvPicPr>
            <p:cNvPr id="28" name="object 34">
              <a:extLst>
                <a:ext uri="{FF2B5EF4-FFF2-40B4-BE49-F238E27FC236}">
                  <a16:creationId xmlns:a16="http://schemas.microsoft.com/office/drawing/2014/main" id="{0FC598D1-91A9-4CE1-828B-23718628F55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70563" y="3351527"/>
              <a:ext cx="633984" cy="633984"/>
            </a:xfrm>
            <a:prstGeom prst="rect">
              <a:avLst/>
            </a:prstGeom>
          </p:spPr>
        </p:pic>
        <p:pic>
          <p:nvPicPr>
            <p:cNvPr id="29" name="object 35">
              <a:extLst>
                <a:ext uri="{FF2B5EF4-FFF2-40B4-BE49-F238E27FC236}">
                  <a16:creationId xmlns:a16="http://schemas.microsoft.com/office/drawing/2014/main" id="{9CF440A9-FDAD-49AA-BC3B-487A0F15870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98494" y="3325619"/>
              <a:ext cx="633983" cy="633983"/>
            </a:xfrm>
            <a:prstGeom prst="rect">
              <a:avLst/>
            </a:prstGeom>
          </p:spPr>
        </p:pic>
        <p:pic>
          <p:nvPicPr>
            <p:cNvPr id="30" name="object 36">
              <a:extLst>
                <a:ext uri="{FF2B5EF4-FFF2-40B4-BE49-F238E27FC236}">
                  <a16:creationId xmlns:a16="http://schemas.microsoft.com/office/drawing/2014/main" id="{147A41E1-1251-42C8-A506-91C7107008F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0530" y="3500880"/>
              <a:ext cx="633983" cy="278891"/>
            </a:xfrm>
            <a:prstGeom prst="rect">
              <a:avLst/>
            </a:prstGeom>
          </p:spPr>
        </p:pic>
      </p:grpSp>
      <p:sp>
        <p:nvSpPr>
          <p:cNvPr id="35" name="object 15">
            <a:extLst>
              <a:ext uri="{FF2B5EF4-FFF2-40B4-BE49-F238E27FC236}">
                <a16:creationId xmlns:a16="http://schemas.microsoft.com/office/drawing/2014/main" id="{56929BAB-7A93-4328-9C1E-07258746D50D}"/>
              </a:ext>
            </a:extLst>
          </p:cNvPr>
          <p:cNvSpPr txBox="1"/>
          <p:nvPr/>
        </p:nvSpPr>
        <p:spPr>
          <a:xfrm>
            <a:off x="142538" y="6327457"/>
            <a:ext cx="8989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id-ID"/>
            </a:defPPr>
            <a:lvl1pPr marL="12700">
              <a:lnSpc>
                <a:spcPct val="100000"/>
              </a:lnSpc>
              <a:spcBef>
                <a:spcPts val="100"/>
              </a:spcBef>
              <a:defRPr sz="1200" i="1" spc="-5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Sumber</a:t>
            </a:r>
            <a:r>
              <a:rPr lang="en-US" dirty="0"/>
              <a:t> : 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SPBE, 2021</a:t>
            </a:r>
            <a:endParaRPr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FE8A9578-3744-470C-B0CA-4B5D092A99FE}"/>
              </a:ext>
            </a:extLst>
          </p:cNvPr>
          <p:cNvSpPr txBox="1">
            <a:spLocks/>
          </p:cNvSpPr>
          <p:nvPr/>
        </p:nvSpPr>
        <p:spPr>
          <a:xfrm>
            <a:off x="7047" y="35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30CF02-42AE-498E-ACF9-6DDEE561AC5D}"/>
              </a:ext>
            </a:extLst>
          </p:cNvPr>
          <p:cNvSpPr txBox="1"/>
          <p:nvPr/>
        </p:nvSpPr>
        <p:spPr>
          <a:xfrm>
            <a:off x="1302180" y="485660"/>
            <a:ext cx="278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SPBE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1FAB413-BCB0-4256-90D9-078380BF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3804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roup 380">
            <a:extLst>
              <a:ext uri="{FF2B5EF4-FFF2-40B4-BE49-F238E27FC236}">
                <a16:creationId xmlns:a16="http://schemas.microsoft.com/office/drawing/2014/main" id="{9B990C76-4C62-475C-9773-8D66EE9CE0C6}"/>
              </a:ext>
            </a:extLst>
          </p:cNvPr>
          <p:cNvGrpSpPr/>
          <p:nvPr/>
        </p:nvGrpSpPr>
        <p:grpSpPr>
          <a:xfrm>
            <a:off x="1280359" y="2718595"/>
            <a:ext cx="10515601" cy="2958393"/>
            <a:chOff x="838199" y="2808288"/>
            <a:chExt cx="10911641" cy="2958393"/>
          </a:xfrm>
        </p:grpSpPr>
        <p:sp>
          <p:nvSpPr>
            <p:cNvPr id="253" name="Rectangle: Rounded Corners 252">
              <a:extLst>
                <a:ext uri="{FF2B5EF4-FFF2-40B4-BE49-F238E27FC236}">
                  <a16:creationId xmlns:a16="http://schemas.microsoft.com/office/drawing/2014/main" id="{FCF0CAB4-AA08-4EE9-AAF2-A442117B54D8}"/>
                </a:ext>
              </a:extLst>
            </p:cNvPr>
            <p:cNvSpPr/>
            <p:nvPr/>
          </p:nvSpPr>
          <p:spPr>
            <a:xfrm>
              <a:off x="838199" y="2808288"/>
              <a:ext cx="10911641" cy="62071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Rectangle: Rounded Corners 256">
              <a:extLst>
                <a:ext uri="{FF2B5EF4-FFF2-40B4-BE49-F238E27FC236}">
                  <a16:creationId xmlns:a16="http://schemas.microsoft.com/office/drawing/2014/main" id="{F07495D8-AF5A-459D-B792-1A503C43039F}"/>
                </a:ext>
              </a:extLst>
            </p:cNvPr>
            <p:cNvSpPr/>
            <p:nvPr/>
          </p:nvSpPr>
          <p:spPr>
            <a:xfrm>
              <a:off x="838200" y="3543302"/>
              <a:ext cx="10911640" cy="62071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Rectangle: Rounded Corners 257">
              <a:extLst>
                <a:ext uri="{FF2B5EF4-FFF2-40B4-BE49-F238E27FC236}">
                  <a16:creationId xmlns:a16="http://schemas.microsoft.com/office/drawing/2014/main" id="{FAEB151C-644C-4360-B58A-F6CB89D4B9B3}"/>
                </a:ext>
              </a:extLst>
            </p:cNvPr>
            <p:cNvSpPr/>
            <p:nvPr/>
          </p:nvSpPr>
          <p:spPr>
            <a:xfrm>
              <a:off x="838200" y="4262042"/>
              <a:ext cx="10911640" cy="62071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6D768E65-8ECB-4671-852B-8CE16B88B263}"/>
                </a:ext>
              </a:extLst>
            </p:cNvPr>
            <p:cNvSpPr/>
            <p:nvPr/>
          </p:nvSpPr>
          <p:spPr>
            <a:xfrm>
              <a:off x="838199" y="5014120"/>
              <a:ext cx="10911639" cy="62071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60" name="object 9">
              <a:extLst>
                <a:ext uri="{FF2B5EF4-FFF2-40B4-BE49-F238E27FC236}">
                  <a16:creationId xmlns:a16="http://schemas.microsoft.com/office/drawing/2014/main" id="{869E7477-94C2-4464-84F7-7FA6FE36A25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5001" y="2808288"/>
              <a:ext cx="57149" cy="2826544"/>
            </a:xfrm>
            <a:prstGeom prst="rect">
              <a:avLst/>
            </a:prstGeom>
          </p:spPr>
        </p:pic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26933F39-8BD2-4EDC-8625-4CA45BB380EA}"/>
                </a:ext>
              </a:extLst>
            </p:cNvPr>
            <p:cNvSpPr/>
            <p:nvPr/>
          </p:nvSpPr>
          <p:spPr>
            <a:xfrm>
              <a:off x="971550" y="2879130"/>
              <a:ext cx="1047750" cy="45521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Indeks</a:t>
              </a:r>
              <a:endParaRPr lang="id-ID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Rectangle: Rounded Corners 261">
              <a:extLst>
                <a:ext uri="{FF2B5EF4-FFF2-40B4-BE49-F238E27FC236}">
                  <a16:creationId xmlns:a16="http://schemas.microsoft.com/office/drawing/2014/main" id="{49B16FAA-38F5-40EE-9335-5A627B4600DA}"/>
                </a:ext>
              </a:extLst>
            </p:cNvPr>
            <p:cNvSpPr/>
            <p:nvPr/>
          </p:nvSpPr>
          <p:spPr>
            <a:xfrm>
              <a:off x="971550" y="3609583"/>
              <a:ext cx="1047750" cy="45521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Domain</a:t>
              </a:r>
              <a:endParaRPr lang="id-ID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430E9F7C-E2E1-4F92-A556-82DF9E99B8DC}"/>
                </a:ext>
              </a:extLst>
            </p:cNvPr>
            <p:cNvSpPr/>
            <p:nvPr/>
          </p:nvSpPr>
          <p:spPr>
            <a:xfrm>
              <a:off x="971550" y="4341419"/>
              <a:ext cx="1047750" cy="45521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Aspek</a:t>
              </a:r>
              <a:endParaRPr lang="id-ID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0002A7DB-A3B5-4ED7-B265-D8263679D340}"/>
                </a:ext>
              </a:extLst>
            </p:cNvPr>
            <p:cNvSpPr/>
            <p:nvPr/>
          </p:nvSpPr>
          <p:spPr>
            <a:xfrm>
              <a:off x="971550" y="5109369"/>
              <a:ext cx="1047750" cy="45521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Indikator</a:t>
              </a:r>
              <a:endParaRPr lang="id-ID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855BCCA1-96EE-4C75-8F73-A0633F091891}"/>
                </a:ext>
              </a:extLst>
            </p:cNvPr>
            <p:cNvSpPr/>
            <p:nvPr/>
          </p:nvSpPr>
          <p:spPr>
            <a:xfrm>
              <a:off x="6690803" y="2843354"/>
              <a:ext cx="1047750" cy="45521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SPBE</a:t>
              </a:r>
              <a:endParaRPr lang="id-ID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FA46FD6-6D93-4B75-9353-C7B91637EC29}"/>
                </a:ext>
              </a:extLst>
            </p:cNvPr>
            <p:cNvCxnSpPr/>
            <p:nvPr/>
          </p:nvCxnSpPr>
          <p:spPr>
            <a:xfrm>
              <a:off x="6588541" y="3334346"/>
              <a:ext cx="118661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181FA49-0973-4097-8D91-F947264622F1}"/>
                </a:ext>
              </a:extLst>
            </p:cNvPr>
            <p:cNvCxnSpPr>
              <a:cxnSpLocks/>
            </p:cNvCxnSpPr>
            <p:nvPr/>
          </p:nvCxnSpPr>
          <p:spPr>
            <a:xfrm>
              <a:off x="3492414" y="3571076"/>
              <a:ext cx="698451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DFB23CE-B6B5-4012-8495-13E40064CE51}"/>
                </a:ext>
              </a:extLst>
            </p:cNvPr>
            <p:cNvCxnSpPr>
              <a:cxnSpLocks/>
              <a:stCxn id="265" idx="2"/>
            </p:cNvCxnSpPr>
            <p:nvPr/>
          </p:nvCxnSpPr>
          <p:spPr>
            <a:xfrm>
              <a:off x="7214678" y="3298570"/>
              <a:ext cx="0" cy="23673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0" name="Rectangle: Rounded Corners 289">
              <a:extLst>
                <a:ext uri="{FF2B5EF4-FFF2-40B4-BE49-F238E27FC236}">
                  <a16:creationId xmlns:a16="http://schemas.microsoft.com/office/drawing/2014/main" id="{34C68F99-CCB4-4DC0-8C24-021B5E062EFE}"/>
                </a:ext>
              </a:extLst>
            </p:cNvPr>
            <p:cNvSpPr/>
            <p:nvPr/>
          </p:nvSpPr>
          <p:spPr>
            <a:xfrm>
              <a:off x="2864437" y="3702443"/>
              <a:ext cx="1504716" cy="39569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pc="2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Kebijakan</a:t>
              </a:r>
              <a:r>
                <a:rPr lang="en-US" sz="1100" spc="2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Internal</a:t>
              </a:r>
              <a:endParaRPr lang="id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FDDBBC82-1AD9-4E6A-930C-F0F0584B8A4F}"/>
                </a:ext>
              </a:extLst>
            </p:cNvPr>
            <p:cNvSpPr/>
            <p:nvPr/>
          </p:nvSpPr>
          <p:spPr>
            <a:xfrm>
              <a:off x="5352817" y="3682203"/>
              <a:ext cx="1699148" cy="395691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spc="2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Tata </a:t>
              </a:r>
              <a:r>
                <a:rPr lang="en-US" sz="1100" spc="2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Kelola</a:t>
              </a:r>
              <a:r>
                <a:rPr lang="en-US" sz="1100" spc="2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SPBE</a:t>
              </a:r>
              <a:endParaRPr lang="id-ID" sz="11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2" name="Rectangle: Rounded Corners 291">
              <a:extLst>
                <a:ext uri="{FF2B5EF4-FFF2-40B4-BE49-F238E27FC236}">
                  <a16:creationId xmlns:a16="http://schemas.microsoft.com/office/drawing/2014/main" id="{090B4D00-4923-4DBB-8FE1-9EE30A7CB2DC}"/>
                </a:ext>
              </a:extLst>
            </p:cNvPr>
            <p:cNvSpPr/>
            <p:nvPr/>
          </p:nvSpPr>
          <p:spPr>
            <a:xfrm>
              <a:off x="9828640" y="3669108"/>
              <a:ext cx="1233737" cy="395691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spc="2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Layanan</a:t>
              </a:r>
              <a:r>
                <a:rPr lang="en-US" sz="1100" spc="2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SPBE</a:t>
              </a:r>
              <a:endParaRPr lang="id-ID" sz="11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17DC6EDB-4D1D-40E2-B49E-5702E1956639}"/>
                </a:ext>
              </a:extLst>
            </p:cNvPr>
            <p:cNvSpPr/>
            <p:nvPr/>
          </p:nvSpPr>
          <p:spPr>
            <a:xfrm>
              <a:off x="7907440" y="3685378"/>
              <a:ext cx="1233737" cy="395691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spc="2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Manajemen</a:t>
              </a:r>
              <a:r>
                <a:rPr lang="en-US" sz="1100" spc="2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SPBE</a:t>
              </a:r>
              <a:endParaRPr lang="id-ID" sz="11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0FA7B30A-B078-4DB7-84B8-6518486CAA59}"/>
                </a:ext>
              </a:extLst>
            </p:cNvPr>
            <p:cNvSpPr/>
            <p:nvPr/>
          </p:nvSpPr>
          <p:spPr>
            <a:xfrm>
              <a:off x="2414629" y="4334391"/>
              <a:ext cx="1004687" cy="47427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Kebijakan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Tata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Kelola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SPBE</a:t>
              </a:r>
              <a:endParaRPr lang="id-ID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Rectangle: Rounded Corners 295">
              <a:extLst>
                <a:ext uri="{FF2B5EF4-FFF2-40B4-BE49-F238E27FC236}">
                  <a16:creationId xmlns:a16="http://schemas.microsoft.com/office/drawing/2014/main" id="{6A5BC1DA-F22E-490B-8EE1-36ED67EC233D}"/>
                </a:ext>
              </a:extLst>
            </p:cNvPr>
            <p:cNvSpPr/>
            <p:nvPr/>
          </p:nvSpPr>
          <p:spPr>
            <a:xfrm>
              <a:off x="3478566" y="4337871"/>
              <a:ext cx="868626" cy="47427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Kebijakan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Layanan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SPBE</a:t>
              </a:r>
              <a:endParaRPr lang="id-ID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" name="Rectangle: Rounded Corners 296">
              <a:extLst>
                <a:ext uri="{FF2B5EF4-FFF2-40B4-BE49-F238E27FC236}">
                  <a16:creationId xmlns:a16="http://schemas.microsoft.com/office/drawing/2014/main" id="{3A006492-A62A-4A1A-B380-C7D1765C1882}"/>
                </a:ext>
              </a:extLst>
            </p:cNvPr>
            <p:cNvSpPr/>
            <p:nvPr/>
          </p:nvSpPr>
          <p:spPr>
            <a:xfrm>
              <a:off x="4488219" y="4355989"/>
              <a:ext cx="1053629" cy="47427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700" marR="5080" algn="ctr">
                <a:lnSpc>
                  <a:spcPct val="103299"/>
                </a:lnSpc>
                <a:spcBef>
                  <a:spcPts val="50"/>
                </a:spcBef>
              </a:pPr>
              <a:r>
                <a:rPr lang="id-ID" sz="900" spc="-7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id-ID" sz="900" spc="-2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id-ID" sz="900" spc="-5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id-ID" sz="900" spc="-2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id-ID" sz="900" spc="-22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id-ID" sz="900" spc="-7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id-ID" sz="900" spc="3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id-ID" sz="900" spc="-5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id-ID" sz="900" spc="3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</a:t>
              </a:r>
              <a:r>
                <a:rPr lang="id-ID" sz="900" spc="-14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id-ID" sz="1000" spc="7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  </a:t>
              </a:r>
              <a:r>
                <a:rPr lang="id-ID" sz="900" spc="-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Penyelenggara </a:t>
              </a:r>
              <a:r>
                <a:rPr lang="id-ID" sz="900" spc="-36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900" spc="-3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SPBE</a:t>
              </a:r>
              <a:endParaRPr lang="id-ID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8" name="Rectangle: Rounded Corners 297">
              <a:extLst>
                <a:ext uri="{FF2B5EF4-FFF2-40B4-BE49-F238E27FC236}">
                  <a16:creationId xmlns:a16="http://schemas.microsoft.com/office/drawing/2014/main" id="{80DBC089-DA21-402A-8FA4-8C3768EDE743}"/>
                </a:ext>
              </a:extLst>
            </p:cNvPr>
            <p:cNvSpPr/>
            <p:nvPr/>
          </p:nvSpPr>
          <p:spPr>
            <a:xfrm>
              <a:off x="5738997" y="4351929"/>
              <a:ext cx="835955" cy="47427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0005" marR="5080" indent="-27940">
                <a:lnSpc>
                  <a:spcPct val="103699"/>
                </a:lnSpc>
                <a:spcBef>
                  <a:spcPts val="85"/>
                </a:spcBef>
              </a:pPr>
              <a:r>
                <a:rPr lang="id-ID" sz="900" spc="-3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id-ID" sz="900" spc="-2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id-ID" sz="900" spc="-8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id-ID" sz="900" spc="-2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id-ID" sz="900" spc="-14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id-ID" sz="900" spc="1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id-ID" sz="900" spc="3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id-ID" sz="900" spc="-14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id-ID" sz="900" spc="3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</a:t>
              </a:r>
              <a:r>
                <a:rPr lang="id-ID" sz="900" spc="-9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 </a:t>
              </a:r>
              <a:r>
                <a:rPr lang="id-ID" sz="900" spc="-7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id-ID" sz="900" spc="3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id-ID" sz="900" spc="-14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900" spc="-14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900" spc="-7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900" spc="-6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id-ID" sz="900" spc="-5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id-ID" sz="900" spc="-8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id-ID" sz="900" spc="3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id-ID" sz="900" spc="-5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id-ID" sz="900" spc="-2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id-ID" sz="900" spc="-5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id-ID" sz="900" spc="-4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id-ID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794C8C9D-CB83-4F6C-8A87-88680794B738}"/>
                </a:ext>
              </a:extLst>
            </p:cNvPr>
            <p:cNvSpPr/>
            <p:nvPr/>
          </p:nvSpPr>
          <p:spPr>
            <a:xfrm>
              <a:off x="6690803" y="4351929"/>
              <a:ext cx="751144" cy="47427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TIK</a:t>
              </a:r>
              <a:endParaRPr lang="id-ID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Rectangle: Rounded Corners 299">
              <a:extLst>
                <a:ext uri="{FF2B5EF4-FFF2-40B4-BE49-F238E27FC236}">
                  <a16:creationId xmlns:a16="http://schemas.microsoft.com/office/drawing/2014/main" id="{9FF74E56-2D01-432D-8FDF-6102D32B942E}"/>
                </a:ext>
              </a:extLst>
            </p:cNvPr>
            <p:cNvSpPr/>
            <p:nvPr/>
          </p:nvSpPr>
          <p:spPr>
            <a:xfrm>
              <a:off x="7655683" y="4351929"/>
              <a:ext cx="868626" cy="47427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700" marR="5080" indent="29845">
                <a:lnSpc>
                  <a:spcPct val="103699"/>
                </a:lnSpc>
                <a:spcBef>
                  <a:spcPts val="85"/>
                </a:spcBef>
              </a:pPr>
              <a:r>
                <a:rPr lang="id-ID" sz="1000" spc="-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Penerapan </a:t>
              </a:r>
              <a:r>
                <a:rPr lang="id-ID" sz="1000" spc="-36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1000" spc="-4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id-ID" sz="1000" spc="3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id-ID" sz="1000" spc="-14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id-ID" sz="1000" spc="3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id-ID" sz="1000" spc="-6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r>
                <a:rPr lang="id-ID" sz="1000" spc="-2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id-ID" sz="1000" spc="-22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id-ID" sz="1000" spc="-2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id-ID" sz="1000" spc="-14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id-ID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1" name="Rectangle: Rounded Corners 300">
              <a:extLst>
                <a:ext uri="{FF2B5EF4-FFF2-40B4-BE49-F238E27FC236}">
                  <a16:creationId xmlns:a16="http://schemas.microsoft.com/office/drawing/2014/main" id="{B32B7183-81C3-40E4-BA85-471070CEA8B8}"/>
                </a:ext>
              </a:extLst>
            </p:cNvPr>
            <p:cNvSpPr/>
            <p:nvPr/>
          </p:nvSpPr>
          <p:spPr>
            <a:xfrm>
              <a:off x="8664750" y="4351929"/>
              <a:ext cx="716789" cy="47427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Audit TIK</a:t>
              </a:r>
              <a:endParaRPr lang="id-ID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681B35C-E90F-4EBD-AAAC-4C7765F1E1E0}"/>
                </a:ext>
              </a:extLst>
            </p:cNvPr>
            <p:cNvSpPr/>
            <p:nvPr/>
          </p:nvSpPr>
          <p:spPr>
            <a:xfrm>
              <a:off x="9665624" y="4351929"/>
              <a:ext cx="1053629" cy="47427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" marR="5080" indent="-635" algn="ctr">
                <a:lnSpc>
                  <a:spcPct val="103699"/>
                </a:lnSpc>
                <a:spcBef>
                  <a:spcPts val="85"/>
                </a:spcBef>
              </a:pPr>
              <a:r>
                <a:rPr lang="id-ID" sz="1000" spc="-5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Layanan </a:t>
              </a:r>
              <a:r>
                <a:rPr lang="id-ID" sz="1000" spc="-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1000" spc="-9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Administrasi </a:t>
              </a:r>
              <a:r>
                <a:rPr lang="id-ID" sz="1000" spc="-9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1000" spc="-3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id-ID" sz="1000" spc="-2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id-ID" sz="1000" spc="-22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id-ID" sz="1000" spc="-2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id-ID" sz="1000" spc="-8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id-ID" sz="1000" spc="-4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id-ID" sz="1000" spc="-14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id-ID" sz="1000" spc="-5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id-ID" sz="1000" spc="3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id-ID" sz="1000" spc="-14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id-ID" sz="1000" spc="3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id-ID" sz="1000" spc="-14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id-ID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Rectangle: Rounded Corners 303">
              <a:extLst>
                <a:ext uri="{FF2B5EF4-FFF2-40B4-BE49-F238E27FC236}">
                  <a16:creationId xmlns:a16="http://schemas.microsoft.com/office/drawing/2014/main" id="{76B7E5A3-B72B-4C3F-A69B-D9972B14AEFB}"/>
                </a:ext>
              </a:extLst>
            </p:cNvPr>
            <p:cNvSpPr/>
            <p:nvPr/>
          </p:nvSpPr>
          <p:spPr>
            <a:xfrm>
              <a:off x="10864268" y="4334391"/>
              <a:ext cx="835954" cy="4918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marR="5080" indent="-102235">
                <a:lnSpc>
                  <a:spcPct val="103699"/>
                </a:lnSpc>
                <a:spcBef>
                  <a:spcPts val="85"/>
                </a:spcBef>
              </a:pPr>
              <a:r>
                <a:rPr lang="id-ID" sz="1000" spc="-1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id-ID" sz="1000" spc="3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id-ID" sz="1000" spc="-7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id-ID" sz="1000" spc="3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id-ID" sz="1000" spc="-14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id-ID" sz="1000" spc="3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id-ID" sz="1000" spc="-9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 </a:t>
              </a:r>
              <a:r>
                <a:rPr lang="id-ID" sz="1000" spc="-8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Publik</a:t>
              </a:r>
              <a:endParaRPr lang="id-ID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0BDA90A-E4BA-4B98-8963-CBF9E9459A8E}"/>
                </a:ext>
              </a:extLst>
            </p:cNvPr>
            <p:cNvCxnSpPr>
              <a:cxnSpLocks/>
            </p:cNvCxnSpPr>
            <p:nvPr/>
          </p:nvCxnSpPr>
          <p:spPr>
            <a:xfrm>
              <a:off x="3503376" y="3571076"/>
              <a:ext cx="1" cy="13136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C12106A5-8FB1-4393-8186-71E35A9641FB}"/>
                </a:ext>
              </a:extLst>
            </p:cNvPr>
            <p:cNvCxnSpPr>
              <a:cxnSpLocks/>
            </p:cNvCxnSpPr>
            <p:nvPr/>
          </p:nvCxnSpPr>
          <p:spPr>
            <a:xfrm>
              <a:off x="6202391" y="3578425"/>
              <a:ext cx="0" cy="1025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1542523-2E4A-4562-93A4-AAAA64C4F113}"/>
                </a:ext>
              </a:extLst>
            </p:cNvPr>
            <p:cNvCxnSpPr>
              <a:cxnSpLocks/>
            </p:cNvCxnSpPr>
            <p:nvPr/>
          </p:nvCxnSpPr>
          <p:spPr>
            <a:xfrm>
              <a:off x="8524308" y="3578425"/>
              <a:ext cx="0" cy="1025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41623A78-8031-4672-9E08-B9DC094E988E}"/>
                </a:ext>
              </a:extLst>
            </p:cNvPr>
            <p:cNvCxnSpPr>
              <a:cxnSpLocks/>
            </p:cNvCxnSpPr>
            <p:nvPr/>
          </p:nvCxnSpPr>
          <p:spPr>
            <a:xfrm>
              <a:off x="10476933" y="3562158"/>
              <a:ext cx="0" cy="1025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ctor: Elbow 331">
              <a:extLst>
                <a:ext uri="{FF2B5EF4-FFF2-40B4-BE49-F238E27FC236}">
                  <a16:creationId xmlns:a16="http://schemas.microsoft.com/office/drawing/2014/main" id="{8492BA2C-CAFB-44FB-8073-E1C2276343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50277" y="4101221"/>
              <a:ext cx="227402" cy="2212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A906E71-F6F6-4B4F-8133-A55741CEC9B6}"/>
                </a:ext>
              </a:extLst>
            </p:cNvPr>
            <p:cNvCxnSpPr>
              <a:cxnSpLocks/>
            </p:cNvCxnSpPr>
            <p:nvPr/>
          </p:nvCxnSpPr>
          <p:spPr>
            <a:xfrm>
              <a:off x="5015033" y="4230096"/>
              <a:ext cx="213586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4982EF38-CD36-42D4-BB3A-2E369D8D7A4A}"/>
                </a:ext>
              </a:extLst>
            </p:cNvPr>
            <p:cNvCxnSpPr>
              <a:cxnSpLocks/>
              <a:stCxn id="291" idx="2"/>
            </p:cNvCxnSpPr>
            <p:nvPr/>
          </p:nvCxnSpPr>
          <p:spPr>
            <a:xfrm>
              <a:off x="6202391" y="4077894"/>
              <a:ext cx="1615" cy="15140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D19A93FA-2560-4635-9061-355BC0AE3FA6}"/>
                </a:ext>
              </a:extLst>
            </p:cNvPr>
            <p:cNvCxnSpPr>
              <a:cxnSpLocks/>
            </p:cNvCxnSpPr>
            <p:nvPr/>
          </p:nvCxnSpPr>
          <p:spPr>
            <a:xfrm>
              <a:off x="5022876" y="4221560"/>
              <a:ext cx="0" cy="12163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7758D53D-2092-4F3F-A06B-69C5744F9E21}"/>
                </a:ext>
              </a:extLst>
            </p:cNvPr>
            <p:cNvCxnSpPr>
              <a:cxnSpLocks/>
            </p:cNvCxnSpPr>
            <p:nvPr/>
          </p:nvCxnSpPr>
          <p:spPr>
            <a:xfrm>
              <a:off x="6202391" y="4219788"/>
              <a:ext cx="0" cy="12163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ABC5246D-60E0-474D-B2CD-3A613031F6E1}"/>
                </a:ext>
              </a:extLst>
            </p:cNvPr>
            <p:cNvCxnSpPr>
              <a:cxnSpLocks/>
            </p:cNvCxnSpPr>
            <p:nvPr/>
          </p:nvCxnSpPr>
          <p:spPr>
            <a:xfrm>
              <a:off x="7144570" y="4218787"/>
              <a:ext cx="0" cy="12263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D87515A-B6A9-458F-B343-7FC75110F96D}"/>
                </a:ext>
              </a:extLst>
            </p:cNvPr>
            <p:cNvCxnSpPr>
              <a:cxnSpLocks/>
            </p:cNvCxnSpPr>
            <p:nvPr/>
          </p:nvCxnSpPr>
          <p:spPr>
            <a:xfrm>
              <a:off x="8046720" y="4221560"/>
              <a:ext cx="108347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99BE8431-3F5D-4797-AF04-7110CD678099}"/>
                </a:ext>
              </a:extLst>
            </p:cNvPr>
            <p:cNvCxnSpPr>
              <a:cxnSpLocks/>
            </p:cNvCxnSpPr>
            <p:nvPr/>
          </p:nvCxnSpPr>
          <p:spPr>
            <a:xfrm>
              <a:off x="8538867" y="4073474"/>
              <a:ext cx="1615" cy="15140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FDE36BEC-6F16-4647-8B52-07EB023FEE51}"/>
                </a:ext>
              </a:extLst>
            </p:cNvPr>
            <p:cNvCxnSpPr>
              <a:cxnSpLocks/>
            </p:cNvCxnSpPr>
            <p:nvPr/>
          </p:nvCxnSpPr>
          <p:spPr>
            <a:xfrm>
              <a:off x="8054340" y="4221677"/>
              <a:ext cx="0" cy="12163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F1040B73-E93C-4669-934C-958C4FA197A4}"/>
                </a:ext>
              </a:extLst>
            </p:cNvPr>
            <p:cNvCxnSpPr>
              <a:cxnSpLocks/>
            </p:cNvCxnSpPr>
            <p:nvPr/>
          </p:nvCxnSpPr>
          <p:spPr>
            <a:xfrm>
              <a:off x="9130191" y="4224877"/>
              <a:ext cx="0" cy="12263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A86C66E-54D6-4472-9EA8-C507FFE88826}"/>
                </a:ext>
              </a:extLst>
            </p:cNvPr>
            <p:cNvCxnSpPr>
              <a:cxnSpLocks/>
            </p:cNvCxnSpPr>
            <p:nvPr/>
          </p:nvCxnSpPr>
          <p:spPr>
            <a:xfrm>
              <a:off x="9982751" y="4229297"/>
              <a:ext cx="129937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B08A1B2D-8C36-4BA6-95A8-3BB5970EB489}"/>
                </a:ext>
              </a:extLst>
            </p:cNvPr>
            <p:cNvCxnSpPr>
              <a:cxnSpLocks/>
            </p:cNvCxnSpPr>
            <p:nvPr/>
          </p:nvCxnSpPr>
          <p:spPr>
            <a:xfrm>
              <a:off x="10474898" y="4081211"/>
              <a:ext cx="1615" cy="15140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C487D214-087A-45A8-809C-D46158352AB2}"/>
                </a:ext>
              </a:extLst>
            </p:cNvPr>
            <p:cNvCxnSpPr>
              <a:cxnSpLocks/>
            </p:cNvCxnSpPr>
            <p:nvPr/>
          </p:nvCxnSpPr>
          <p:spPr>
            <a:xfrm>
              <a:off x="9990371" y="4229414"/>
              <a:ext cx="0" cy="12163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655CF833-1B68-4892-B134-EA9E6FEA320C}"/>
                </a:ext>
              </a:extLst>
            </p:cNvPr>
            <p:cNvCxnSpPr>
              <a:cxnSpLocks/>
            </p:cNvCxnSpPr>
            <p:nvPr/>
          </p:nvCxnSpPr>
          <p:spPr>
            <a:xfrm>
              <a:off x="11282122" y="4229297"/>
              <a:ext cx="0" cy="12263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: Rounded Corners 370">
              <a:extLst>
                <a:ext uri="{FF2B5EF4-FFF2-40B4-BE49-F238E27FC236}">
                  <a16:creationId xmlns:a16="http://schemas.microsoft.com/office/drawing/2014/main" id="{E153C405-06FA-453E-AC9A-83CF92991F0C}"/>
                </a:ext>
              </a:extLst>
            </p:cNvPr>
            <p:cNvSpPr/>
            <p:nvPr/>
          </p:nvSpPr>
          <p:spPr>
            <a:xfrm>
              <a:off x="2433201" y="5037003"/>
              <a:ext cx="868626" cy="47427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7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10</a:t>
              </a:r>
              <a:endParaRPr lang="id-ID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Rectangle: Rounded Corners 371">
              <a:extLst>
                <a:ext uri="{FF2B5EF4-FFF2-40B4-BE49-F238E27FC236}">
                  <a16:creationId xmlns:a16="http://schemas.microsoft.com/office/drawing/2014/main" id="{50FAACCD-6520-43DE-8EAE-5EFBFF1667DD}"/>
                </a:ext>
              </a:extLst>
            </p:cNvPr>
            <p:cNvSpPr/>
            <p:nvPr/>
          </p:nvSpPr>
          <p:spPr>
            <a:xfrm>
              <a:off x="3469795" y="5037003"/>
              <a:ext cx="868626" cy="47427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id-ID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3" name="Rectangle: Rounded Corners 372">
              <a:extLst>
                <a:ext uri="{FF2B5EF4-FFF2-40B4-BE49-F238E27FC236}">
                  <a16:creationId xmlns:a16="http://schemas.microsoft.com/office/drawing/2014/main" id="{9FA93C6D-5271-4330-85F2-397DA6A7EEEF}"/>
                </a:ext>
              </a:extLst>
            </p:cNvPr>
            <p:cNvSpPr/>
            <p:nvPr/>
          </p:nvSpPr>
          <p:spPr>
            <a:xfrm>
              <a:off x="4585626" y="5037932"/>
              <a:ext cx="868626" cy="47427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id-ID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438310A3-B856-4325-89E6-E346C5C6169F}"/>
                </a:ext>
              </a:extLst>
            </p:cNvPr>
            <p:cNvSpPr/>
            <p:nvPr/>
          </p:nvSpPr>
          <p:spPr>
            <a:xfrm>
              <a:off x="5579803" y="5071072"/>
              <a:ext cx="868626" cy="47427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4</a:t>
              </a:r>
              <a:endParaRPr lang="id-ID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Rectangle: Rounded Corners 374">
              <a:extLst>
                <a:ext uri="{FF2B5EF4-FFF2-40B4-BE49-F238E27FC236}">
                  <a16:creationId xmlns:a16="http://schemas.microsoft.com/office/drawing/2014/main" id="{33B4C5F5-995F-491F-B307-45A689479B10}"/>
                </a:ext>
              </a:extLst>
            </p:cNvPr>
            <p:cNvSpPr/>
            <p:nvPr/>
          </p:nvSpPr>
          <p:spPr>
            <a:xfrm>
              <a:off x="6543234" y="5079404"/>
              <a:ext cx="868626" cy="47427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4</a:t>
              </a:r>
              <a:endParaRPr lang="id-ID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6" name="Rectangle: Rounded Corners 375">
              <a:extLst>
                <a:ext uri="{FF2B5EF4-FFF2-40B4-BE49-F238E27FC236}">
                  <a16:creationId xmlns:a16="http://schemas.microsoft.com/office/drawing/2014/main" id="{CD15B733-C377-4027-B3A4-D42D85E5170B}"/>
                </a:ext>
              </a:extLst>
            </p:cNvPr>
            <p:cNvSpPr/>
            <p:nvPr/>
          </p:nvSpPr>
          <p:spPr>
            <a:xfrm>
              <a:off x="7564260" y="5071296"/>
              <a:ext cx="868626" cy="47427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0 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8</a:t>
              </a:r>
              <a:endParaRPr lang="id-ID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7" name="Rectangle: Rounded Corners 376">
              <a:extLst>
                <a:ext uri="{FF2B5EF4-FFF2-40B4-BE49-F238E27FC236}">
                  <a16:creationId xmlns:a16="http://schemas.microsoft.com/office/drawing/2014/main" id="{96D26C5F-9CE9-4A35-A7B2-A98864E15465}"/>
                </a:ext>
              </a:extLst>
            </p:cNvPr>
            <p:cNvSpPr/>
            <p:nvPr/>
          </p:nvSpPr>
          <p:spPr>
            <a:xfrm>
              <a:off x="8603236" y="5097841"/>
              <a:ext cx="868626" cy="47427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  <a:endParaRPr lang="id-ID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F5560A03-AF25-43DA-A551-C22DB1399C64}"/>
                </a:ext>
              </a:extLst>
            </p:cNvPr>
            <p:cNvSpPr/>
            <p:nvPr/>
          </p:nvSpPr>
          <p:spPr>
            <a:xfrm>
              <a:off x="9742224" y="5090309"/>
              <a:ext cx="868626" cy="47427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7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10</a:t>
              </a:r>
              <a:endParaRPr lang="id-ID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Rectangle: Rounded Corners 378">
              <a:extLst>
                <a:ext uri="{FF2B5EF4-FFF2-40B4-BE49-F238E27FC236}">
                  <a16:creationId xmlns:a16="http://schemas.microsoft.com/office/drawing/2014/main" id="{FA72E8E8-99B2-42BA-9196-FBB5C2A85E91}"/>
                </a:ext>
              </a:extLst>
            </p:cNvPr>
            <p:cNvSpPr/>
            <p:nvPr/>
          </p:nvSpPr>
          <p:spPr>
            <a:xfrm>
              <a:off x="10786137" y="5079404"/>
              <a:ext cx="868626" cy="47427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4 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6</a:t>
              </a:r>
              <a:endParaRPr lang="id-ID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Rectangle: Rounded Corners 379">
              <a:extLst>
                <a:ext uri="{FF2B5EF4-FFF2-40B4-BE49-F238E27FC236}">
                  <a16:creationId xmlns:a16="http://schemas.microsoft.com/office/drawing/2014/main" id="{C41EA6DE-1281-422A-B11A-87B61655E8BA}"/>
                </a:ext>
              </a:extLst>
            </p:cNvPr>
            <p:cNvSpPr/>
            <p:nvPr/>
          </p:nvSpPr>
          <p:spPr>
            <a:xfrm>
              <a:off x="7552213" y="3411452"/>
              <a:ext cx="1991664" cy="235522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2" name="Rectangle: Rounded Corners 381">
            <a:extLst>
              <a:ext uri="{FF2B5EF4-FFF2-40B4-BE49-F238E27FC236}">
                <a16:creationId xmlns:a16="http://schemas.microsoft.com/office/drawing/2014/main" id="{DA5F81A7-51D8-4404-90F4-018911C0FAEA}"/>
              </a:ext>
            </a:extLst>
          </p:cNvPr>
          <p:cNvSpPr/>
          <p:nvPr/>
        </p:nvSpPr>
        <p:spPr>
          <a:xfrm>
            <a:off x="3478900" y="1204865"/>
            <a:ext cx="1987003" cy="9308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32715">
              <a:spcBef>
                <a:spcPts val="85"/>
              </a:spcBef>
            </a:pPr>
            <a:r>
              <a:rPr lang="id-ID" spc="-50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id-ID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pc="-3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d-ID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715">
              <a:spcBef>
                <a:spcPts val="85"/>
              </a:spcBef>
            </a:pPr>
            <a:r>
              <a:rPr lang="id-ID" spc="-50" dirty="0">
                <a:latin typeface="Arial" panose="020B0604020202020204" pitchFamily="34" charset="0"/>
                <a:cs typeface="Arial" panose="020B0604020202020204" pitchFamily="34" charset="0"/>
              </a:rPr>
              <a:t>Aspek</a:t>
            </a:r>
            <a:r>
              <a:rPr lang="id-ID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pc="-3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d-ID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pc="-75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715"/>
            <a:r>
              <a:rPr lang="id-ID" spc="-30" dirty="0">
                <a:latin typeface="Arial" panose="020B0604020202020204" pitchFamily="34" charset="0"/>
                <a:cs typeface="Arial" panose="020B0604020202020204" pitchFamily="34" charset="0"/>
              </a:rPr>
              <a:t>Indikator</a:t>
            </a:r>
            <a:r>
              <a:rPr lang="id-ID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pc="-3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d-ID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2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C2F7C88E-00E1-4F9E-B157-4B75FE253B44}"/>
              </a:ext>
            </a:extLst>
          </p:cNvPr>
          <p:cNvSpPr/>
          <p:nvPr/>
        </p:nvSpPr>
        <p:spPr>
          <a:xfrm>
            <a:off x="1644231" y="1285326"/>
            <a:ext cx="183466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PermenPANRB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5/2018</a:t>
            </a:r>
            <a:endParaRPr lang="id-ID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Rectangle: Rounded Corners 383">
            <a:extLst>
              <a:ext uri="{FF2B5EF4-FFF2-40B4-BE49-F238E27FC236}">
                <a16:creationId xmlns:a16="http://schemas.microsoft.com/office/drawing/2014/main" id="{543CB7CF-F87F-45B2-8FCC-965CAEA0D635}"/>
              </a:ext>
            </a:extLst>
          </p:cNvPr>
          <p:cNvSpPr/>
          <p:nvPr/>
        </p:nvSpPr>
        <p:spPr>
          <a:xfrm>
            <a:off x="9564840" y="1235976"/>
            <a:ext cx="1987003" cy="9308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32715">
              <a:spcBef>
                <a:spcPts val="85"/>
              </a:spcBef>
            </a:pPr>
            <a:r>
              <a:rPr lang="id-ID" spc="-50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id-ID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pc="-3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d-ID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4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132715">
              <a:spcBef>
                <a:spcPts val="85"/>
              </a:spcBef>
            </a:pPr>
            <a:r>
              <a:rPr lang="id-ID" spc="-50" dirty="0">
                <a:latin typeface="Arial" panose="020B0604020202020204" pitchFamily="34" charset="0"/>
                <a:cs typeface="Arial" panose="020B0604020202020204" pitchFamily="34" charset="0"/>
              </a:rPr>
              <a:t>Aspek</a:t>
            </a:r>
            <a:r>
              <a:rPr lang="id-ID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pc="-3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d-ID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715"/>
            <a:r>
              <a:rPr lang="id-ID" spc="-30" dirty="0">
                <a:latin typeface="Arial" panose="020B0604020202020204" pitchFamily="34" charset="0"/>
                <a:cs typeface="Arial" panose="020B0604020202020204" pitchFamily="34" charset="0"/>
              </a:rPr>
              <a:t>Indikator</a:t>
            </a:r>
            <a:r>
              <a:rPr lang="id-ID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pc="-3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d-ID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20" dirty="0">
                <a:latin typeface="Arial" panose="020B0604020202020204" pitchFamily="34" charset="0"/>
                <a:cs typeface="Arial" panose="020B0604020202020204" pitchFamily="34" charset="0"/>
              </a:rPr>
              <a:t>47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45FF6136-7472-4F73-AC56-3A9B2ABF362C}"/>
              </a:ext>
            </a:extLst>
          </p:cNvPr>
          <p:cNvSpPr/>
          <p:nvPr/>
        </p:nvSpPr>
        <p:spPr>
          <a:xfrm>
            <a:off x="7846229" y="1348841"/>
            <a:ext cx="183466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PermenPANRB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59/2020</a:t>
            </a:r>
            <a:endParaRPr lang="id-ID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7" name="Connector: Elbow 386">
            <a:extLst>
              <a:ext uri="{FF2B5EF4-FFF2-40B4-BE49-F238E27FC236}">
                <a16:creationId xmlns:a16="http://schemas.microsoft.com/office/drawing/2014/main" id="{8EA17EA7-DED0-4081-91B9-60C97600730D}"/>
              </a:ext>
            </a:extLst>
          </p:cNvPr>
          <p:cNvCxnSpPr/>
          <p:nvPr/>
        </p:nvCxnSpPr>
        <p:spPr>
          <a:xfrm rot="5400000">
            <a:off x="2527873" y="5469711"/>
            <a:ext cx="555812" cy="4070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angle 387">
            <a:extLst>
              <a:ext uri="{FF2B5EF4-FFF2-40B4-BE49-F238E27FC236}">
                <a16:creationId xmlns:a16="http://schemas.microsoft.com/office/drawing/2014/main" id="{262466B7-B5C7-4DBF-8611-F76BBEF936CC}"/>
              </a:ext>
            </a:extLst>
          </p:cNvPr>
          <p:cNvSpPr/>
          <p:nvPr/>
        </p:nvSpPr>
        <p:spPr>
          <a:xfrm>
            <a:off x="1882899" y="5830265"/>
            <a:ext cx="100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Semula</a:t>
            </a:r>
            <a:endParaRPr lang="id-ID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9D7104C0-BAEB-4D66-B442-90D0D455D0EA}"/>
              </a:ext>
            </a:extLst>
          </p:cNvPr>
          <p:cNvSpPr/>
          <p:nvPr/>
        </p:nvSpPr>
        <p:spPr>
          <a:xfrm>
            <a:off x="2813879" y="5860523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endParaRPr lang="id-ID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0" name="Connector: Elbow 389">
            <a:extLst>
              <a:ext uri="{FF2B5EF4-FFF2-40B4-BE49-F238E27FC236}">
                <a16:creationId xmlns:a16="http://schemas.microsoft.com/office/drawing/2014/main" id="{0209EC00-2469-4629-89C0-13CCE4C7A2C5}"/>
              </a:ext>
            </a:extLst>
          </p:cNvPr>
          <p:cNvCxnSpPr/>
          <p:nvPr/>
        </p:nvCxnSpPr>
        <p:spPr>
          <a:xfrm rot="5400000">
            <a:off x="3039810" y="5494323"/>
            <a:ext cx="555812" cy="4070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object 15">
            <a:extLst>
              <a:ext uri="{FF2B5EF4-FFF2-40B4-BE49-F238E27FC236}">
                <a16:creationId xmlns:a16="http://schemas.microsoft.com/office/drawing/2014/main" id="{0C08341A-1650-4C05-8DE7-94BAED37C3AE}"/>
              </a:ext>
            </a:extLst>
          </p:cNvPr>
          <p:cNvSpPr txBox="1"/>
          <p:nvPr/>
        </p:nvSpPr>
        <p:spPr>
          <a:xfrm>
            <a:off x="142538" y="6327457"/>
            <a:ext cx="8989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id-ID"/>
            </a:defPPr>
            <a:lvl1pPr marL="12700">
              <a:lnSpc>
                <a:spcPct val="100000"/>
              </a:lnSpc>
              <a:spcBef>
                <a:spcPts val="100"/>
              </a:spcBef>
              <a:defRPr sz="1200" i="1" spc="-5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Sumber</a:t>
            </a:r>
            <a:r>
              <a:rPr lang="en-US" dirty="0"/>
              <a:t> :  </a:t>
            </a:r>
            <a:r>
              <a:rPr lang="en-US" dirty="0" err="1"/>
              <a:t>Paparan</a:t>
            </a:r>
            <a:r>
              <a:rPr lang="en-US" dirty="0"/>
              <a:t> </a:t>
            </a:r>
            <a:r>
              <a:rPr lang="en-US" dirty="0" err="1"/>
              <a:t>PermenPANRB</a:t>
            </a:r>
            <a:r>
              <a:rPr lang="en-US" dirty="0"/>
              <a:t> 59 </a:t>
            </a:r>
            <a:r>
              <a:rPr lang="en-US" dirty="0" err="1"/>
              <a:t>Tahun</a:t>
            </a:r>
            <a:r>
              <a:rPr lang="en-US" dirty="0"/>
              <a:t> 2020</a:t>
            </a:r>
            <a:endParaRPr dirty="0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FEF9AC6C-38A2-49F3-99F3-5A7B0035B5B2}"/>
              </a:ext>
            </a:extLst>
          </p:cNvPr>
          <p:cNvSpPr txBox="1"/>
          <p:nvPr/>
        </p:nvSpPr>
        <p:spPr>
          <a:xfrm>
            <a:off x="1511287" y="50020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Penilaian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Slide Number Placeholder 392">
            <a:extLst>
              <a:ext uri="{FF2B5EF4-FFF2-40B4-BE49-F238E27FC236}">
                <a16:creationId xmlns:a16="http://schemas.microsoft.com/office/drawing/2014/main" id="{24CFCFA5-B8A1-4E55-B863-1086A636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541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5">
            <a:extLst>
              <a:ext uri="{FF2B5EF4-FFF2-40B4-BE49-F238E27FC236}">
                <a16:creationId xmlns:a16="http://schemas.microsoft.com/office/drawing/2014/main" id="{24E38740-9460-4DAF-8B20-92E7BE637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898112"/>
              </p:ext>
            </p:extLst>
          </p:nvPr>
        </p:nvGraphicFramePr>
        <p:xfrm>
          <a:off x="1615485" y="1146573"/>
          <a:ext cx="10227490" cy="4997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4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131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Domain/Aspek/Indikator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Nama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Domain/Aspek/Indikator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Evaluasi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Revisi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Nama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Domain/Aspek/Indikator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Evaluasi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Sebelumnya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237">
                <a:tc>
                  <a:txBody>
                    <a:bodyPr/>
                    <a:lstStyle/>
                    <a:p>
                      <a:pPr marL="68580">
                        <a:lnSpc>
                          <a:spcPts val="1660"/>
                        </a:lnSpc>
                        <a:spcBef>
                          <a:spcPts val="5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60"/>
                        </a:lnSpc>
                        <a:spcBef>
                          <a:spcPts val="55"/>
                        </a:spcBef>
                      </a:pPr>
                      <a:r>
                        <a:rPr sz="12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Kebijakan</a:t>
                      </a:r>
                      <a:r>
                        <a:rPr sz="1200" b="1" spc="-4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  <a:r>
                        <a:rPr sz="1200" b="1" spc="-5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358">
                <a:tc>
                  <a:txBody>
                    <a:bodyPr/>
                    <a:lstStyle/>
                    <a:p>
                      <a:pPr marL="68580">
                        <a:lnSpc>
                          <a:spcPts val="1660"/>
                        </a:lnSpc>
                        <a:spcBef>
                          <a:spcPts val="55"/>
                        </a:spcBef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</a:t>
                      </a:r>
                      <a:r>
                        <a:rPr sz="1200" b="1" i="1" spc="-4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i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Kebijakan</a:t>
                      </a:r>
                      <a:r>
                        <a:rPr sz="1200" b="1" i="1" spc="-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  <a:r>
                        <a:rPr sz="1200" b="1" i="1" spc="-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Tata</a:t>
                      </a:r>
                      <a:r>
                        <a:rPr sz="1200" b="1" i="1" spc="-3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Kelola</a:t>
                      </a:r>
                      <a:r>
                        <a:rPr sz="1200" b="1" i="1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7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55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Kebijakan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terkait</a:t>
                      </a:r>
                      <a:r>
                        <a:rPr sz="12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Arsitektur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Instansi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350">
                        <a:lnSpc>
                          <a:spcPts val="1655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Pusat/Pemerintah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Daerah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Kebijakan</a:t>
                      </a:r>
                      <a:r>
                        <a:rPr sz="1200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Rencana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Induk SPBE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97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55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Kebijakan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terkait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Peta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Rencana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</a:p>
                    <a:p>
                      <a:pPr marL="6350">
                        <a:lnSpc>
                          <a:spcPts val="1655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Instansi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Pusat/Pemerintah</a:t>
                      </a:r>
                      <a:r>
                        <a:rPr sz="1200" spc="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Daerah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Kebijakan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Internal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Rencana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Induk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SPBE</a:t>
                      </a: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237">
                <a:tc>
                  <a:txBody>
                    <a:bodyPr/>
                    <a:lstStyle/>
                    <a:p>
                      <a:pPr marL="68580">
                        <a:lnSpc>
                          <a:spcPts val="1660"/>
                        </a:lnSpc>
                        <a:spcBef>
                          <a:spcPts val="6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Kebijakan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terkait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24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55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Kebijakan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terkait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Pembangunan</a:t>
                      </a:r>
                      <a:r>
                        <a:rPr sz="12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Aplikasi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350">
                        <a:lnSpc>
                          <a:spcPts val="1650"/>
                        </a:lnSpc>
                      </a:pP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spc="-5" dirty="0">
                          <a:solidFill>
                            <a:srgbClr val="0D0D0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Kebijakan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Integrasi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</a:t>
                      </a:r>
                      <a:r>
                        <a:rPr sz="1200" spc="-30" dirty="0">
                          <a:solidFill>
                            <a:srgbClr val="0D0D0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Aplikasi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126">
                <a:tc>
                  <a:txBody>
                    <a:bodyPr/>
                    <a:lstStyle/>
                    <a:p>
                      <a:pPr marL="68580">
                        <a:lnSpc>
                          <a:spcPts val="1660"/>
                        </a:lnSpc>
                        <a:spcBef>
                          <a:spcPts val="6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Kebijakan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terkait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Pusat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Kebijakan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Pengoperasian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Pusat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97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27329">
                        <a:lnSpc>
                          <a:spcPts val="168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Kebijakan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terkait</a:t>
                      </a:r>
                      <a:r>
                        <a:rPr sz="12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Pengoperasian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Jaringan </a:t>
                      </a:r>
                      <a:r>
                        <a:rPr sz="1200" spc="-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Intra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Instansi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Pusat/</a:t>
                      </a:r>
                      <a:r>
                        <a:rPr sz="1200" spc="-1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Pemerintah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Daerah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97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516255">
                        <a:lnSpc>
                          <a:spcPts val="168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Kebijakan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terkait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Penggunaan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 </a:t>
                      </a:r>
                      <a:r>
                        <a:rPr sz="1200" spc="-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Penghubung</a:t>
                      </a:r>
                      <a:r>
                        <a:rPr sz="1200" spc="4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Instansi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Pusat/</a:t>
                      </a:r>
                      <a:r>
                        <a:rPr sz="1200" spc="-1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Pemerintah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Daerah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971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00">
                        <a:lnSpc>
                          <a:spcPts val="168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Kebijakan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  <a:r>
                        <a:rPr sz="12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terkait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 </a:t>
                      </a:r>
                      <a:r>
                        <a:rPr sz="1200" spc="-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Keamanan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30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Informasi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124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Kebijakan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terkait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TIK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4971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463550">
                        <a:lnSpc>
                          <a:spcPts val="168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Kebijakan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terkait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Koordinasi</a:t>
                      </a:r>
                      <a:r>
                        <a:rPr sz="12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 </a:t>
                      </a:r>
                      <a:r>
                        <a:rPr sz="1200" spc="-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Instansi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Pusat/Pemerintah</a:t>
                      </a:r>
                      <a:r>
                        <a:rPr sz="12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Daerah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Kebijakan</a:t>
                      </a:r>
                      <a:r>
                        <a:rPr sz="1200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</a:t>
                      </a:r>
                      <a:r>
                        <a:rPr sz="1200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Pengarah</a:t>
                      </a:r>
                      <a:r>
                        <a:rPr sz="1200" spc="-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object 15">
            <a:extLst>
              <a:ext uri="{FF2B5EF4-FFF2-40B4-BE49-F238E27FC236}">
                <a16:creationId xmlns:a16="http://schemas.microsoft.com/office/drawing/2014/main" id="{A0DA1FEF-1740-4D43-9628-BD2ED7E93733}"/>
              </a:ext>
            </a:extLst>
          </p:cNvPr>
          <p:cNvSpPr txBox="1"/>
          <p:nvPr/>
        </p:nvSpPr>
        <p:spPr>
          <a:xfrm>
            <a:off x="125286" y="6480544"/>
            <a:ext cx="8989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id-ID"/>
            </a:defPPr>
            <a:lvl1pPr marL="12700">
              <a:lnSpc>
                <a:spcPct val="100000"/>
              </a:lnSpc>
              <a:spcBef>
                <a:spcPts val="100"/>
              </a:spcBef>
              <a:defRPr sz="1200" i="1" spc="-5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Sumber</a:t>
            </a:r>
            <a:r>
              <a:rPr lang="en-US" dirty="0"/>
              <a:t> :  </a:t>
            </a:r>
            <a:r>
              <a:rPr lang="en-US" dirty="0" err="1"/>
              <a:t>Sekilas</a:t>
            </a:r>
            <a:r>
              <a:rPr lang="en-US" dirty="0"/>
              <a:t> </a:t>
            </a:r>
            <a:r>
              <a:rPr lang="en-US" dirty="0" err="1"/>
              <a:t>PermenPANRB</a:t>
            </a:r>
            <a:r>
              <a:rPr lang="en-US" dirty="0"/>
              <a:t> 59 </a:t>
            </a:r>
            <a:r>
              <a:rPr lang="en-US" dirty="0" err="1"/>
              <a:t>Tahun</a:t>
            </a:r>
            <a:r>
              <a:rPr lang="en-US" dirty="0"/>
              <a:t> 2020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85D22-0059-4D6D-90F6-6C4282BB681B}"/>
              </a:ext>
            </a:extLst>
          </p:cNvPr>
          <p:cNvSpPr txBox="1"/>
          <p:nvPr/>
        </p:nvSpPr>
        <p:spPr>
          <a:xfrm>
            <a:off x="1467744" y="48656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Perbedaan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Indikator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DD045-01A3-41B3-813A-2BB41AAE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7</a:t>
            </a:fld>
            <a:endParaRPr lang="id-ID"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24905FD1-D122-478F-A732-63EF6F862307}"/>
              </a:ext>
            </a:extLst>
          </p:cNvPr>
          <p:cNvSpPr txBox="1"/>
          <p:nvPr/>
        </p:nvSpPr>
        <p:spPr>
          <a:xfrm>
            <a:off x="1119536" y="6115870"/>
            <a:ext cx="898906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id-ID"/>
            </a:defPPr>
            <a:lvl1pPr marL="12700">
              <a:lnSpc>
                <a:spcPct val="100000"/>
              </a:lnSpc>
              <a:spcBef>
                <a:spcPts val="100"/>
              </a:spcBef>
              <a:defRPr sz="1200" i="1" spc="-5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000" b="1" i="0" dirty="0"/>
              <a:t>(*) </a:t>
            </a:r>
            <a:r>
              <a:rPr lang="en-US" sz="1000" b="1" i="0" dirty="0" err="1"/>
              <a:t>merupakan</a:t>
            </a:r>
            <a:r>
              <a:rPr lang="en-US" sz="1000" b="1" i="0" dirty="0"/>
              <a:t> </a:t>
            </a:r>
            <a:r>
              <a:rPr lang="en-US" sz="1000" b="1" i="0" dirty="0" err="1"/>
              <a:t>indikator</a:t>
            </a:r>
            <a:r>
              <a:rPr lang="en-US" sz="1000" b="1" i="0" dirty="0"/>
              <a:t> </a:t>
            </a:r>
            <a:r>
              <a:rPr lang="en-US" sz="1000" b="1" i="0" dirty="0" err="1"/>
              <a:t>baru</a:t>
            </a:r>
            <a:r>
              <a:rPr lang="en-US" sz="1000" b="1" i="0" dirty="0"/>
              <a:t> </a:t>
            </a:r>
            <a:r>
              <a:rPr lang="en-US" sz="1000" b="1" i="0" dirty="0" err="1"/>
              <a:t>tahun</a:t>
            </a:r>
            <a:r>
              <a:rPr lang="en-US" sz="1000" b="1" i="0" dirty="0"/>
              <a:t> 2021</a:t>
            </a:r>
            <a:endParaRPr sz="1000" b="1" i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107731-D451-451D-90C8-B6E4C7232D4F}"/>
              </a:ext>
            </a:extLst>
          </p:cNvPr>
          <p:cNvSpPr/>
          <p:nvPr/>
        </p:nvSpPr>
        <p:spPr>
          <a:xfrm>
            <a:off x="1467744" y="4132053"/>
            <a:ext cx="10522972" cy="157937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B007E9-7D64-4A62-9CA2-6BE3744B27FE}"/>
              </a:ext>
            </a:extLst>
          </p:cNvPr>
          <p:cNvSpPr/>
          <p:nvPr/>
        </p:nvSpPr>
        <p:spPr>
          <a:xfrm>
            <a:off x="1432611" y="2914012"/>
            <a:ext cx="10593237" cy="30192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5396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4">
            <a:extLst>
              <a:ext uri="{FF2B5EF4-FFF2-40B4-BE49-F238E27FC236}">
                <a16:creationId xmlns:a16="http://schemas.microsoft.com/office/drawing/2014/main" id="{D06B298F-161C-433E-A433-06D2F538E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790994"/>
              </p:ext>
            </p:extLst>
          </p:nvPr>
        </p:nvGraphicFramePr>
        <p:xfrm>
          <a:off x="1717766" y="1259178"/>
          <a:ext cx="9806593" cy="4782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4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986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Domain/Aspek/Indikator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Nama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Domain/Aspek/Indikator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Evaluasi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Nama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Domain/Aspek/Indikator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Evaluasi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816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b="1" spc="-1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sz="12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</a:t>
                      </a:r>
                      <a:r>
                        <a:rPr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200" b="1" spc="-4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sz="12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lola</a:t>
                      </a:r>
                      <a:r>
                        <a:rPr sz="1200" b="1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sz="12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521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</a:t>
                      </a:r>
                      <a:r>
                        <a:rPr sz="1200" b="1" i="1" spc="-4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b="1" i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Perencanaan</a:t>
                      </a:r>
                      <a:r>
                        <a:rPr sz="1200" b="1" i="1" spc="-4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spc="-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Strategis</a:t>
                      </a:r>
                      <a:r>
                        <a:rPr sz="1200" b="1" i="1" spc="-4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816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Arsitektur</a:t>
                      </a:r>
                      <a:r>
                        <a:rPr sz="12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Instansi</a:t>
                      </a:r>
                      <a:r>
                        <a:rPr sz="1200" spc="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Pusat/Pemerintah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Daerah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Rencana Induk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902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55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Peta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Rencana</a:t>
                      </a:r>
                      <a:r>
                        <a:rPr sz="1200" spc="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Instansi</a:t>
                      </a:r>
                      <a:r>
                        <a:rPr sz="1200" spc="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Pusat/Pemerintah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350">
                        <a:lnSpc>
                          <a:spcPts val="1655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Daerah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Rencana Induk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816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Rencana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Anggaran</a:t>
                      </a:r>
                      <a:r>
                        <a:rPr sz="12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0"/>
                        </a:lnSpc>
                      </a:pP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Anggaran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Belanja TIK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816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Inovasi Proses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Bisnis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SPBE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0"/>
                        </a:lnSpc>
                      </a:pP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Inovasi</a:t>
                      </a:r>
                      <a:r>
                        <a:rPr sz="1200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Proses</a:t>
                      </a:r>
                      <a:r>
                        <a:rPr sz="1200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Bisnis</a:t>
                      </a:r>
                      <a:r>
                        <a:rPr sz="1200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Terintegrasi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65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</a:t>
                      </a:r>
                      <a:r>
                        <a:rPr sz="1200" b="1" i="1" spc="-4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i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Teknologi</a:t>
                      </a:r>
                      <a:r>
                        <a:rPr sz="1200" b="1" i="1" spc="-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Informasi</a:t>
                      </a:r>
                      <a:r>
                        <a:rPr sz="1200" b="1" i="1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sz="1200" b="1" i="1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Komunikasi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816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Pembangunan</a:t>
                      </a:r>
                      <a:r>
                        <a:rPr sz="12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Aplikasi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Integrasi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Sistem</a:t>
                      </a:r>
                      <a:r>
                        <a:rPr sz="1200" spc="-3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Aplikasi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571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Pengoperasian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Pusat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902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35585">
                        <a:lnSpc>
                          <a:spcPts val="168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Jaringan</a:t>
                      </a:r>
                      <a:r>
                        <a:rPr sz="1200" spc="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Intra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Instansi</a:t>
                      </a:r>
                      <a:r>
                        <a:rPr sz="12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Pusat/</a:t>
                      </a:r>
                      <a:r>
                        <a:rPr sz="1200" spc="-1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Pemerintah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Daerah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8903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03200">
                        <a:lnSpc>
                          <a:spcPts val="168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Penggunaan</a:t>
                      </a:r>
                      <a:r>
                        <a:rPr sz="1200" spc="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Penghubung</a:t>
                      </a:r>
                      <a:r>
                        <a:rPr sz="1200" spc="3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Instansi </a:t>
                      </a:r>
                      <a:r>
                        <a:rPr sz="1200" spc="-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Pusat/</a:t>
                      </a:r>
                      <a:r>
                        <a:rPr sz="1200" spc="-1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Pemerintah</a:t>
                      </a:r>
                      <a:r>
                        <a:rPr sz="12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Daerah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815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</a:t>
                      </a:r>
                      <a:r>
                        <a:rPr sz="1200" b="1" i="1" spc="-4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b="1" i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Penyelenggara</a:t>
                      </a:r>
                      <a:r>
                        <a:rPr sz="1200" b="1" i="1" spc="-6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83540">
                        <a:lnSpc>
                          <a:spcPts val="168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Koordinasi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Instansi</a:t>
                      </a:r>
                      <a:r>
                        <a:rPr sz="1200" spc="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Pusat/Pemerintah </a:t>
                      </a:r>
                      <a:r>
                        <a:rPr sz="1200" spc="-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Daerah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75"/>
                        </a:lnSpc>
                      </a:pP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</a:t>
                      </a:r>
                      <a:r>
                        <a:rPr sz="1200" spc="-3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Pengarah</a:t>
                      </a:r>
                      <a:r>
                        <a:rPr sz="1200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298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Kolaborasi</a:t>
                      </a:r>
                      <a:r>
                        <a:rPr sz="1200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Penerapan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15">
            <a:extLst>
              <a:ext uri="{FF2B5EF4-FFF2-40B4-BE49-F238E27FC236}">
                <a16:creationId xmlns:a16="http://schemas.microsoft.com/office/drawing/2014/main" id="{A738EB3B-2064-46D2-9664-CEC7FA17B200}"/>
              </a:ext>
            </a:extLst>
          </p:cNvPr>
          <p:cNvSpPr txBox="1"/>
          <p:nvPr/>
        </p:nvSpPr>
        <p:spPr>
          <a:xfrm>
            <a:off x="108032" y="6435941"/>
            <a:ext cx="8989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id-ID"/>
            </a:defPPr>
            <a:lvl1pPr marL="12700">
              <a:lnSpc>
                <a:spcPct val="100000"/>
              </a:lnSpc>
              <a:spcBef>
                <a:spcPts val="100"/>
              </a:spcBef>
              <a:defRPr sz="1200" i="1" spc="-5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Sumber</a:t>
            </a:r>
            <a:r>
              <a:rPr lang="en-US" dirty="0"/>
              <a:t> : </a:t>
            </a:r>
            <a:r>
              <a:rPr lang="en-US" dirty="0" err="1"/>
              <a:t>Sekilas</a:t>
            </a:r>
            <a:r>
              <a:rPr lang="en-US" dirty="0"/>
              <a:t> </a:t>
            </a:r>
            <a:r>
              <a:rPr lang="en-US" dirty="0" err="1"/>
              <a:t>PermenPANRB</a:t>
            </a:r>
            <a:r>
              <a:rPr lang="en-US" dirty="0"/>
              <a:t> 59 </a:t>
            </a:r>
            <a:r>
              <a:rPr lang="en-US" dirty="0" err="1"/>
              <a:t>Tahun</a:t>
            </a:r>
            <a:r>
              <a:rPr lang="en-US" dirty="0"/>
              <a:t> 2020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665CC-3650-4C67-9CF5-4BA2A744218C}"/>
              </a:ext>
            </a:extLst>
          </p:cNvPr>
          <p:cNvSpPr txBox="1"/>
          <p:nvPr/>
        </p:nvSpPr>
        <p:spPr>
          <a:xfrm>
            <a:off x="1467744" y="48656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Perbedaan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Indikator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409C1-4804-4640-9310-592B8E10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8</a:t>
            </a:fld>
            <a:endParaRPr lang="id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172A40-9448-4A31-9D25-EC4275B34776}"/>
              </a:ext>
            </a:extLst>
          </p:cNvPr>
          <p:cNvSpPr/>
          <p:nvPr/>
        </p:nvSpPr>
        <p:spPr>
          <a:xfrm>
            <a:off x="1535502" y="4212773"/>
            <a:ext cx="10187796" cy="91994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506369-36E8-4380-BB35-4AAF4904C4F7}"/>
              </a:ext>
            </a:extLst>
          </p:cNvPr>
          <p:cNvSpPr/>
          <p:nvPr/>
        </p:nvSpPr>
        <p:spPr>
          <a:xfrm>
            <a:off x="1535502" y="5814584"/>
            <a:ext cx="10187796" cy="23217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7A30D4CF-4DFC-4B18-91B3-9BCFF9B91311}"/>
              </a:ext>
            </a:extLst>
          </p:cNvPr>
          <p:cNvSpPr txBox="1"/>
          <p:nvPr/>
        </p:nvSpPr>
        <p:spPr>
          <a:xfrm>
            <a:off x="1119536" y="6115870"/>
            <a:ext cx="898906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id-ID"/>
            </a:defPPr>
            <a:lvl1pPr marL="12700">
              <a:lnSpc>
                <a:spcPct val="100000"/>
              </a:lnSpc>
              <a:spcBef>
                <a:spcPts val="100"/>
              </a:spcBef>
              <a:defRPr sz="1200" i="1" spc="-5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000" b="1" i="0" dirty="0"/>
              <a:t>(*) </a:t>
            </a:r>
            <a:r>
              <a:rPr lang="en-US" sz="1000" b="1" i="0" dirty="0" err="1"/>
              <a:t>merupakan</a:t>
            </a:r>
            <a:r>
              <a:rPr lang="en-US" sz="1000" b="1" i="0" dirty="0"/>
              <a:t> </a:t>
            </a:r>
            <a:r>
              <a:rPr lang="en-US" sz="1000" b="1" i="0" dirty="0" err="1"/>
              <a:t>indikator</a:t>
            </a:r>
            <a:r>
              <a:rPr lang="en-US" sz="1000" b="1" i="0" dirty="0"/>
              <a:t> </a:t>
            </a:r>
            <a:r>
              <a:rPr lang="en-US" sz="1000" b="1" i="0" dirty="0" err="1"/>
              <a:t>baru</a:t>
            </a:r>
            <a:r>
              <a:rPr lang="en-US" sz="1000" b="1" i="0" dirty="0"/>
              <a:t> </a:t>
            </a:r>
            <a:r>
              <a:rPr lang="en-US" sz="1000" b="1" i="0" dirty="0" err="1"/>
              <a:t>tahun</a:t>
            </a:r>
            <a:r>
              <a:rPr lang="en-US" sz="1000" b="1" i="0" dirty="0"/>
              <a:t> 2021</a:t>
            </a:r>
            <a:endParaRPr sz="1000" b="1" i="0" dirty="0"/>
          </a:p>
        </p:txBody>
      </p:sp>
    </p:spTree>
    <p:extLst>
      <p:ext uri="{BB962C8B-B14F-4D97-AF65-F5344CB8AC3E}">
        <p14:creationId xmlns:p14="http://schemas.microsoft.com/office/powerpoint/2010/main" val="106045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5">
            <a:extLst>
              <a:ext uri="{FF2B5EF4-FFF2-40B4-BE49-F238E27FC236}">
                <a16:creationId xmlns:a16="http://schemas.microsoft.com/office/drawing/2014/main" id="{11416A98-94A0-4C62-9EE0-A634112C4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12371"/>
              </p:ext>
            </p:extLst>
          </p:nvPr>
        </p:nvGraphicFramePr>
        <p:xfrm>
          <a:off x="1467744" y="1302751"/>
          <a:ext cx="9998351" cy="4562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2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8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978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Domain/Aspek/Indikator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Nama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Domain/Aspek/Indikator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Evaluasi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Nama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Domain/Aspek/Indikator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Evaluasi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88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anaj</a:t>
                      </a:r>
                      <a:r>
                        <a:rPr sz="12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eme</a:t>
                      </a:r>
                      <a:r>
                        <a:rPr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sz="1200" b="1" spc="-5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sz="12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PBE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013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</a:t>
                      </a:r>
                      <a:r>
                        <a:rPr sz="1200" b="1" i="1" spc="-4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i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Penerapan</a:t>
                      </a:r>
                      <a:r>
                        <a:rPr sz="1200" b="1" i="1" spc="-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sz="1200" b="1" i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709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Penerapan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Risiko</a:t>
                      </a:r>
                      <a:r>
                        <a:rPr sz="1200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Penerapan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Keamanan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Informasi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Penerapan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Penerapan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 </a:t>
                      </a:r>
                      <a:r>
                        <a:rPr sz="1200" spc="-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Aset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TIK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709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Penerapan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Sumber </a:t>
                      </a:r>
                      <a:r>
                        <a:rPr sz="1200" spc="-1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Daya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Manusia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Penerapan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Pengetahuan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709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Penerapan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Perubahan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88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Penerapan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012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</a:t>
                      </a:r>
                      <a:r>
                        <a:rPr sz="1200" b="1" i="1" spc="-4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</a:t>
                      </a:r>
                      <a:r>
                        <a:rPr sz="1200" b="1" i="1" spc="-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TIK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Infrastruktur</a:t>
                      </a:r>
                      <a:r>
                        <a:rPr sz="1200" spc="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709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 </a:t>
                      </a:r>
                      <a:r>
                        <a:rPr sz="1200" spc="-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Aplikasi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Audit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Keamanan</a:t>
                      </a:r>
                      <a:r>
                        <a:rPr sz="12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r>
                        <a:rPr lang="en-US"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709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b="1" spc="-6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SPBE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684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</a:t>
                      </a:r>
                      <a:r>
                        <a:rPr sz="1200" b="1" i="1" spc="-4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b="1" i="1" spc="-3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Administrasi</a:t>
                      </a:r>
                      <a:r>
                        <a:rPr sz="1200" b="1" i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Pemerintahan</a:t>
                      </a:r>
                      <a:r>
                        <a:rPr sz="1200" b="1" i="1" spc="-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Berbasis</a:t>
                      </a:r>
                      <a:r>
                        <a:rPr sz="1200" b="1" i="1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i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Elektronik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9709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Perencanaan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Perencanaan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9709">
                <a:tc>
                  <a:txBody>
                    <a:bodyPr/>
                    <a:lstStyle/>
                    <a:p>
                      <a:pPr marL="45720">
                        <a:lnSpc>
                          <a:spcPts val="163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Kematangan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Penganggaran</a:t>
                      </a:r>
                      <a:endParaRPr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0"/>
                        </a:lnSpc>
                      </a:pP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Layanan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sz="12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2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Penganggaran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" name="object 15">
            <a:extLst>
              <a:ext uri="{FF2B5EF4-FFF2-40B4-BE49-F238E27FC236}">
                <a16:creationId xmlns:a16="http://schemas.microsoft.com/office/drawing/2014/main" id="{7428884E-E68F-405E-BB77-7F1AA6E363CA}"/>
              </a:ext>
            </a:extLst>
          </p:cNvPr>
          <p:cNvSpPr txBox="1"/>
          <p:nvPr/>
        </p:nvSpPr>
        <p:spPr>
          <a:xfrm>
            <a:off x="142538" y="6327457"/>
            <a:ext cx="8989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id-ID"/>
            </a:defPPr>
            <a:lvl1pPr marL="12700">
              <a:lnSpc>
                <a:spcPct val="100000"/>
              </a:lnSpc>
              <a:spcBef>
                <a:spcPts val="100"/>
              </a:spcBef>
              <a:defRPr sz="1200" i="1" spc="-5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Sumber</a:t>
            </a:r>
            <a:r>
              <a:rPr lang="en-US" dirty="0"/>
              <a:t> : </a:t>
            </a:r>
            <a:r>
              <a:rPr lang="en-US" dirty="0" err="1"/>
              <a:t>Sekilas</a:t>
            </a:r>
            <a:r>
              <a:rPr lang="en-US" dirty="0"/>
              <a:t> </a:t>
            </a:r>
            <a:r>
              <a:rPr lang="en-US" dirty="0" err="1"/>
              <a:t>PermenPANRB</a:t>
            </a:r>
            <a:r>
              <a:rPr lang="en-US" dirty="0"/>
              <a:t> 59 </a:t>
            </a:r>
            <a:r>
              <a:rPr lang="en-US" dirty="0" err="1"/>
              <a:t>Tahun</a:t>
            </a:r>
            <a:r>
              <a:rPr lang="en-US" dirty="0"/>
              <a:t> 2020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5A4CA-535C-41B7-8F2D-6F7F42A5BC79}"/>
              </a:ext>
            </a:extLst>
          </p:cNvPr>
          <p:cNvSpPr txBox="1"/>
          <p:nvPr/>
        </p:nvSpPr>
        <p:spPr>
          <a:xfrm>
            <a:off x="1467744" y="48656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Perbedaan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Indikator</a:t>
            </a:r>
            <a:endParaRPr lang="id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1577C-7FB6-414C-9466-999CE1E8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84DC-D652-4A76-A804-C0ECD8F90F26}" type="slidenum">
              <a:rPr lang="id-ID" smtClean="0"/>
              <a:t>9</a:t>
            </a:fld>
            <a:endParaRPr lang="id-ID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83AFC3-4EDA-4AB4-B5E4-345A71CA63CE}"/>
              </a:ext>
            </a:extLst>
          </p:cNvPr>
          <p:cNvSpPr/>
          <p:nvPr/>
        </p:nvSpPr>
        <p:spPr>
          <a:xfrm>
            <a:off x="1371600" y="2303253"/>
            <a:ext cx="10205049" cy="176841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077348-5FBC-4831-81EA-9AB5EAD11E6A}"/>
              </a:ext>
            </a:extLst>
          </p:cNvPr>
          <p:cNvSpPr/>
          <p:nvPr/>
        </p:nvSpPr>
        <p:spPr>
          <a:xfrm>
            <a:off x="1371600" y="4304580"/>
            <a:ext cx="10205049" cy="66423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BAB50A89-6991-41A8-BAD9-866890F44E9D}"/>
              </a:ext>
            </a:extLst>
          </p:cNvPr>
          <p:cNvSpPr txBox="1"/>
          <p:nvPr/>
        </p:nvSpPr>
        <p:spPr>
          <a:xfrm>
            <a:off x="1162668" y="5892782"/>
            <a:ext cx="898906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id-ID"/>
            </a:defPPr>
            <a:lvl1pPr marL="12700">
              <a:lnSpc>
                <a:spcPct val="100000"/>
              </a:lnSpc>
              <a:spcBef>
                <a:spcPts val="100"/>
              </a:spcBef>
              <a:defRPr sz="1200" i="1" spc="-5">
                <a:solidFill>
                  <a:srgbClr val="001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000" b="1" i="0" dirty="0"/>
              <a:t>(*) </a:t>
            </a:r>
            <a:r>
              <a:rPr lang="en-US" sz="1000" b="1" i="0" dirty="0" err="1"/>
              <a:t>merupakan</a:t>
            </a:r>
            <a:r>
              <a:rPr lang="en-US" sz="1000" b="1" i="0" dirty="0"/>
              <a:t> </a:t>
            </a:r>
            <a:r>
              <a:rPr lang="en-US" sz="1000" b="1" i="0" dirty="0" err="1"/>
              <a:t>indikator</a:t>
            </a:r>
            <a:r>
              <a:rPr lang="en-US" sz="1000" b="1" i="0" dirty="0"/>
              <a:t> </a:t>
            </a:r>
            <a:r>
              <a:rPr lang="en-US" sz="1000" b="1" i="0" dirty="0" err="1"/>
              <a:t>baru</a:t>
            </a:r>
            <a:r>
              <a:rPr lang="en-US" sz="1000" b="1" i="0" dirty="0"/>
              <a:t> </a:t>
            </a:r>
            <a:r>
              <a:rPr lang="en-US" sz="1000" b="1" i="0" dirty="0" err="1"/>
              <a:t>tahun</a:t>
            </a:r>
            <a:r>
              <a:rPr lang="en-US" sz="1000" b="1" i="0" dirty="0"/>
              <a:t> 2021</a:t>
            </a:r>
            <a:endParaRPr sz="1000" b="1" i="0" dirty="0"/>
          </a:p>
        </p:txBody>
      </p:sp>
    </p:spTree>
    <p:extLst>
      <p:ext uri="{BB962C8B-B14F-4D97-AF65-F5344CB8AC3E}">
        <p14:creationId xmlns:p14="http://schemas.microsoft.com/office/powerpoint/2010/main" val="374544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12407</TotalTime>
  <Words>3103</Words>
  <Application>Microsoft Office PowerPoint</Application>
  <PresentationFormat>Widescreen</PresentationFormat>
  <Paragraphs>786</Paragraphs>
  <Slides>28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MT</vt:lpstr>
      <vt:lpstr>Calibri</vt:lpstr>
      <vt:lpstr>Calibri Light</vt:lpstr>
      <vt:lpstr>Fira Sans Extra Condensed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Penguat kebijakan</vt:lpstr>
      <vt:lpstr>Tahapan Evaluasi Internal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Puspita Khanela</dc:creator>
  <cp:lastModifiedBy>User</cp:lastModifiedBy>
  <cp:revision>109</cp:revision>
  <dcterms:created xsi:type="dcterms:W3CDTF">2021-05-07T04:01:47Z</dcterms:created>
  <dcterms:modified xsi:type="dcterms:W3CDTF">2021-05-27T06:49:47Z</dcterms:modified>
</cp:coreProperties>
</file>