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ee4a46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8ee4a46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ee4a469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ee4a469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8ee4a469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8ee4a469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ee4a46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8ee4a46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ee4a469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8ee4a469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ee4a46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ee4a46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ee4a46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ee4a46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8ee4a46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8ee4a46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8ee4a46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8ee4a46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8ee4a46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8ee4a46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ee4a469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ee4a469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8ee4a469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8ee4a469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8ee4a469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8ee4a469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cikit-learn.org/stable/modules/generated/sklearn.preprocessing.normalize.html" TargetMode="External"/><Relationship Id="rId4" Type="http://schemas.openxmlformats.org/officeDocument/2006/relationships/hyperlink" Target="https://www.researchgate.net/post/Do_we_need_to_standardize_variables_with_different_scales_before_doing_correlation_analysis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esearchgate.net/post/Do_we_need_to_standardize_variables_with_different_scales_before_doing_correlation_analysis" TargetMode="External"/><Relationship Id="rId4" Type="http://schemas.openxmlformats.org/officeDocument/2006/relationships/hyperlink" Target="https://machinelearningmastery.com/standardscaler-and-minmaxscaler-transforms-in-python/" TargetMode="External"/><Relationship Id="rId5" Type="http://schemas.openxmlformats.org/officeDocument/2006/relationships/hyperlink" Target="https://scikit-learn.org/stable/modules/generated/sklearn.preprocessing.normalize.html" TargetMode="External"/><Relationship Id="rId6" Type="http://schemas.openxmlformats.org/officeDocument/2006/relationships/hyperlink" Target="https://scikit-learn.org/stable/modules/generated/sklearn.preprocessing.RobustScaler.html?highlight=robust%20scaler#sklearn.preprocessing.RobustScaler" TargetMode="External"/><Relationship Id="rId7" Type="http://schemas.openxmlformats.org/officeDocument/2006/relationships/hyperlink" Target="https://scikit-learn.org/stable/modules/generated/sklearn.preprocessing.minmax_scale.html?highlight=min%20max#sklearn.preprocessing.minmax_sca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do efeito da normalização no cálculo da correlação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pt-BR" sz="1879"/>
              <a:t>Dataset com features sobre </a:t>
            </a:r>
            <a:r>
              <a:rPr lang="pt-BR" sz="1879"/>
              <a:t>câncer</a:t>
            </a:r>
            <a:r>
              <a:rPr lang="pt-BR" sz="1879"/>
              <a:t> de mama</a:t>
            </a:r>
            <a:endParaRPr sz="1879"/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pt-BR" sz="1879"/>
              <a:t>Dados em diferentes escalas</a:t>
            </a:r>
            <a:endParaRPr sz="1879"/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pt-BR" sz="1879"/>
              <a:t>Dados com distribuição assimétrica (skewed -&gt; outliers)</a:t>
            </a:r>
            <a:endParaRPr sz="18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908" y="0"/>
            <a:ext cx="46761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4294967295" type="ctrTitle"/>
          </p:nvPr>
        </p:nvSpPr>
        <p:spPr>
          <a:xfrm>
            <a:off x="464108" y="8969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Caso 5: Sem processamento x </a:t>
            </a:r>
            <a:endParaRPr sz="238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   Standard Scaler </a:t>
            </a:r>
            <a:endParaRPr sz="238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189" y="0"/>
            <a:ext cx="478762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Tanto normalização quanto escalonamento não parecem influenciar na correlação.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A função preprocessing.normalize deve ser utilizada apenas para vetores :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https://scikit-learn.org/stable/modules/generated/sklearn.preprocessing.normalize.html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    -	Discussão sobre o assunto: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https://www.researchgate.net/post/Do_we_need_to_standardize_variables_with_different_scales_before_doing_correlation_analysis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750" y="3291274"/>
            <a:ext cx="4493224" cy="15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utilizados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https://www.researchgate.net/post/Do_we_need_to_standardize_variables_with_different_scales_before_doing_correlation_analysis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https://machinelearningmastery.com/standardscaler-and-minmaxscaler-transforms-in-python/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https://scikit-learn.org/stable/modules/generated/sklearn.preprocessing.normalize.html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sz="1200" u="sng">
                <a:solidFill>
                  <a:schemeClr val="hlink"/>
                </a:solidFill>
                <a:hlinkClick r:id="rId6"/>
              </a:rPr>
              <a:t>https://scikit-learn.org/stable/modules/generated/sklearn.preprocessing.RobustScaler.html?highlight=robust%20scaler#sklearn.preprocessing.RobustScaler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sz="1200" u="sng">
                <a:solidFill>
                  <a:schemeClr val="hlink"/>
                </a:solidFill>
                <a:hlinkClick r:id="rId7"/>
              </a:rPr>
              <a:t>https://scikit-learn.org/stable/modules/generated/sklearn.preprocessing.minmax_scale.html?highlight=min%20max#sklearn.preprocessing.minmax_scale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Caso 1: sem processamento x </a:t>
            </a:r>
            <a:endParaRPr sz="238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   preprocessing.normalize x </a:t>
            </a:r>
            <a:endParaRPr sz="238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   preprocessing.scale</a:t>
            </a:r>
            <a:endParaRPr sz="238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311" y="0"/>
            <a:ext cx="56729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543" y="0"/>
            <a:ext cx="59609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4294967295" type="ctrTitle"/>
          </p:nvPr>
        </p:nvSpPr>
        <p:spPr>
          <a:xfrm>
            <a:off x="464108" y="8969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Caso 2: Sem processamento x </a:t>
            </a:r>
            <a:endParaRPr sz="238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   Transformação Logarítmica para normalização</a:t>
            </a:r>
            <a:endParaRPr sz="238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8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944" y="0"/>
            <a:ext cx="4662915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4294967295" type="ctrTitle"/>
          </p:nvPr>
        </p:nvSpPr>
        <p:spPr>
          <a:xfrm>
            <a:off x="464108" y="8969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Caso 3: Sem processamento x </a:t>
            </a:r>
            <a:endParaRPr sz="238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   MinMax Scaler para normalização</a:t>
            </a:r>
            <a:endParaRPr sz="23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150" y="0"/>
            <a:ext cx="46968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4294967295" type="ctrTitle"/>
          </p:nvPr>
        </p:nvSpPr>
        <p:spPr>
          <a:xfrm>
            <a:off x="464108" y="8969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Caso 4: Sem processamento x </a:t>
            </a:r>
            <a:endParaRPr sz="238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80"/>
              <a:t>   Robust Scaler </a:t>
            </a:r>
            <a:endParaRPr sz="2380"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ts val="980"/>
              <a:buChar char="●"/>
            </a:pPr>
            <a:r>
              <a:rPr lang="pt-BR" sz="980"/>
              <a:t>with_centering = True, with_scaling = True</a:t>
            </a:r>
            <a:endParaRPr sz="9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