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9"/>
    <p:restoredTop sz="88625"/>
  </p:normalViewPr>
  <p:slideViewPr>
    <p:cSldViewPr snapToGrid="0" snapToObjects="1">
      <p:cViewPr>
        <p:scale>
          <a:sx n="160" d="100"/>
          <a:sy n="160" d="100"/>
        </p:scale>
        <p:origin x="-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8FB27-F2F6-E742-B1D1-76C003400D0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EAC25-3477-8A44-9A83-20D92E7E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EAC25-3477-8A44-9A83-20D92E7EDA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0690-0155-8D4C-8D83-FD95EDD4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19AD6-14F2-1542-8B99-06F454047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0A5D-0E92-0D49-ACD1-C834EBD9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5295-BA81-CA4C-A31A-C3F82208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04E9-56C7-B54F-BA46-E4B0EDE3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F1B2-6B04-7B48-ADF6-361DA7FB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E981-3886-824C-9048-888A35B7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F4E2-F09C-7647-A2F4-98BE7F9C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6C88-7199-CB48-A9D3-F116EA0A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94B1-518F-7842-AB7D-8C0D3364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7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5F86E-2424-CD4A-88C1-AC6FE9FC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04918-E5B6-3046-B3AC-0F3D0A71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418F-C13B-B443-8F53-47791008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B05A-A1F6-1046-A4BF-856DC55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DEB1-878B-BD47-87B4-66D0B8B3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D1DA-39DD-BB4A-BCBE-C372C9E9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7AB5-28E0-244F-A1CE-F0287BD1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375F-7525-DA43-AD38-2371F4D4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7BF0-BC46-254A-B798-01AFCC9F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4B14-5FFF-6547-9713-9967FE20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28F5-5B9A-9445-B38D-9E041A59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E777-E298-414D-812C-62AFBD6A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E5A26-DD4A-2B4C-B5B7-0E4FCFF4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B779-2CE7-3945-8191-20C1DC49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F1C8C-0C2C-574E-8942-ACD09F06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2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48D0-0A15-ED41-9C15-7EBE69CB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5B25-7969-F341-AC05-0B7064E81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0687B-68CE-1D4B-8A15-A85CFB6C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50403-AD4B-6544-87AE-EDEDC5E9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D7305-39BD-8047-A6E9-BDAEB9B2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14918-7277-B249-945F-A9D96AC7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CA6B-34D6-0F42-9162-7661C8FF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D96CC-F9ED-2742-9B48-18A2AE82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585CD-3C49-9D47-A40C-56258628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DDB9D-7F1C-404D-BC7C-C0C739C4F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E29CC-C18A-6844-B197-B4124FD21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BC41A-A842-F24A-AD49-EADD0806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74BD7-EE5B-A541-83BF-A8B569D5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EDC20-AB04-D04A-B34C-E658795D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5D67-443A-F04D-A246-4EC7C61A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A903F-6F21-534A-BFAD-E6BB4E19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3FD9A-57B9-D14C-87D1-81CF8CCD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4430F-5A89-E140-A265-67451211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247AD-BB46-AE47-AF88-8AC40D6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8316C-41B0-4444-970F-BE8D3822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A8369-5058-1E4C-86EB-7D5D89FA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2E6E-1B00-E849-BCF7-20D26E6D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1DC0-1A28-2542-853D-E58CE222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C885-FBA9-DB4D-8094-3154B8AC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84DD-36A2-4B4A-9364-3267A5E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9200-1FB5-1F4F-99B1-CF4BDF81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835A-324D-464E-A5C6-4A41F303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AC8-AF16-194F-855C-18723455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1DDEF-58DC-7049-8417-5ADA8C378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45A8C-F68C-BB49-837D-C6D95928D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E0DF-5B49-8741-B4A2-A683ADFC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49885-836B-4A48-98FC-7B88314E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6BFE-47A3-454E-BB03-C31DCA43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AC302-263C-344A-B533-AD2D45A7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3F3A-939F-D345-B405-B7A673B9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CC0D-3AA2-0542-84B7-7E5258AC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C4EA-B01B-E842-B42A-1AFF2550E8B9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325D-1112-274B-8D70-20CF3696F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D532-31C7-9349-A088-8E82CD68C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23713-A6B2-E44F-8A0A-5B19D90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9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3CEE938-4487-2C4A-AD9B-BDC2C22F2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952" t="25269" r="31876" b="39484"/>
          <a:stretch/>
        </p:blipFill>
        <p:spPr>
          <a:xfrm>
            <a:off x="2604592" y="2822073"/>
            <a:ext cx="3413436" cy="2470177"/>
          </a:xfrm>
          <a:ln>
            <a:solidFill>
              <a:schemeClr val="tx1"/>
            </a:solidFill>
          </a:ln>
        </p:spPr>
      </p:pic>
      <p:pic>
        <p:nvPicPr>
          <p:cNvPr id="45" name="Picture 44" descr="A close up of a map&#10;&#10;Description automatically generated">
            <a:extLst>
              <a:ext uri="{FF2B5EF4-FFF2-40B4-BE49-F238E27FC236}">
                <a16:creationId xmlns:a16="http://schemas.microsoft.com/office/drawing/2014/main" id="{4D4E962C-EAA2-A24B-AB9C-81ED10058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72" t="25269" r="31558" b="39484"/>
          <a:stretch/>
        </p:blipFill>
        <p:spPr>
          <a:xfrm>
            <a:off x="2604592" y="375140"/>
            <a:ext cx="3413436" cy="2446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89392-74A6-0C4D-8335-34AAEAF9D488}"/>
              </a:ext>
            </a:extLst>
          </p:cNvPr>
          <p:cNvSpPr txBox="1"/>
          <p:nvPr/>
        </p:nvSpPr>
        <p:spPr>
          <a:xfrm>
            <a:off x="2391680" y="5330316"/>
            <a:ext cx="364926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T Serif" panose="020A0603040505020204" pitchFamily="18" charset="77"/>
              </a:rPr>
              <a:t>Arboreal Suitability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34918-6367-884C-BAC9-6CFECC75E248}"/>
              </a:ext>
            </a:extLst>
          </p:cNvPr>
          <p:cNvSpPr txBox="1"/>
          <p:nvPr/>
        </p:nvSpPr>
        <p:spPr>
          <a:xfrm>
            <a:off x="2326824" y="57750"/>
            <a:ext cx="37789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T Serif" panose="020A0603040505020204" pitchFamily="18" charset="77"/>
              </a:rPr>
              <a:t>Terrestrial Suitability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E8339-308D-BC49-9263-DB08E97B649F}"/>
              </a:ext>
            </a:extLst>
          </p:cNvPr>
          <p:cNvSpPr txBox="1"/>
          <p:nvPr/>
        </p:nvSpPr>
        <p:spPr>
          <a:xfrm rot="16200000">
            <a:off x="1192534" y="3905000"/>
            <a:ext cx="24701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T Serif" panose="020A0603040505020204" pitchFamily="18" charset="77"/>
              </a:rPr>
              <a:t>Terrestrial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1D582-2699-4B4A-84AE-D8D6B35490F3}"/>
              </a:ext>
            </a:extLst>
          </p:cNvPr>
          <p:cNvSpPr txBox="1"/>
          <p:nvPr/>
        </p:nvSpPr>
        <p:spPr>
          <a:xfrm rot="16200000">
            <a:off x="1192533" y="1421567"/>
            <a:ext cx="24701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T Serif" panose="020A0603040505020204" pitchFamily="18" charset="77"/>
              </a:rPr>
              <a:t>Arboreal Distribution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9A0F7-24A3-7644-8EB0-D753105A1E16}"/>
              </a:ext>
            </a:extLst>
          </p:cNvPr>
          <p:cNvSpPr txBox="1"/>
          <p:nvPr/>
        </p:nvSpPr>
        <p:spPr>
          <a:xfrm>
            <a:off x="2595251" y="4788063"/>
            <a:ext cx="1784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T Serif" panose="020A0603040505020204" pitchFamily="18" charset="77"/>
              </a:rPr>
              <a:t>50.7% </a:t>
            </a:r>
          </a:p>
          <a:p>
            <a:r>
              <a:rPr lang="en-US" sz="1400" dirty="0">
                <a:latin typeface="PT Serif" panose="020A0603040505020204" pitchFamily="18" charset="77"/>
              </a:rPr>
              <a:t>Overlap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0D219D-B5F8-8F42-B1B1-70276474525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257255" y="481506"/>
            <a:ext cx="2114715" cy="11370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FF0307-A068-EA44-82C8-9398BD1DCB6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257255" y="2665950"/>
            <a:ext cx="2114715" cy="4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B04A5F5-5954-BB4B-8B8B-E337FB75B144}"/>
              </a:ext>
            </a:extLst>
          </p:cNvPr>
          <p:cNvSpPr/>
          <p:nvPr/>
        </p:nvSpPr>
        <p:spPr>
          <a:xfrm>
            <a:off x="3570238" y="1618570"/>
            <a:ext cx="1374033" cy="1047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5A343-E729-BB4F-BBFA-4BA77F32F4C5}"/>
              </a:ext>
            </a:extLst>
          </p:cNvPr>
          <p:cNvSpPr txBox="1"/>
          <p:nvPr/>
        </p:nvSpPr>
        <p:spPr>
          <a:xfrm>
            <a:off x="2590431" y="2319924"/>
            <a:ext cx="156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T Serif" panose="020A0603040505020204" pitchFamily="18" charset="77"/>
              </a:rPr>
              <a:t>4.1% </a:t>
            </a:r>
          </a:p>
          <a:p>
            <a:r>
              <a:rPr lang="en-US" sz="1400" dirty="0">
                <a:latin typeface="PT Serif" panose="020A0603040505020204" pitchFamily="18" charset="77"/>
              </a:rPr>
              <a:t>Overlap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4F0E35-0C46-A840-8A77-471A2F185A0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265991" y="2934352"/>
            <a:ext cx="2105979" cy="11469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1F47DC-068B-AA48-B260-FE5DC7AD131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265991" y="5116005"/>
            <a:ext cx="2105979" cy="5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B236D9-9BE2-2E43-8F2C-55949C1503A9}"/>
              </a:ext>
            </a:extLst>
          </p:cNvPr>
          <p:cNvSpPr/>
          <p:nvPr/>
        </p:nvSpPr>
        <p:spPr>
          <a:xfrm>
            <a:off x="3570238" y="4081264"/>
            <a:ext cx="1391505" cy="1034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close up of a map&#10;&#10;Description automatically generated">
            <a:extLst>
              <a:ext uri="{FF2B5EF4-FFF2-40B4-BE49-F238E27FC236}">
                <a16:creationId xmlns:a16="http://schemas.microsoft.com/office/drawing/2014/main" id="{6F97820B-38B3-3643-9C58-6EB05B149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7" t="43293" r="46848" b="42014"/>
          <a:stretch/>
        </p:blipFill>
        <p:spPr>
          <a:xfrm>
            <a:off x="6376705" y="2940129"/>
            <a:ext cx="3012826" cy="22340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 close up of a map&#10;&#10;Description automatically generated">
            <a:extLst>
              <a:ext uri="{FF2B5EF4-FFF2-40B4-BE49-F238E27FC236}">
                <a16:creationId xmlns:a16="http://schemas.microsoft.com/office/drawing/2014/main" id="{E03A9763-3133-044B-8DB8-858E76929C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7" t="43293" r="46848" b="42014"/>
          <a:stretch/>
        </p:blipFill>
        <p:spPr>
          <a:xfrm>
            <a:off x="6376705" y="481506"/>
            <a:ext cx="3012827" cy="22340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EE954F-48BB-7344-8796-B4253B080BB5}"/>
              </a:ext>
            </a:extLst>
          </p:cNvPr>
          <p:cNvSpPr txBox="1"/>
          <p:nvPr/>
        </p:nvSpPr>
        <p:spPr>
          <a:xfrm>
            <a:off x="6292567" y="4454888"/>
            <a:ext cx="1590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T Serif" panose="020A0603040505020204" pitchFamily="18" charset="77"/>
              </a:rPr>
              <a:t>MAXENT Suitability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0358EDB-7D23-F546-BAF8-C39DDC7A0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857" y="4608996"/>
            <a:ext cx="1740800" cy="59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7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6771DED-3F0B-5041-A866-D6C3CEC08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52" t="25269" r="31876" b="39484"/>
          <a:stretch/>
        </p:blipFill>
        <p:spPr>
          <a:xfrm>
            <a:off x="6985416" y="4122295"/>
            <a:ext cx="2540833" cy="1821304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C90E55C-8A9C-E647-B4FD-4B72687D9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2" t="25269" r="31558" b="39484"/>
          <a:stretch/>
        </p:blipFill>
        <p:spPr>
          <a:xfrm>
            <a:off x="6985416" y="2151089"/>
            <a:ext cx="2540833" cy="1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CD447F8-4338-674E-A6AA-454B08301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7" t="43293" r="46848" b="42014"/>
          <a:stretch/>
        </p:blipFill>
        <p:spPr>
          <a:xfrm>
            <a:off x="2367751" y="3197372"/>
            <a:ext cx="1108180" cy="82173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F28C9DE-73EC-8A47-8989-151D6CF15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7" t="43293" r="46848" b="42014"/>
          <a:stretch/>
        </p:blipFill>
        <p:spPr>
          <a:xfrm>
            <a:off x="2367751" y="4160217"/>
            <a:ext cx="1108180" cy="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19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PT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Mellenthin, Lauren E</dc:creator>
  <cp:lastModifiedBy>Flading, Sean P</cp:lastModifiedBy>
  <cp:revision>30</cp:revision>
  <cp:lastPrinted>2019-06-10T18:58:27Z</cp:lastPrinted>
  <dcterms:created xsi:type="dcterms:W3CDTF">2019-04-15T19:37:22Z</dcterms:created>
  <dcterms:modified xsi:type="dcterms:W3CDTF">2019-06-10T19:08:22Z</dcterms:modified>
</cp:coreProperties>
</file>