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  <a:srgbClr val="00FA00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40"/>
  </p:normalViewPr>
  <p:slideViewPr>
    <p:cSldViewPr snapToGrid="0">
      <p:cViewPr>
        <p:scale>
          <a:sx n="96" d="100"/>
          <a:sy n="96" d="100"/>
        </p:scale>
        <p:origin x="170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9287-A1A4-6E65-4C17-7A63F1A40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2E66F-49E4-CFDA-58A5-E4AB40F28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1296-DE4E-629D-DCEA-22290C2F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9141-3C89-AE26-FF32-93FB429C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8C22-68DC-8BAB-5385-FEB1ABC1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17CB-43F4-8F21-13FE-2F67DE9C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BC55B-9659-73F8-B339-5038D0058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8FE-BB0C-F039-8E37-D3C8E8BE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8D01-04B0-63AF-B00E-D3BF4398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353C-DEB8-E25B-419B-8925618C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A61D9-4334-961E-AD09-E49192C6B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00FE8-C971-C74F-43F5-F58E98BD1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5CC0-0295-D3CC-E65A-7FC8C54A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4666-0CDE-172D-AD89-505CC69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FB3F-5765-D743-8399-E8CAFDBA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FCDF-EB51-475E-C0E0-F8D153E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37DD-5AD7-1D50-2A01-4F442AEB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6173-9166-DD6B-7FF8-BF9E5222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890E-450E-C935-5684-07388AD4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83C5-D870-CAD8-37CF-00719F11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BB4E-028B-A7EB-CBD4-DB10C10A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659CB-D3B1-432C-E7FE-64265608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CF4D-0DAF-84F7-7026-87E945D0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AD2D-EB24-6C3C-4C78-DFBDF85C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081F-ADEA-05DF-FC1E-8F89D8D9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28CB-C845-DD3B-C0A4-25BB8CB9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D5EB-3228-E65E-9017-0C6D2D743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D43E9-B0C0-5B85-3AD3-84F0EE54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0B033-201D-9A25-A07F-DCF9DA3F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E8041-C70A-4BD0-9824-8B7A593C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89E37-8F82-E3F7-237F-324F30C0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CDAD-D8E2-DB62-C4FF-E578DCF0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6B57-DAE8-F83F-5E1B-5089A5B8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8EE31-4DC2-2DBB-B317-D49324F47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81674-6AFD-5BFE-024B-21BBF9C1E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2F933-5822-A22F-BFEB-16F285F80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9AF98-B1E2-232B-1E68-94E69148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03B6D-F5D4-8A86-9D64-26C215F7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4ABCC-7C7F-0700-E312-2943660E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5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3C59-7E13-3788-A99C-A4AA2AD7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72379-D6AC-A074-9537-8EB4DB25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F7C16-C212-C6C4-10C9-F6F95A4C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F2372-CA6E-0CD4-118F-E137AA21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94703-85E6-07E9-37D2-5882FFC0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EA0B0-475A-BFD3-E4FA-04B492B0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13FDB-2455-460F-E523-31CB5A0B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3C4D-2E29-6B70-6550-A6B69813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66-7684-E258-C4E9-054A5F17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A0A98-F0C2-2A77-28B1-D8F3A6622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F1C9A-0C92-C3CC-AB87-893CEEC7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1ED26-E5A5-DCCC-4374-0D76BC44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1D77-7E16-ED75-8FC5-5C700F76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55B3-96B4-B2B9-2A7A-EEB0E2F7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17B89-366D-D2A0-FBB2-9A08CAA73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80BC4-13D3-0EA8-8332-C3C83226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E1C77-4100-C44F-EC14-2055BD5B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682C1-0BC7-951B-8442-7A680845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FF5AA-8832-55DC-7236-E0A34B4A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A3554-FFFE-4698-DF25-9DB057D8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794BB-3621-98D7-28E1-BEB9CA5A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1B49-EE6E-F569-9F1D-C6200F0A2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98DF-3677-2749-87AA-F9F3B92A2D1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B9FA-8E40-4D38-8C46-BDF335CC3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A038-EC80-88AD-76BF-E72522F1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2541-1AF5-D343-A2D1-87C04C8F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C287-EB93-69EE-B5A2-09C5E2EAD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B9C1D-7994-6F3F-2AEE-2199ECFD7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Oct24-2023</a:t>
            </a:r>
          </a:p>
        </p:txBody>
      </p:sp>
    </p:spTree>
    <p:extLst>
      <p:ext uri="{BB962C8B-B14F-4D97-AF65-F5344CB8AC3E}">
        <p14:creationId xmlns:p14="http://schemas.microsoft.com/office/powerpoint/2010/main" val="41532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E6485-DFFA-F7A6-CDB9-C62FFE2E205C}"/>
              </a:ext>
            </a:extLst>
          </p:cNvPr>
          <p:cNvCxnSpPr>
            <a:cxnSpLocks/>
          </p:cNvCxnSpPr>
          <p:nvPr/>
        </p:nvCxnSpPr>
        <p:spPr>
          <a:xfrm>
            <a:off x="811852" y="3520758"/>
            <a:ext cx="10836810" cy="16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305EB0-0BF0-18AA-A1DD-1A38A06C8715}"/>
              </a:ext>
            </a:extLst>
          </p:cNvPr>
          <p:cNvSpPr txBox="1"/>
          <p:nvPr/>
        </p:nvSpPr>
        <p:spPr>
          <a:xfrm>
            <a:off x="1205900" y="3671074"/>
            <a:ext cx="1057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	2	3	4	5	6	7	8	9	10	11	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B0F45-3AD3-4DBE-BA53-03ECEE81A457}"/>
              </a:ext>
            </a:extLst>
          </p:cNvPr>
          <p:cNvSpPr txBox="1"/>
          <p:nvPr/>
        </p:nvSpPr>
        <p:spPr>
          <a:xfrm rot="5400000">
            <a:off x="936178" y="4310128"/>
            <a:ext cx="90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D22F9-DE58-0449-65E2-CCEFBABB9BEF}"/>
              </a:ext>
            </a:extLst>
          </p:cNvPr>
          <p:cNvSpPr txBox="1"/>
          <p:nvPr/>
        </p:nvSpPr>
        <p:spPr>
          <a:xfrm rot="5400000">
            <a:off x="1800395" y="4310129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2E0C4-6612-4713-3B57-80E33068076E}"/>
              </a:ext>
            </a:extLst>
          </p:cNvPr>
          <p:cNvSpPr txBox="1"/>
          <p:nvPr/>
        </p:nvSpPr>
        <p:spPr>
          <a:xfrm rot="5400000">
            <a:off x="2838217" y="4250143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875BE-2FDC-9083-CBB8-96C4F10D0D0A}"/>
              </a:ext>
            </a:extLst>
          </p:cNvPr>
          <p:cNvSpPr txBox="1"/>
          <p:nvPr/>
        </p:nvSpPr>
        <p:spPr>
          <a:xfrm rot="5400000">
            <a:off x="3840902" y="41933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2C070-468E-CE9A-9D12-2F9FA86F0EC0}"/>
              </a:ext>
            </a:extLst>
          </p:cNvPr>
          <p:cNvSpPr txBox="1"/>
          <p:nvPr/>
        </p:nvSpPr>
        <p:spPr>
          <a:xfrm rot="5400000">
            <a:off x="4301910" y="4557120"/>
            <a:ext cx="13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D20A8-68F1-6C59-4B8F-CD574F0E0DAA}"/>
              </a:ext>
            </a:extLst>
          </p:cNvPr>
          <p:cNvSpPr txBox="1"/>
          <p:nvPr/>
        </p:nvSpPr>
        <p:spPr>
          <a:xfrm rot="5400000">
            <a:off x="5483386" y="4289771"/>
            <a:ext cx="8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9E1FE-B2E5-DB7E-4907-7C3AAE4DA77E}"/>
              </a:ext>
            </a:extLst>
          </p:cNvPr>
          <p:cNvSpPr txBox="1"/>
          <p:nvPr/>
        </p:nvSpPr>
        <p:spPr>
          <a:xfrm rot="5400000">
            <a:off x="6392442" y="4289772"/>
            <a:ext cx="8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755E1-C415-E2DB-AF74-EF9B3C32F0CA}"/>
              </a:ext>
            </a:extLst>
          </p:cNvPr>
          <p:cNvSpPr txBox="1"/>
          <p:nvPr/>
        </p:nvSpPr>
        <p:spPr>
          <a:xfrm rot="5400000">
            <a:off x="7359550" y="4304631"/>
            <a:ext cx="8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0E25D-CA4B-4F2B-3546-ED1C05707545}"/>
              </a:ext>
            </a:extLst>
          </p:cNvPr>
          <p:cNvSpPr txBox="1"/>
          <p:nvPr/>
        </p:nvSpPr>
        <p:spPr>
          <a:xfrm rot="5400000">
            <a:off x="8033978" y="4460713"/>
            <a:ext cx="12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September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80AA91-8228-11F0-B7A2-6650312CC2E5}"/>
              </a:ext>
            </a:extLst>
          </p:cNvPr>
          <p:cNvSpPr txBox="1"/>
          <p:nvPr/>
        </p:nvSpPr>
        <p:spPr>
          <a:xfrm rot="5400000">
            <a:off x="8994572" y="4439993"/>
            <a:ext cx="12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October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BD5404-1345-A69E-BFA3-B2E840CD9C65}"/>
              </a:ext>
            </a:extLst>
          </p:cNvPr>
          <p:cNvSpPr txBox="1"/>
          <p:nvPr/>
        </p:nvSpPr>
        <p:spPr>
          <a:xfrm rot="5400000">
            <a:off x="9913730" y="4506080"/>
            <a:ext cx="12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November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86E08-F19D-C49F-3E16-9539A8555ACE}"/>
              </a:ext>
            </a:extLst>
          </p:cNvPr>
          <p:cNvSpPr txBox="1"/>
          <p:nvPr/>
        </p:nvSpPr>
        <p:spPr>
          <a:xfrm rot="5400000">
            <a:off x="10874324" y="4515673"/>
            <a:ext cx="12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F8D9CC-2D10-668E-149E-8C4D5BAE5DE2}"/>
              </a:ext>
            </a:extLst>
          </p:cNvPr>
          <p:cNvSpPr txBox="1"/>
          <p:nvPr/>
        </p:nvSpPr>
        <p:spPr>
          <a:xfrm>
            <a:off x="1086679" y="3671074"/>
            <a:ext cx="4291540" cy="1753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9E5B8D-188D-C03A-CC87-D42AFF9672F5}"/>
              </a:ext>
            </a:extLst>
          </p:cNvPr>
          <p:cNvSpPr txBox="1"/>
          <p:nvPr/>
        </p:nvSpPr>
        <p:spPr>
          <a:xfrm>
            <a:off x="4686246" y="3612686"/>
            <a:ext cx="2661139" cy="1753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505651-A2F6-99A2-BD15-0CFD49830024}"/>
              </a:ext>
            </a:extLst>
          </p:cNvPr>
          <p:cNvSpPr/>
          <p:nvPr/>
        </p:nvSpPr>
        <p:spPr>
          <a:xfrm>
            <a:off x="4686246" y="3612687"/>
            <a:ext cx="7094985" cy="1933886"/>
          </a:xfrm>
          <a:prstGeom prst="rect">
            <a:avLst/>
          </a:prstGeom>
          <a:solidFill>
            <a:srgbClr val="C00000">
              <a:alpha val="13725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FA39DF-4F48-5258-D068-E07A2A2FB9E5}"/>
              </a:ext>
            </a:extLst>
          </p:cNvPr>
          <p:cNvSpPr/>
          <p:nvPr/>
        </p:nvSpPr>
        <p:spPr>
          <a:xfrm>
            <a:off x="944373" y="3675070"/>
            <a:ext cx="6403012" cy="1590652"/>
          </a:xfrm>
          <a:prstGeom prst="rect">
            <a:avLst/>
          </a:prstGeom>
          <a:solidFill>
            <a:srgbClr val="FF9300">
              <a:alpha val="12549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8472095-DA16-FFF1-A7C3-5C163DFA0A35}"/>
              </a:ext>
            </a:extLst>
          </p:cNvPr>
          <p:cNvSpPr/>
          <p:nvPr/>
        </p:nvSpPr>
        <p:spPr>
          <a:xfrm>
            <a:off x="1575232" y="918654"/>
            <a:ext cx="5779726" cy="2510346"/>
          </a:xfrm>
          <a:custGeom>
            <a:avLst/>
            <a:gdLst>
              <a:gd name="connsiteX0" fmla="*/ 0 w 7195931"/>
              <a:gd name="connsiteY0" fmla="*/ 2093050 h 2199068"/>
              <a:gd name="connsiteX1" fmla="*/ 1775791 w 7195931"/>
              <a:gd name="connsiteY1" fmla="*/ 131729 h 2199068"/>
              <a:gd name="connsiteX2" fmla="*/ 2875722 w 7195931"/>
              <a:gd name="connsiteY2" fmla="*/ 330511 h 2199068"/>
              <a:gd name="connsiteX3" fmla="*/ 4611757 w 7195931"/>
              <a:gd name="connsiteY3" fmla="*/ 1549711 h 2199068"/>
              <a:gd name="connsiteX4" fmla="*/ 7195931 w 7195931"/>
              <a:gd name="connsiteY4" fmla="*/ 2199068 h 2199068"/>
              <a:gd name="connsiteX0" fmla="*/ 0 w 6480314"/>
              <a:gd name="connsiteY0" fmla="*/ 1865330 h 2183383"/>
              <a:gd name="connsiteX1" fmla="*/ 1060174 w 6480314"/>
              <a:gd name="connsiteY1" fmla="*/ 116044 h 2183383"/>
              <a:gd name="connsiteX2" fmla="*/ 2160105 w 6480314"/>
              <a:gd name="connsiteY2" fmla="*/ 314826 h 2183383"/>
              <a:gd name="connsiteX3" fmla="*/ 3896140 w 6480314"/>
              <a:gd name="connsiteY3" fmla="*/ 1534026 h 2183383"/>
              <a:gd name="connsiteX4" fmla="*/ 6480314 w 6480314"/>
              <a:gd name="connsiteY4" fmla="*/ 2183383 h 2183383"/>
              <a:gd name="connsiteX0" fmla="*/ 0 w 6930888"/>
              <a:gd name="connsiteY0" fmla="*/ 2007654 h 2193185"/>
              <a:gd name="connsiteX1" fmla="*/ 1510748 w 6930888"/>
              <a:gd name="connsiteY1" fmla="*/ 125846 h 2193185"/>
              <a:gd name="connsiteX2" fmla="*/ 2610679 w 6930888"/>
              <a:gd name="connsiteY2" fmla="*/ 324628 h 2193185"/>
              <a:gd name="connsiteX3" fmla="*/ 4346714 w 6930888"/>
              <a:gd name="connsiteY3" fmla="*/ 1543828 h 2193185"/>
              <a:gd name="connsiteX4" fmla="*/ 6930888 w 6930888"/>
              <a:gd name="connsiteY4" fmla="*/ 2193185 h 2193185"/>
              <a:gd name="connsiteX0" fmla="*/ 0 w 6930888"/>
              <a:gd name="connsiteY0" fmla="*/ 2007654 h 2193185"/>
              <a:gd name="connsiteX1" fmla="*/ 1510748 w 6930888"/>
              <a:gd name="connsiteY1" fmla="*/ 125846 h 2193185"/>
              <a:gd name="connsiteX2" fmla="*/ 2610679 w 6930888"/>
              <a:gd name="connsiteY2" fmla="*/ 324628 h 2193185"/>
              <a:gd name="connsiteX3" fmla="*/ 4346714 w 6930888"/>
              <a:gd name="connsiteY3" fmla="*/ 1543828 h 2193185"/>
              <a:gd name="connsiteX4" fmla="*/ 6930888 w 6930888"/>
              <a:gd name="connsiteY4" fmla="*/ 2193185 h 2193185"/>
              <a:gd name="connsiteX0" fmla="*/ 0 w 6930888"/>
              <a:gd name="connsiteY0" fmla="*/ 2269618 h 2455149"/>
              <a:gd name="connsiteX1" fmla="*/ 1736035 w 6930888"/>
              <a:gd name="connsiteY1" fmla="*/ 83010 h 2455149"/>
              <a:gd name="connsiteX2" fmla="*/ 2610679 w 6930888"/>
              <a:gd name="connsiteY2" fmla="*/ 586592 h 2455149"/>
              <a:gd name="connsiteX3" fmla="*/ 4346714 w 6930888"/>
              <a:gd name="connsiteY3" fmla="*/ 1805792 h 2455149"/>
              <a:gd name="connsiteX4" fmla="*/ 6930888 w 6930888"/>
              <a:gd name="connsiteY4" fmla="*/ 2455149 h 2455149"/>
              <a:gd name="connsiteX0" fmla="*/ 0 w 6930888"/>
              <a:gd name="connsiteY0" fmla="*/ 2271995 h 2457526"/>
              <a:gd name="connsiteX1" fmla="*/ 1736035 w 6930888"/>
              <a:gd name="connsiteY1" fmla="*/ 85387 h 2457526"/>
              <a:gd name="connsiteX2" fmla="*/ 2928731 w 6930888"/>
              <a:gd name="connsiteY2" fmla="*/ 575717 h 2457526"/>
              <a:gd name="connsiteX3" fmla="*/ 4346714 w 6930888"/>
              <a:gd name="connsiteY3" fmla="*/ 1808169 h 2457526"/>
              <a:gd name="connsiteX4" fmla="*/ 6930888 w 6930888"/>
              <a:gd name="connsiteY4" fmla="*/ 2457526 h 2457526"/>
              <a:gd name="connsiteX0" fmla="*/ 0 w 6930888"/>
              <a:gd name="connsiteY0" fmla="*/ 2277966 h 2463497"/>
              <a:gd name="connsiteX1" fmla="*/ 1736035 w 6930888"/>
              <a:gd name="connsiteY1" fmla="*/ 91358 h 2463497"/>
              <a:gd name="connsiteX2" fmla="*/ 2928731 w 6930888"/>
              <a:gd name="connsiteY2" fmla="*/ 581688 h 2463497"/>
              <a:gd name="connsiteX3" fmla="*/ 4346714 w 6930888"/>
              <a:gd name="connsiteY3" fmla="*/ 1814140 h 2463497"/>
              <a:gd name="connsiteX4" fmla="*/ 6930888 w 6930888"/>
              <a:gd name="connsiteY4" fmla="*/ 2463497 h 2463497"/>
              <a:gd name="connsiteX0" fmla="*/ 0 w 6930888"/>
              <a:gd name="connsiteY0" fmla="*/ 2282904 h 2468435"/>
              <a:gd name="connsiteX1" fmla="*/ 1736035 w 6930888"/>
              <a:gd name="connsiteY1" fmla="*/ 96296 h 2468435"/>
              <a:gd name="connsiteX2" fmla="*/ 2928731 w 6930888"/>
              <a:gd name="connsiteY2" fmla="*/ 586626 h 2468435"/>
              <a:gd name="connsiteX3" fmla="*/ 4346714 w 6930888"/>
              <a:gd name="connsiteY3" fmla="*/ 1819078 h 2468435"/>
              <a:gd name="connsiteX4" fmla="*/ 6930888 w 6930888"/>
              <a:gd name="connsiteY4" fmla="*/ 2468435 h 2468435"/>
              <a:gd name="connsiteX0" fmla="*/ 0 w 6930888"/>
              <a:gd name="connsiteY0" fmla="*/ 2269251 h 2454782"/>
              <a:gd name="connsiteX1" fmla="*/ 1736035 w 6930888"/>
              <a:gd name="connsiteY1" fmla="*/ 82643 h 2454782"/>
              <a:gd name="connsiteX2" fmla="*/ 2928731 w 6930888"/>
              <a:gd name="connsiteY2" fmla="*/ 572973 h 2454782"/>
              <a:gd name="connsiteX3" fmla="*/ 4638262 w 6930888"/>
              <a:gd name="connsiteY3" fmla="*/ 1646399 h 2454782"/>
              <a:gd name="connsiteX4" fmla="*/ 6930888 w 6930888"/>
              <a:gd name="connsiteY4" fmla="*/ 2454782 h 2454782"/>
              <a:gd name="connsiteX0" fmla="*/ 0 w 6069497"/>
              <a:gd name="connsiteY0" fmla="*/ 2269251 h 2468034"/>
              <a:gd name="connsiteX1" fmla="*/ 1736035 w 6069497"/>
              <a:gd name="connsiteY1" fmla="*/ 82643 h 2468034"/>
              <a:gd name="connsiteX2" fmla="*/ 2928731 w 6069497"/>
              <a:gd name="connsiteY2" fmla="*/ 572973 h 2468034"/>
              <a:gd name="connsiteX3" fmla="*/ 4638262 w 6069497"/>
              <a:gd name="connsiteY3" fmla="*/ 1646399 h 2468034"/>
              <a:gd name="connsiteX4" fmla="*/ 6069497 w 6069497"/>
              <a:gd name="connsiteY4" fmla="*/ 2468034 h 2468034"/>
              <a:gd name="connsiteX0" fmla="*/ 0 w 6069497"/>
              <a:gd name="connsiteY0" fmla="*/ 2269697 h 2468480"/>
              <a:gd name="connsiteX1" fmla="*/ 1736035 w 6069497"/>
              <a:gd name="connsiteY1" fmla="*/ 83089 h 2468480"/>
              <a:gd name="connsiteX2" fmla="*/ 2928731 w 6069497"/>
              <a:gd name="connsiteY2" fmla="*/ 573419 h 2468480"/>
              <a:gd name="connsiteX3" fmla="*/ 4545497 w 6069497"/>
              <a:gd name="connsiteY3" fmla="*/ 1673350 h 2468480"/>
              <a:gd name="connsiteX4" fmla="*/ 6069497 w 6069497"/>
              <a:gd name="connsiteY4" fmla="*/ 2468480 h 2468480"/>
              <a:gd name="connsiteX0" fmla="*/ 0 w 6069497"/>
              <a:gd name="connsiteY0" fmla="*/ 2269697 h 2468480"/>
              <a:gd name="connsiteX1" fmla="*/ 1736035 w 6069497"/>
              <a:gd name="connsiteY1" fmla="*/ 83089 h 2468480"/>
              <a:gd name="connsiteX2" fmla="*/ 2928731 w 6069497"/>
              <a:gd name="connsiteY2" fmla="*/ 573419 h 2468480"/>
              <a:gd name="connsiteX3" fmla="*/ 4545497 w 6069497"/>
              <a:gd name="connsiteY3" fmla="*/ 1673350 h 2468480"/>
              <a:gd name="connsiteX4" fmla="*/ 6069497 w 6069497"/>
              <a:gd name="connsiteY4" fmla="*/ 2468480 h 2468480"/>
              <a:gd name="connsiteX0" fmla="*/ 0 w 6069497"/>
              <a:gd name="connsiteY0" fmla="*/ 2269697 h 2468480"/>
              <a:gd name="connsiteX1" fmla="*/ 1736035 w 6069497"/>
              <a:gd name="connsiteY1" fmla="*/ 83089 h 2468480"/>
              <a:gd name="connsiteX2" fmla="*/ 2928731 w 6069497"/>
              <a:gd name="connsiteY2" fmla="*/ 573419 h 2468480"/>
              <a:gd name="connsiteX3" fmla="*/ 4545497 w 6069497"/>
              <a:gd name="connsiteY3" fmla="*/ 1673350 h 2468480"/>
              <a:gd name="connsiteX4" fmla="*/ 6069497 w 6069497"/>
              <a:gd name="connsiteY4" fmla="*/ 2468480 h 2468480"/>
              <a:gd name="connsiteX0" fmla="*/ 0 w 6069497"/>
              <a:gd name="connsiteY0" fmla="*/ 2296610 h 2495393"/>
              <a:gd name="connsiteX1" fmla="*/ 1736035 w 6069497"/>
              <a:gd name="connsiteY1" fmla="*/ 110002 h 2495393"/>
              <a:gd name="connsiteX2" fmla="*/ 3061252 w 6069497"/>
              <a:gd name="connsiteY2" fmla="*/ 467810 h 2495393"/>
              <a:gd name="connsiteX3" fmla="*/ 4545497 w 6069497"/>
              <a:gd name="connsiteY3" fmla="*/ 1700263 h 2495393"/>
              <a:gd name="connsiteX4" fmla="*/ 6069497 w 6069497"/>
              <a:gd name="connsiteY4" fmla="*/ 2495393 h 2495393"/>
              <a:gd name="connsiteX0" fmla="*/ 0 w 6069497"/>
              <a:gd name="connsiteY0" fmla="*/ 2296610 h 2495393"/>
              <a:gd name="connsiteX1" fmla="*/ 1736035 w 6069497"/>
              <a:gd name="connsiteY1" fmla="*/ 110002 h 2495393"/>
              <a:gd name="connsiteX2" fmla="*/ 3061252 w 6069497"/>
              <a:gd name="connsiteY2" fmla="*/ 467810 h 2495393"/>
              <a:gd name="connsiteX3" fmla="*/ 4545497 w 6069497"/>
              <a:gd name="connsiteY3" fmla="*/ 1700263 h 2495393"/>
              <a:gd name="connsiteX4" fmla="*/ 6069497 w 6069497"/>
              <a:gd name="connsiteY4" fmla="*/ 2495393 h 2495393"/>
              <a:gd name="connsiteX0" fmla="*/ 0 w 6069497"/>
              <a:gd name="connsiteY0" fmla="*/ 2311563 h 2510346"/>
              <a:gd name="connsiteX1" fmla="*/ 1736035 w 6069497"/>
              <a:gd name="connsiteY1" fmla="*/ 124955 h 2510346"/>
              <a:gd name="connsiteX2" fmla="*/ 3061252 w 6069497"/>
              <a:gd name="connsiteY2" fmla="*/ 482763 h 2510346"/>
              <a:gd name="connsiteX3" fmla="*/ 4545497 w 6069497"/>
              <a:gd name="connsiteY3" fmla="*/ 1715216 h 2510346"/>
              <a:gd name="connsiteX4" fmla="*/ 6069497 w 6069497"/>
              <a:gd name="connsiteY4" fmla="*/ 2510346 h 251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497" h="2510346">
                <a:moveTo>
                  <a:pt x="0" y="2311563"/>
                </a:moveTo>
                <a:cubicBezTo>
                  <a:pt x="1006060" y="2127136"/>
                  <a:pt x="1225826" y="429755"/>
                  <a:pt x="1736035" y="124955"/>
                </a:cubicBezTo>
                <a:cubicBezTo>
                  <a:pt x="2246244" y="-179845"/>
                  <a:pt x="2685773" y="124955"/>
                  <a:pt x="3061252" y="482763"/>
                </a:cubicBezTo>
                <a:cubicBezTo>
                  <a:pt x="3436731" y="840571"/>
                  <a:pt x="3891723" y="1271269"/>
                  <a:pt x="4545497" y="1715216"/>
                </a:cubicBezTo>
                <a:cubicBezTo>
                  <a:pt x="5146262" y="2106154"/>
                  <a:pt x="5137427" y="2341380"/>
                  <a:pt x="6069497" y="2510346"/>
                </a:cubicBezTo>
              </a:path>
            </a:pathLst>
          </a:custGeom>
          <a:solidFill>
            <a:srgbClr val="FF9300">
              <a:alpha val="27843"/>
            </a:srgbClr>
          </a:solidFill>
          <a:ln w="3810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0DC2B0-D7B0-A9C4-4C31-BAF0467DA584}"/>
              </a:ext>
            </a:extLst>
          </p:cNvPr>
          <p:cNvSpPr/>
          <p:nvPr/>
        </p:nvSpPr>
        <p:spPr>
          <a:xfrm flipH="1">
            <a:off x="4838343" y="990696"/>
            <a:ext cx="5848972" cy="2432482"/>
          </a:xfrm>
          <a:custGeom>
            <a:avLst/>
            <a:gdLst>
              <a:gd name="connsiteX0" fmla="*/ 0 w 7195931"/>
              <a:gd name="connsiteY0" fmla="*/ 2093050 h 2199068"/>
              <a:gd name="connsiteX1" fmla="*/ 1775791 w 7195931"/>
              <a:gd name="connsiteY1" fmla="*/ 131729 h 2199068"/>
              <a:gd name="connsiteX2" fmla="*/ 2875722 w 7195931"/>
              <a:gd name="connsiteY2" fmla="*/ 330511 h 2199068"/>
              <a:gd name="connsiteX3" fmla="*/ 4611757 w 7195931"/>
              <a:gd name="connsiteY3" fmla="*/ 1549711 h 2199068"/>
              <a:gd name="connsiteX4" fmla="*/ 7195931 w 7195931"/>
              <a:gd name="connsiteY4" fmla="*/ 2199068 h 2199068"/>
              <a:gd name="connsiteX0" fmla="*/ 0 w 5252837"/>
              <a:gd name="connsiteY0" fmla="*/ 2093050 h 2252076"/>
              <a:gd name="connsiteX1" fmla="*/ 1775791 w 5252837"/>
              <a:gd name="connsiteY1" fmla="*/ 131729 h 2252076"/>
              <a:gd name="connsiteX2" fmla="*/ 2875722 w 5252837"/>
              <a:gd name="connsiteY2" fmla="*/ 330511 h 2252076"/>
              <a:gd name="connsiteX3" fmla="*/ 4611757 w 5252837"/>
              <a:gd name="connsiteY3" fmla="*/ 1549711 h 2252076"/>
              <a:gd name="connsiteX4" fmla="*/ 5252837 w 5252837"/>
              <a:gd name="connsiteY4" fmla="*/ 2252076 h 2252076"/>
              <a:gd name="connsiteX0" fmla="*/ 0 w 5252837"/>
              <a:gd name="connsiteY0" fmla="*/ 2074410 h 2233436"/>
              <a:gd name="connsiteX1" fmla="*/ 1775791 w 5252837"/>
              <a:gd name="connsiteY1" fmla="*/ 113089 h 2233436"/>
              <a:gd name="connsiteX2" fmla="*/ 2875722 w 5252837"/>
              <a:gd name="connsiteY2" fmla="*/ 311871 h 2233436"/>
              <a:gd name="connsiteX3" fmla="*/ 3611122 w 5252837"/>
              <a:gd name="connsiteY3" fmla="*/ 934723 h 2233436"/>
              <a:gd name="connsiteX4" fmla="*/ 5252837 w 5252837"/>
              <a:gd name="connsiteY4" fmla="*/ 2233436 h 2233436"/>
              <a:gd name="connsiteX0" fmla="*/ 0 w 5252837"/>
              <a:gd name="connsiteY0" fmla="*/ 2058456 h 2217482"/>
              <a:gd name="connsiteX1" fmla="*/ 1775791 w 5252837"/>
              <a:gd name="connsiteY1" fmla="*/ 97135 h 2217482"/>
              <a:gd name="connsiteX2" fmla="*/ 2561570 w 5252837"/>
              <a:gd name="connsiteY2" fmla="*/ 362178 h 2217482"/>
              <a:gd name="connsiteX3" fmla="*/ 3611122 w 5252837"/>
              <a:gd name="connsiteY3" fmla="*/ 918769 h 2217482"/>
              <a:gd name="connsiteX4" fmla="*/ 5252837 w 5252837"/>
              <a:gd name="connsiteY4" fmla="*/ 2217482 h 2217482"/>
              <a:gd name="connsiteX0" fmla="*/ 0 w 3611122"/>
              <a:gd name="connsiteY0" fmla="*/ 2058456 h 2058456"/>
              <a:gd name="connsiteX1" fmla="*/ 1775791 w 3611122"/>
              <a:gd name="connsiteY1" fmla="*/ 97135 h 2058456"/>
              <a:gd name="connsiteX2" fmla="*/ 2561570 w 3611122"/>
              <a:gd name="connsiteY2" fmla="*/ 362178 h 2058456"/>
              <a:gd name="connsiteX3" fmla="*/ 3611122 w 3611122"/>
              <a:gd name="connsiteY3" fmla="*/ 918769 h 2058456"/>
              <a:gd name="connsiteX0" fmla="*/ 0 w 5018992"/>
              <a:gd name="connsiteY0" fmla="*/ 2094842 h 2200860"/>
              <a:gd name="connsiteX1" fmla="*/ 1775791 w 5018992"/>
              <a:gd name="connsiteY1" fmla="*/ 133521 h 2200860"/>
              <a:gd name="connsiteX2" fmla="*/ 2561570 w 5018992"/>
              <a:gd name="connsiteY2" fmla="*/ 398564 h 2200860"/>
              <a:gd name="connsiteX3" fmla="*/ 5018992 w 5018992"/>
              <a:gd name="connsiteY3" fmla="*/ 2200860 h 2200860"/>
              <a:gd name="connsiteX0" fmla="*/ 0 w 5018992"/>
              <a:gd name="connsiteY0" fmla="*/ 2151779 h 2257797"/>
              <a:gd name="connsiteX1" fmla="*/ 1775791 w 5018992"/>
              <a:gd name="connsiteY1" fmla="*/ 190458 h 2257797"/>
              <a:gd name="connsiteX2" fmla="*/ 2724464 w 5018992"/>
              <a:gd name="connsiteY2" fmla="*/ 309727 h 2257797"/>
              <a:gd name="connsiteX3" fmla="*/ 5018992 w 5018992"/>
              <a:gd name="connsiteY3" fmla="*/ 2257797 h 2257797"/>
              <a:gd name="connsiteX0" fmla="*/ 0 w 5018992"/>
              <a:gd name="connsiteY0" fmla="*/ 2216895 h 2322913"/>
              <a:gd name="connsiteX1" fmla="*/ 1543085 w 5018992"/>
              <a:gd name="connsiteY1" fmla="*/ 162809 h 2322913"/>
              <a:gd name="connsiteX2" fmla="*/ 2724464 w 5018992"/>
              <a:gd name="connsiteY2" fmla="*/ 374843 h 2322913"/>
              <a:gd name="connsiteX3" fmla="*/ 5018992 w 5018992"/>
              <a:gd name="connsiteY3" fmla="*/ 2322913 h 2322913"/>
              <a:gd name="connsiteX0" fmla="*/ 0 w 5018992"/>
              <a:gd name="connsiteY0" fmla="*/ 2357272 h 2463290"/>
              <a:gd name="connsiteX1" fmla="*/ 1543085 w 5018992"/>
              <a:gd name="connsiteY1" fmla="*/ 303186 h 2463290"/>
              <a:gd name="connsiteX2" fmla="*/ 3038617 w 5018992"/>
              <a:gd name="connsiteY2" fmla="*/ 236924 h 2463290"/>
              <a:gd name="connsiteX3" fmla="*/ 5018992 w 5018992"/>
              <a:gd name="connsiteY3" fmla="*/ 2463290 h 2463290"/>
              <a:gd name="connsiteX0" fmla="*/ 0 w 5018992"/>
              <a:gd name="connsiteY0" fmla="*/ 2216022 h 2322040"/>
              <a:gd name="connsiteX1" fmla="*/ 1799062 w 5018992"/>
              <a:gd name="connsiteY1" fmla="*/ 586005 h 2322040"/>
              <a:gd name="connsiteX2" fmla="*/ 3038617 w 5018992"/>
              <a:gd name="connsiteY2" fmla="*/ 95674 h 2322040"/>
              <a:gd name="connsiteX3" fmla="*/ 5018992 w 5018992"/>
              <a:gd name="connsiteY3" fmla="*/ 2322040 h 2322040"/>
              <a:gd name="connsiteX0" fmla="*/ 0 w 5018992"/>
              <a:gd name="connsiteY0" fmla="*/ 2293859 h 2399877"/>
              <a:gd name="connsiteX1" fmla="*/ 1799062 w 5018992"/>
              <a:gd name="connsiteY1" fmla="*/ 663842 h 2399877"/>
              <a:gd name="connsiteX2" fmla="*/ 3038617 w 5018992"/>
              <a:gd name="connsiteY2" fmla="*/ 173511 h 2399877"/>
              <a:gd name="connsiteX3" fmla="*/ 5018992 w 5018992"/>
              <a:gd name="connsiteY3" fmla="*/ 2399877 h 2399877"/>
              <a:gd name="connsiteX0" fmla="*/ 0 w 5018992"/>
              <a:gd name="connsiteY0" fmla="*/ 2396110 h 2502128"/>
              <a:gd name="connsiteX1" fmla="*/ 1799062 w 5018992"/>
              <a:gd name="connsiteY1" fmla="*/ 766093 h 2502128"/>
              <a:gd name="connsiteX2" fmla="*/ 2794276 w 5018992"/>
              <a:gd name="connsiteY2" fmla="*/ 76979 h 2502128"/>
              <a:gd name="connsiteX3" fmla="*/ 5018992 w 5018992"/>
              <a:gd name="connsiteY3" fmla="*/ 2502128 h 2502128"/>
              <a:gd name="connsiteX0" fmla="*/ 0 w 5018992"/>
              <a:gd name="connsiteY0" fmla="*/ 2369557 h 2475575"/>
              <a:gd name="connsiteX1" fmla="*/ 1729250 w 5018992"/>
              <a:gd name="connsiteY1" fmla="*/ 951575 h 2475575"/>
              <a:gd name="connsiteX2" fmla="*/ 2794276 w 5018992"/>
              <a:gd name="connsiteY2" fmla="*/ 50426 h 2475575"/>
              <a:gd name="connsiteX3" fmla="*/ 5018992 w 5018992"/>
              <a:gd name="connsiteY3" fmla="*/ 2475575 h 2475575"/>
              <a:gd name="connsiteX0" fmla="*/ 0 w 5018992"/>
              <a:gd name="connsiteY0" fmla="*/ 2409152 h 2515170"/>
              <a:gd name="connsiteX1" fmla="*/ 1729250 w 5018992"/>
              <a:gd name="connsiteY1" fmla="*/ 991170 h 2515170"/>
              <a:gd name="connsiteX2" fmla="*/ 2794276 w 5018992"/>
              <a:gd name="connsiteY2" fmla="*/ 90021 h 2515170"/>
              <a:gd name="connsiteX3" fmla="*/ 5018992 w 5018992"/>
              <a:gd name="connsiteY3" fmla="*/ 2515170 h 2515170"/>
              <a:gd name="connsiteX0" fmla="*/ 0 w 5077169"/>
              <a:gd name="connsiteY0" fmla="*/ 2396276 h 2475790"/>
              <a:gd name="connsiteX1" fmla="*/ 1787427 w 5077169"/>
              <a:gd name="connsiteY1" fmla="*/ 951790 h 2475790"/>
              <a:gd name="connsiteX2" fmla="*/ 2852453 w 5077169"/>
              <a:gd name="connsiteY2" fmla="*/ 50641 h 2475790"/>
              <a:gd name="connsiteX3" fmla="*/ 5077169 w 5077169"/>
              <a:gd name="connsiteY3" fmla="*/ 2475790 h 2475790"/>
              <a:gd name="connsiteX0" fmla="*/ 0 w 5077169"/>
              <a:gd name="connsiteY0" fmla="*/ 2396276 h 2475790"/>
              <a:gd name="connsiteX1" fmla="*/ 1787427 w 5077169"/>
              <a:gd name="connsiteY1" fmla="*/ 951790 h 2475790"/>
              <a:gd name="connsiteX2" fmla="*/ 2852453 w 5077169"/>
              <a:gd name="connsiteY2" fmla="*/ 50641 h 2475790"/>
              <a:gd name="connsiteX3" fmla="*/ 5077169 w 5077169"/>
              <a:gd name="connsiteY3" fmla="*/ 2475790 h 2475790"/>
              <a:gd name="connsiteX0" fmla="*/ 0 w 5077169"/>
              <a:gd name="connsiteY0" fmla="*/ 2349173 h 2428687"/>
              <a:gd name="connsiteX1" fmla="*/ 1263838 w 5077169"/>
              <a:gd name="connsiteY1" fmla="*/ 1898600 h 2428687"/>
              <a:gd name="connsiteX2" fmla="*/ 2852453 w 5077169"/>
              <a:gd name="connsiteY2" fmla="*/ 3538 h 2428687"/>
              <a:gd name="connsiteX3" fmla="*/ 5077169 w 5077169"/>
              <a:gd name="connsiteY3" fmla="*/ 2428687 h 2428687"/>
              <a:gd name="connsiteX0" fmla="*/ 0 w 5077169"/>
              <a:gd name="connsiteY0" fmla="*/ 2348752 h 2428266"/>
              <a:gd name="connsiteX1" fmla="*/ 1263838 w 5077169"/>
              <a:gd name="connsiteY1" fmla="*/ 1898179 h 2428266"/>
              <a:gd name="connsiteX2" fmla="*/ 2852453 w 5077169"/>
              <a:gd name="connsiteY2" fmla="*/ 3117 h 2428266"/>
              <a:gd name="connsiteX3" fmla="*/ 5077169 w 5077169"/>
              <a:gd name="connsiteY3" fmla="*/ 2428266 h 2428266"/>
              <a:gd name="connsiteX0" fmla="*/ 0 w 5077169"/>
              <a:gd name="connsiteY0" fmla="*/ 2349089 h 2428603"/>
              <a:gd name="connsiteX1" fmla="*/ 1263838 w 5077169"/>
              <a:gd name="connsiteY1" fmla="*/ 1898516 h 2428603"/>
              <a:gd name="connsiteX2" fmla="*/ 2852453 w 5077169"/>
              <a:gd name="connsiteY2" fmla="*/ 3454 h 2428603"/>
              <a:gd name="connsiteX3" fmla="*/ 5077169 w 5077169"/>
              <a:gd name="connsiteY3" fmla="*/ 2428603 h 2428603"/>
              <a:gd name="connsiteX0" fmla="*/ 0 w 5077169"/>
              <a:gd name="connsiteY0" fmla="*/ 2352763 h 2432277"/>
              <a:gd name="connsiteX1" fmla="*/ 1135850 w 5077169"/>
              <a:gd name="connsiteY1" fmla="*/ 1703408 h 2432277"/>
              <a:gd name="connsiteX2" fmla="*/ 2852453 w 5077169"/>
              <a:gd name="connsiteY2" fmla="*/ 7128 h 2432277"/>
              <a:gd name="connsiteX3" fmla="*/ 5077169 w 5077169"/>
              <a:gd name="connsiteY3" fmla="*/ 2432277 h 2432277"/>
              <a:gd name="connsiteX0" fmla="*/ 0 w 5077169"/>
              <a:gd name="connsiteY0" fmla="*/ 2352885 h 2432399"/>
              <a:gd name="connsiteX1" fmla="*/ 1135850 w 5077169"/>
              <a:gd name="connsiteY1" fmla="*/ 1703530 h 2432399"/>
              <a:gd name="connsiteX2" fmla="*/ 2852453 w 5077169"/>
              <a:gd name="connsiteY2" fmla="*/ 7250 h 2432399"/>
              <a:gd name="connsiteX3" fmla="*/ 5077169 w 5077169"/>
              <a:gd name="connsiteY3" fmla="*/ 2432399 h 2432399"/>
              <a:gd name="connsiteX0" fmla="*/ 0 w 5077169"/>
              <a:gd name="connsiteY0" fmla="*/ 2352422 h 2431936"/>
              <a:gd name="connsiteX1" fmla="*/ 1135850 w 5077169"/>
              <a:gd name="connsiteY1" fmla="*/ 1703067 h 2431936"/>
              <a:gd name="connsiteX2" fmla="*/ 2852453 w 5077169"/>
              <a:gd name="connsiteY2" fmla="*/ 6787 h 2431936"/>
              <a:gd name="connsiteX3" fmla="*/ 5077169 w 5077169"/>
              <a:gd name="connsiteY3" fmla="*/ 2431936 h 2431936"/>
              <a:gd name="connsiteX0" fmla="*/ 0 w 5077169"/>
              <a:gd name="connsiteY0" fmla="*/ 2351919 h 2431433"/>
              <a:gd name="connsiteX1" fmla="*/ 1135850 w 5077169"/>
              <a:gd name="connsiteY1" fmla="*/ 1702564 h 2431433"/>
              <a:gd name="connsiteX2" fmla="*/ 2852453 w 5077169"/>
              <a:gd name="connsiteY2" fmla="*/ 6284 h 2431433"/>
              <a:gd name="connsiteX3" fmla="*/ 5077169 w 5077169"/>
              <a:gd name="connsiteY3" fmla="*/ 2431433 h 2431433"/>
              <a:gd name="connsiteX0" fmla="*/ 0 w 5135346"/>
              <a:gd name="connsiteY0" fmla="*/ 2379472 h 2432482"/>
              <a:gd name="connsiteX1" fmla="*/ 1194027 w 5135346"/>
              <a:gd name="connsiteY1" fmla="*/ 1703613 h 2432482"/>
              <a:gd name="connsiteX2" fmla="*/ 2910630 w 5135346"/>
              <a:gd name="connsiteY2" fmla="*/ 7333 h 2432482"/>
              <a:gd name="connsiteX3" fmla="*/ 5135346 w 5135346"/>
              <a:gd name="connsiteY3" fmla="*/ 2432482 h 2432482"/>
              <a:gd name="connsiteX0" fmla="*/ 0 w 5135346"/>
              <a:gd name="connsiteY0" fmla="*/ 2379472 h 2432482"/>
              <a:gd name="connsiteX1" fmla="*/ 1194027 w 5135346"/>
              <a:gd name="connsiteY1" fmla="*/ 1703613 h 2432482"/>
              <a:gd name="connsiteX2" fmla="*/ 2910630 w 5135346"/>
              <a:gd name="connsiteY2" fmla="*/ 7333 h 2432482"/>
              <a:gd name="connsiteX3" fmla="*/ 5135346 w 5135346"/>
              <a:gd name="connsiteY3" fmla="*/ 2432482 h 24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5346" h="2432482">
                <a:moveTo>
                  <a:pt x="0" y="2379472"/>
                </a:moveTo>
                <a:cubicBezTo>
                  <a:pt x="648253" y="2075776"/>
                  <a:pt x="708922" y="2098970"/>
                  <a:pt x="1194027" y="1703613"/>
                </a:cubicBezTo>
                <a:cubicBezTo>
                  <a:pt x="1679132" y="1308256"/>
                  <a:pt x="2253744" y="-114145"/>
                  <a:pt x="2910630" y="7333"/>
                </a:cubicBezTo>
                <a:cubicBezTo>
                  <a:pt x="3567516" y="128811"/>
                  <a:pt x="4415311" y="2121056"/>
                  <a:pt x="5135346" y="2432482"/>
                </a:cubicBezTo>
              </a:path>
            </a:pathLst>
          </a:custGeom>
          <a:solidFill>
            <a:srgbClr val="FF2600">
              <a:alpha val="27843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3EDE29-0E20-1ACB-E741-D2EF0057E4A2}"/>
              </a:ext>
            </a:extLst>
          </p:cNvPr>
          <p:cNvSpPr txBox="1"/>
          <p:nvPr/>
        </p:nvSpPr>
        <p:spPr>
          <a:xfrm>
            <a:off x="2722224" y="578790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Cyanea fulva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386378-52CD-9DB6-1871-3B6CAA159A17}"/>
              </a:ext>
            </a:extLst>
          </p:cNvPr>
          <p:cNvSpPr txBox="1"/>
          <p:nvPr/>
        </p:nvSpPr>
        <p:spPr>
          <a:xfrm>
            <a:off x="7283185" y="5787902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Cyanea capillata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217B13-A934-E9F9-9E90-2A1D028B1620}"/>
              </a:ext>
            </a:extLst>
          </p:cNvPr>
          <p:cNvCxnSpPr>
            <a:cxnSpLocks/>
          </p:cNvCxnSpPr>
          <p:nvPr/>
        </p:nvCxnSpPr>
        <p:spPr>
          <a:xfrm flipV="1">
            <a:off x="811852" y="707180"/>
            <a:ext cx="0" cy="2813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4CFEFD-48F2-0268-6AD2-BB5C2B04A098}"/>
              </a:ext>
            </a:extLst>
          </p:cNvPr>
          <p:cNvSpPr txBox="1"/>
          <p:nvPr/>
        </p:nvSpPr>
        <p:spPr>
          <a:xfrm rot="16200000">
            <a:off x="-6161" y="192930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Abundance</a:t>
            </a:r>
          </a:p>
        </p:txBody>
      </p:sp>
    </p:spTree>
    <p:extLst>
      <p:ext uri="{BB962C8B-B14F-4D97-AF65-F5344CB8AC3E}">
        <p14:creationId xmlns:p14="http://schemas.microsoft.com/office/powerpoint/2010/main" val="139167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Chapter 3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Figures</dc:title>
  <dc:creator>Mellenthin, Lauren</dc:creator>
  <cp:lastModifiedBy>Mellenthin, Lauren</cp:lastModifiedBy>
  <cp:revision>1</cp:revision>
  <dcterms:created xsi:type="dcterms:W3CDTF">2023-10-24T20:33:16Z</dcterms:created>
  <dcterms:modified xsi:type="dcterms:W3CDTF">2023-10-24T21:00:33Z</dcterms:modified>
</cp:coreProperties>
</file>