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A6033-0A1B-4C6E-8538-129170B4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8E8E58-E843-4BA5-A40F-96C50C321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F86560-5A91-47FB-8399-23C8AE9A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411F8-C735-4715-B6CE-A1FB1E41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85DBA-BFEB-47C4-908F-A69A3C94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56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84F83-B375-4997-9918-F4A0857C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92F38E-980D-440D-AF28-82639690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DA6FB-D934-4C75-929C-253A0587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8CE147-9614-4181-B96C-4DC94B1A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58E406-B7AE-4464-A2A0-33EB7AC7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64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09AD9D-ACC8-460E-8241-094F2DDF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E16C1C-4841-4E8F-9C64-01049BC5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C6A92-D14D-4BF4-899B-2EB8A8BB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A5C9EB-178B-4418-97DF-F11DACC9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677EF-419D-450E-97E3-4317EC0F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35178-017D-46BD-A1EC-B4E2C0C6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6D4BB-A1B1-4D14-88BD-52FBB4E7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1149F-6FD8-4A94-9BBA-0CC0FDB0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E5CDA-F44E-4050-ACEE-44627EE0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A9728-9C29-4FE2-9830-285DB53E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6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39645-F900-471E-93C2-1E5DB783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27E535-B8CE-4297-A43C-4EB9263F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C0162-20F5-4794-AF12-E6BAE2E7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B29A83-0C1B-42F0-8747-952F01F8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F4A74-1B6B-424F-A169-FF059D4C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5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0FC48-B3DD-4030-9D03-9800A642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9C360-9D9A-4A1C-93A3-4C447CD86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77EFDD-4E37-4BE7-9814-DB122AC0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E7AFC5-A729-4C30-A2F4-F2E6CC1A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2A563A-EA2C-4B92-8C5A-94B17CD7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3064D-B753-4881-9362-AB87DF03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F5415-5B8A-46C5-8008-38DA369C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0E553F-9C3F-4B2D-8BAD-6E97B5E5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6C2B33-FE9B-4E2A-90F3-3042DB38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576EE1-C2E3-426A-AF09-3BD315BDD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09E619-CDED-4853-82B3-CF82423D8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B8EEFA-4498-4026-BF44-0465146F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E4621F-44E8-4330-AD98-1C2DD22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230392-1578-4213-999E-61E7E66C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6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E3D9F-4832-4BF3-BE92-C33D681B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0EC597-9ED1-4587-87D4-35DBF065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F85030-F0F8-41F3-8FEF-CB46736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1327FE-390A-475E-9433-E28452B5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9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425674-149E-4E4A-AEB5-F64218D8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0FCA4-C686-43A0-AA89-5C2883E6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7BAAE0-F125-4184-8527-7FB80C3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5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CE49C-3E4A-4373-98E7-6C57F218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4522E-46FB-484B-85BC-772CF567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FDC127-9C95-4858-849A-9A455B12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903046-DDE8-417D-8954-DFB1F09D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B7BEBD-8CB3-47EC-8FD7-FE982EB4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C1816A-D965-499C-A32E-6CBDF2AC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6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D58E4-58F5-4BCA-BD39-D96FD0DD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A94CFB-94E3-4EE2-A045-C29206C70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6FE66-F886-4616-B6E6-B36A9B28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80EFE1-BA25-43B7-AF10-B742B244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637979-B13C-4A57-9397-60753CC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48C4BA-925E-4A1C-80EF-FEE70AE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2B77DC-E09D-4AF1-A54D-3D81B5FB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814F6A-B61F-4F88-A3AC-32CD9A4D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C1658-7E08-4864-8B6D-E7E8A3B84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E95AA6-EC0E-4CBE-902B-756F4181B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8A582-7E16-4E30-B9D7-2D2211EF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4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E7EA6-DDC0-4855-B052-6D1A7F27E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Painel Semântico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7F57AA-7EC9-4332-B133-70CC97AC2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7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2F18E87-7767-4A47-9A91-635F5F9C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7" y="164745"/>
            <a:ext cx="4728972" cy="22925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178536-EC16-4912-A02C-588F665D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" y="3015836"/>
            <a:ext cx="3326679" cy="3842164"/>
          </a:xfrm>
          <a:prstGeom prst="rect">
            <a:avLst/>
          </a:prstGeom>
        </p:spPr>
      </p:pic>
      <p:pic>
        <p:nvPicPr>
          <p:cNvPr id="1026" name="Picture 2" descr="Resultado de imagem para modelos logos autonomo">
            <a:extLst>
              <a:ext uri="{FF2B5EF4-FFF2-40B4-BE49-F238E27FC236}">
                <a16:creationId xmlns:a16="http://schemas.microsoft.com/office/drawing/2014/main" id="{A97D9A44-C9B6-4E7A-92EE-4DF0356B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" y="-703"/>
            <a:ext cx="1097471" cy="11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2E2E5B-DD8E-4F52-A335-99E45B997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327" y="2457261"/>
            <a:ext cx="5163228" cy="2849273"/>
          </a:xfrm>
          <a:prstGeom prst="rect">
            <a:avLst/>
          </a:prstGeom>
        </p:spPr>
      </p:pic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E5A4180A-4793-4500-98E8-D80802CC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668" y="1423790"/>
            <a:ext cx="1876974" cy="536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1D528B2-FADA-4F99-8A48-D0B1D01ED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" b="7340"/>
          <a:stretch/>
        </p:blipFill>
        <p:spPr bwMode="auto">
          <a:xfrm>
            <a:off x="9659039" y="0"/>
            <a:ext cx="2497603" cy="44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9C4C1A-5EA8-4DB5-8B9C-DCB21C1A44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1463"/>
          <a:stretch/>
        </p:blipFill>
        <p:spPr>
          <a:xfrm>
            <a:off x="1193691" y="0"/>
            <a:ext cx="1097471" cy="1111166"/>
          </a:xfrm>
          <a:prstGeom prst="rect">
            <a:avLst/>
          </a:prstGeom>
        </p:spPr>
      </p:pic>
      <p:pic>
        <p:nvPicPr>
          <p:cNvPr id="5122" name="Picture 2" descr="Resultado de imagem para logos alfinete">
            <a:extLst>
              <a:ext uri="{FF2B5EF4-FFF2-40B4-BE49-F238E27FC236}">
                <a16:creationId xmlns:a16="http://schemas.microsoft.com/office/drawing/2014/main" id="{057A20DF-A276-4254-A38F-5A295FEB2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81" y="-703"/>
            <a:ext cx="1305140" cy="142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m para logos simple">
            <a:extLst>
              <a:ext uri="{FF2B5EF4-FFF2-40B4-BE49-F238E27FC236}">
                <a16:creationId xmlns:a16="http://schemas.microsoft.com/office/drawing/2014/main" id="{6C47AEEB-507B-4C81-B2F5-61F6F218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04" y="224474"/>
            <a:ext cx="1152700" cy="8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A1BE0B-CE42-4885-B96B-EE245512B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/>
          <a:stretch>
            <a:fillRect/>
          </a:stretch>
        </p:blipFill>
        <p:spPr>
          <a:xfrm>
            <a:off x="100170" y="1126836"/>
            <a:ext cx="3843917" cy="1930788"/>
          </a:xfrm>
        </p:spPr>
      </p:pic>
      <p:pic>
        <p:nvPicPr>
          <p:cNvPr id="7170" name="Picture 2" descr="Location ícones - Download Gratuito em PNG e SVG">
            <a:extLst>
              <a:ext uri="{FF2B5EF4-FFF2-40B4-BE49-F238E27FC236}">
                <a16:creationId xmlns:a16="http://schemas.microsoft.com/office/drawing/2014/main" id="{EF59396C-F9C4-4B66-A3DE-AF731B48F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38" y="3214255"/>
            <a:ext cx="970908" cy="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Ícone de localização da loja - Baixar PNG/SVG Transparente">
            <a:extLst>
              <a:ext uri="{FF2B5EF4-FFF2-40B4-BE49-F238E27FC236}">
                <a16:creationId xmlns:a16="http://schemas.microsoft.com/office/drawing/2014/main" id="{86B2E730-C703-4207-94F6-19FF6B60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5995" y="4341794"/>
            <a:ext cx="1008346" cy="10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446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Painel Semântico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Painel Semântico </dc:title>
  <dc:creator>LEANDRO MENEGHINI</dc:creator>
  <cp:lastModifiedBy>LEANDRO MENEGHINI</cp:lastModifiedBy>
  <cp:revision>2</cp:revision>
  <dcterms:created xsi:type="dcterms:W3CDTF">2021-05-08T15:30:26Z</dcterms:created>
  <dcterms:modified xsi:type="dcterms:W3CDTF">2021-05-08T16:01:49Z</dcterms:modified>
</cp:coreProperties>
</file>