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ED057-75AC-4D70-B2E7-08B54679C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BB2D7F-4642-459B-B9DD-85B3BB730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5A3368-E89D-471E-B17D-79F610CF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CAA7A5-5590-41D7-834B-E0978707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04052D-EE8F-4292-AAEA-FA1ABFD2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30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FC026-06C2-40C0-B8E0-0C446618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3E5F25-0BAE-430C-8D5C-F0387EF21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0E42A-6477-44F8-8281-5D383107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1610B-4735-4818-BA3B-D7B6465E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90430-9CF2-40CC-BE12-0A0849F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4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B97858-21EA-4C8A-BFDA-344CD626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663BFE-4820-474A-ACD8-3FDF6BC0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57BC5-68E8-4F04-BDFC-95AD1ED0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1D73F-1799-4D07-8353-0C66A520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0D206-954C-4E26-9728-86A46C94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23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12599-EB40-4DBF-AB96-E474C7CE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1777E1-3E18-403C-9647-6D39DF21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530D58-69FD-48A5-B15B-8170016B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F7F9DF-97A2-40A7-92E8-511FDC9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DCC034-62FD-447F-B910-E6080A08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3AC59-1E6F-4BBC-B7FB-5C5C415B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0B2E7-0FCB-4A17-B563-BE31F542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508502-87D2-48BF-A8B1-5A6746A6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6BB50-B091-41B4-8D84-A3E13EDF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02BCB-CE4A-4739-97BB-7D697A45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92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E6E48-12F0-46CF-8647-FEE82604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02433-5ECF-4069-BB09-59A58C064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50835E-7798-4428-AB2F-C90B59148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99AB1-1404-4613-BCAE-074D46C3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7DBD7F-A24C-4396-95C4-E96CF345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9E3A79-47BB-41BC-8148-D6AA5E89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6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CAB1-A085-460B-9857-7BF7C3EA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D30FE0-5B39-4373-AE90-6B7CDAF5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CBCA87-3396-463E-BDA7-20B76259F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735F94-A3EA-4D1D-A68F-C21899DE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17FB70-0332-44EC-8E76-AED4C55C1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ABF73E-D434-44F4-B871-E3FB9D8D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40325D-FE95-430A-BB84-A8CA5BE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C8C702-BE28-435A-9B03-60AF12EF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44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168D3-8B49-4431-B36A-1A12F05C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51070E-27BC-4E91-938F-C18E18B8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050D9-339D-45FA-9B16-727FA5BA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DB7C8B-301B-43AE-ADA3-FDD03D3D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35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BB66A7-1ADE-45DD-A54E-0733F2C9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C919B20-BDE9-4ACD-A780-4436A4DF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2EEE9C-2C7E-4FF7-A9B9-83C291E3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0070F-5657-4E53-9476-3F3004EC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4BFD2A-FB6C-45D7-81EA-19A4E563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F348D0-3652-43A4-BF05-764C5C628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DFE85E-0C80-49C3-B5A1-DE127CA1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2133A6-AB0C-4CAC-965C-A0CA06F7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B879CA-CB58-4041-A135-815B988A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5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A0A70-A906-4B2E-947A-C357F04B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3F8AD7-24AC-428D-AC1C-9122F680E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00C4D5-A470-4834-B0D6-C942C7F90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925170-D9A6-4202-A139-4B52074B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7AEC7-E5D6-4DE5-9DA4-AAD0DA8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FFAAE2-059A-4FA2-9F02-3B97B8C1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8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9F62F1-4BAF-4CEC-8DFE-3568D6FD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BE9382-E83A-48E4-885D-6441591E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308E1B-305A-43EF-912B-15C41F3D4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70C64-9944-483C-803A-F325DC3DF95F}" type="datetimeFigureOut">
              <a:rPr lang="pt-BR" smtClean="0"/>
              <a:t>08/05/2021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DF361-D2D8-4A14-A7B7-E609AC2FC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ABD89-98C1-48F3-97D6-F51B5ECA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0F732-BD5E-4CC6-9EF4-E3518BDDEF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73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E9A1E-E3CA-47A8-9CDB-BE40C89B92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Similares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8CD67C-5E47-42CE-9A24-72360D7DA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12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0B25D-B095-45B0-85C9-1E79F155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8469" cy="1325563"/>
          </a:xfrm>
        </p:spPr>
        <p:txBody>
          <a:bodyPr>
            <a:normAutofit/>
          </a:bodyPr>
          <a:lstStyle/>
          <a:p>
            <a:r>
              <a:rPr lang="pt-BR" dirty="0" err="1"/>
              <a:t>GoodTruck</a:t>
            </a:r>
            <a:r>
              <a:rPr lang="pt-BR" dirty="0"/>
              <a:t> | https://goodtruck.org.br/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43C7F-218F-44FD-A75E-1A6E3279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E7745D-5C73-4CFC-958C-D3C0EC09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93" y="1431549"/>
            <a:ext cx="7248814" cy="42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8EE1B-77CC-436E-AB74-DDB37ED0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Goodtruck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BECBCD-99FD-48A2-A8FB-E434079D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  <a:p>
            <a:pPr lvl="1"/>
            <a:r>
              <a:rPr lang="pt-BR" dirty="0"/>
              <a:t>Layout Atrativo</a:t>
            </a:r>
          </a:p>
          <a:p>
            <a:pPr lvl="1"/>
            <a:r>
              <a:rPr lang="pt-BR" dirty="0"/>
              <a:t>Imagens Simples e objetivas</a:t>
            </a:r>
          </a:p>
          <a:p>
            <a:pPr lvl="1"/>
            <a:endParaRPr lang="pt-BR" dirty="0"/>
          </a:p>
          <a:p>
            <a:r>
              <a:rPr lang="pt-BR" dirty="0"/>
              <a:t>Pontos Negativos</a:t>
            </a:r>
          </a:p>
          <a:p>
            <a:pPr lvl="1"/>
            <a:r>
              <a:rPr lang="pt-BR" dirty="0"/>
              <a:t>Banner do site escuro, não ideal para o conceito que queremos passar</a:t>
            </a:r>
          </a:p>
        </p:txBody>
      </p:sp>
    </p:spTree>
    <p:extLst>
      <p:ext uri="{BB962C8B-B14F-4D97-AF65-F5344CB8AC3E}">
        <p14:creationId xmlns:p14="http://schemas.microsoft.com/office/powerpoint/2010/main" val="219825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FDDC-7B5C-41D2-9109-14CD7088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Deliway</a:t>
            </a:r>
            <a:r>
              <a:rPr lang="pt-BR" dirty="0"/>
              <a:t> | https://www.deliway.com.br/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482F9F-89D6-4B42-B66A-F9ED2F620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181" y="1912937"/>
            <a:ext cx="6603638" cy="4351338"/>
          </a:xfrm>
        </p:spPr>
      </p:pic>
    </p:spTree>
    <p:extLst>
      <p:ext uri="{BB962C8B-B14F-4D97-AF65-F5344CB8AC3E}">
        <p14:creationId xmlns:p14="http://schemas.microsoft.com/office/powerpoint/2010/main" val="34835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C7735-5C60-4D20-94C8-517D9B87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Deliway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D12E1-2AFC-4A38-995D-06A2A7799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  <a:p>
            <a:pPr lvl="1"/>
            <a:r>
              <a:rPr lang="pt-BR" dirty="0"/>
              <a:t>Paleta de cores </a:t>
            </a:r>
          </a:p>
          <a:p>
            <a:pPr lvl="1"/>
            <a:r>
              <a:rPr lang="pt-BR" dirty="0"/>
              <a:t>Navegabilidade Simples</a:t>
            </a:r>
          </a:p>
          <a:p>
            <a:pPr lvl="1"/>
            <a:endParaRPr lang="pt-BR" dirty="0"/>
          </a:p>
          <a:p>
            <a:r>
              <a:rPr lang="pt-BR" dirty="0"/>
              <a:t>Pontos Negativos</a:t>
            </a:r>
          </a:p>
          <a:p>
            <a:pPr lvl="1"/>
            <a:r>
              <a:rPr lang="pt-BR" dirty="0"/>
              <a:t>Não destaca a forma do restaurante se cadastrar.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669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0FC86-6DCA-48CB-89E7-F8F044D2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Triider</a:t>
            </a:r>
            <a:r>
              <a:rPr lang="pt-BR" dirty="0"/>
              <a:t> | </a:t>
            </a:r>
            <a:r>
              <a:rPr lang="pt-BR" b="0" i="0" dirty="0">
                <a:effectLst/>
                <a:latin typeface="Segoe UI" panose="020B0502040204020203" pitchFamily="34" charset="0"/>
              </a:rPr>
              <a:t>https://www.triider.com.br/</a:t>
            </a:r>
            <a:br>
              <a:rPr lang="pt-BR" b="0" i="0" dirty="0">
                <a:effectLst/>
                <a:latin typeface="Segoe UI" panose="020B0502040204020203" pitchFamily="34" charset="0"/>
              </a:rPr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43F14B6-FEB5-47A5-8404-F7D68C742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561" y="1841079"/>
            <a:ext cx="8662877" cy="4351338"/>
          </a:xfrm>
        </p:spPr>
      </p:pic>
    </p:spTree>
    <p:extLst>
      <p:ext uri="{BB962C8B-B14F-4D97-AF65-F5344CB8AC3E}">
        <p14:creationId xmlns:p14="http://schemas.microsoft.com/office/powerpoint/2010/main" val="232672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3FCD6-C2BA-498C-B1D1-357ED052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</a:t>
            </a:r>
            <a:r>
              <a:rPr lang="pt-BR" dirty="0" err="1"/>
              <a:t>Triider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B8D82-10C6-4D98-8409-5DD4C2F3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Pontos Positivos	</a:t>
            </a:r>
          </a:p>
          <a:p>
            <a:pPr lvl="1"/>
            <a:r>
              <a:rPr lang="pt-BR" dirty="0"/>
              <a:t>Paleta de cores 	</a:t>
            </a:r>
          </a:p>
          <a:p>
            <a:pPr lvl="1"/>
            <a:r>
              <a:rPr lang="pt-BR" dirty="0"/>
              <a:t>Informação de profissionais verificados, o que trás sensação de segurança.</a:t>
            </a:r>
          </a:p>
          <a:p>
            <a:pPr lvl="1"/>
            <a:endParaRPr lang="pt-BR" dirty="0"/>
          </a:p>
          <a:p>
            <a:r>
              <a:rPr lang="pt-BR" dirty="0"/>
              <a:t>Pontos Negativos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7956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Tema do Office</vt:lpstr>
      <vt:lpstr>Análise de Similares</vt:lpstr>
      <vt:lpstr>GoodTruck | https://goodtruck.org.br/ </vt:lpstr>
      <vt:lpstr>Análise Goodtruck</vt:lpstr>
      <vt:lpstr>Deliway | https://www.deliway.com.br/ </vt:lpstr>
      <vt:lpstr>Análise Deliway</vt:lpstr>
      <vt:lpstr>Triider | https://www.triider.com.br/ </vt:lpstr>
      <vt:lpstr>Análise Triider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Similares</dc:title>
  <dc:creator>LEANDRO MENEGHINI</dc:creator>
  <cp:lastModifiedBy>LEANDRO MENEGHINI</cp:lastModifiedBy>
  <cp:revision>2</cp:revision>
  <dcterms:created xsi:type="dcterms:W3CDTF">2021-05-08T15:09:58Z</dcterms:created>
  <dcterms:modified xsi:type="dcterms:W3CDTF">2021-05-08T15:26:03Z</dcterms:modified>
</cp:coreProperties>
</file>