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2D7"/>
    <a:srgbClr val="F8F8F8"/>
    <a:srgbClr val="9851EF"/>
    <a:srgbClr val="EDA20B"/>
    <a:srgbClr val="FFFF99"/>
    <a:srgbClr val="080808"/>
    <a:srgbClr val="DA6710"/>
    <a:srgbClr val="0E4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B5CB02B-0F47-4B4B-A45A-A0FB5C5B78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268D2-AAE9-49DD-BC86-B26DE4FD5DFA}" type="slidenum">
              <a:rPr lang="en-US"/>
              <a:pPr/>
              <a:t>4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Rectangle 7"/>
          <p:cNvSpPr>
            <a:spLocks noChangeArrowheads="1"/>
          </p:cNvSpPr>
          <p:nvPr/>
        </p:nvSpPr>
        <p:spPr bwMode="ltGray">
          <a:xfrm>
            <a:off x="3048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ltGray">
          <a:xfrm>
            <a:off x="4572000" y="3657600"/>
            <a:ext cx="15240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ltGray">
          <a:xfrm>
            <a:off x="5088395" y="2218981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0" y="2209800"/>
            <a:ext cx="1524000" cy="1447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1524000" y="2209800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ltGray">
          <a:xfrm>
            <a:off x="6096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762000" y="1143000"/>
            <a:ext cx="7772400" cy="990600"/>
          </a:xfrm>
        </p:spPr>
        <p:txBody>
          <a:bodyPr/>
          <a:lstStyle>
            <a:lvl1pPr algn="ctr"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Cho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endParaRPr lang="en-US" dirty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ltGray">
          <a:xfrm>
            <a:off x="7620000" y="3657600"/>
            <a:ext cx="1524000" cy="144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gray">
          <a:xfrm>
            <a:off x="7607300" y="3651250"/>
            <a:ext cx="1541463" cy="1457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5" name="Rectangle 29" descr="8"/>
          <p:cNvSpPr>
            <a:spLocks noChangeArrowheads="1"/>
          </p:cNvSpPr>
          <p:nvPr/>
        </p:nvSpPr>
        <p:spPr bwMode="ltGray">
          <a:xfrm>
            <a:off x="1524000" y="3657600"/>
            <a:ext cx="1524000" cy="1447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2" descr="Image result for pháº£ há» dÃ²ng tá»c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1524000" cy="21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háº£ há» dÃ²ng tá»c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16599"/>
            <a:ext cx="2053095" cy="14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0" grpId="0" animBg="1"/>
      <p:bldP spid="11164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D2241-5A8F-4848-B995-7D34EC771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07950"/>
            <a:ext cx="19431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7950"/>
            <a:ext cx="5676900" cy="60182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84092-70CA-475D-B7DB-093C217AD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04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7C159BD2-5E77-4A0B-87EF-C7E600B1C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004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B6F84AB-88D0-4CF0-A699-7F54D9196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004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CD2FDC3-FA0D-45B5-9968-DE88A2232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004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23D2C90-608F-4A1C-A990-1478D56FA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03046-74EE-4AB5-A74B-7A9B3841E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902CA-9065-4D21-83E7-5287C8D1B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72076-8341-40FF-8E85-F281326E6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8C439-F79B-43CA-AF56-65C34F9EC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644A3-72F6-44D4-9C80-6D54B9DBA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B8BFB-86C7-4D0F-A166-38C819C2BC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11FBB-507D-49C8-9859-EE8F4771C7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F09AC-594D-428A-BFEB-6FF7AE231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107950"/>
            <a:ext cx="7315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6962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fld id="{B4B5BCB1-5A75-456C-BF24-F008A08116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838200" cy="787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838200" cy="787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8382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152400" y="6477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4763" y="1557338"/>
            <a:ext cx="839788" cy="7969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8272463" y="0"/>
            <a:ext cx="871537" cy="790575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839788" cy="7874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http://dichvudanhvanban.com</a:t>
            </a:r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0"/>
              <a:t>ThemeGallery</a:t>
            </a:r>
            <a:r>
              <a:rPr lang="en-US"/>
              <a:t> PowerTemplate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gray">
          <a:xfrm>
            <a:off x="1676400" y="2743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i="1">
                <a:solidFill>
                  <a:schemeClr val="bg1"/>
                </a:solidFill>
                <a:latin typeface="Arial Black" pitchFamily="34" charset="0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4932" name="Freeform 4"/>
          <p:cNvSpPr>
            <a:spLocks/>
          </p:cNvSpPr>
          <p:nvPr/>
        </p:nvSpPr>
        <p:spPr bwMode="gray">
          <a:xfrm>
            <a:off x="2451100" y="3027363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Freeform 5"/>
          <p:cNvSpPr>
            <a:spLocks/>
          </p:cNvSpPr>
          <p:nvPr/>
        </p:nvSpPr>
        <p:spPr bwMode="gray">
          <a:xfrm>
            <a:off x="4370388" y="2962275"/>
            <a:ext cx="366712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Freeform 6"/>
          <p:cNvSpPr>
            <a:spLocks/>
          </p:cNvSpPr>
          <p:nvPr/>
        </p:nvSpPr>
        <p:spPr bwMode="gray">
          <a:xfrm flipH="1">
            <a:off x="4770438" y="3027363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935" name="Group 7"/>
          <p:cNvGrpSpPr>
            <a:grpSpLocks/>
          </p:cNvGrpSpPr>
          <p:nvPr/>
        </p:nvGrpSpPr>
        <p:grpSpPr bwMode="auto">
          <a:xfrm>
            <a:off x="2089150" y="1828800"/>
            <a:ext cx="1362075" cy="1322388"/>
            <a:chOff x="4320" y="1152"/>
            <a:chExt cx="414" cy="402"/>
          </a:xfrm>
        </p:grpSpPr>
        <p:sp>
          <p:nvSpPr>
            <p:cNvPr id="124936" name="AutoShape 8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7" name="Freeform 9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38" name="Rectangle 10"/>
          <p:cNvSpPr>
            <a:spLocks noChangeArrowheads="1"/>
          </p:cNvSpPr>
          <p:nvPr/>
        </p:nvSpPr>
        <p:spPr bwMode="gray">
          <a:xfrm>
            <a:off x="2314575" y="2209800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Text in </a:t>
            </a:r>
          </a:p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here</a:t>
            </a:r>
          </a:p>
        </p:txBody>
      </p:sp>
      <p:grpSp>
        <p:nvGrpSpPr>
          <p:cNvPr id="124939" name="Group 11"/>
          <p:cNvGrpSpPr>
            <a:grpSpLocks/>
          </p:cNvGrpSpPr>
          <p:nvPr/>
        </p:nvGrpSpPr>
        <p:grpSpPr bwMode="auto">
          <a:xfrm>
            <a:off x="3868738" y="1828800"/>
            <a:ext cx="1362075" cy="1322388"/>
            <a:chOff x="4320" y="1152"/>
            <a:chExt cx="414" cy="402"/>
          </a:xfrm>
        </p:grpSpPr>
        <p:sp>
          <p:nvSpPr>
            <p:cNvPr id="124940" name="AutoShape 12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1" name="Freeform 13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5656263" y="1838325"/>
            <a:ext cx="1362075" cy="1322388"/>
            <a:chOff x="4320" y="1152"/>
            <a:chExt cx="414" cy="402"/>
          </a:xfrm>
        </p:grpSpPr>
        <p:sp>
          <p:nvSpPr>
            <p:cNvPr id="124943" name="AutoShape 15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4" name="Freeform 16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45" name="Rectangle 17"/>
          <p:cNvSpPr>
            <a:spLocks noChangeArrowheads="1"/>
          </p:cNvSpPr>
          <p:nvPr/>
        </p:nvSpPr>
        <p:spPr bwMode="gray">
          <a:xfrm>
            <a:off x="4049713" y="2209800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Text in </a:t>
            </a:r>
          </a:p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here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gray">
          <a:xfrm>
            <a:off x="5867400" y="2219325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Text in </a:t>
            </a:r>
          </a:p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here</a:t>
            </a: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black">
          <a:xfrm>
            <a:off x="990600" y="914400"/>
            <a:ext cx="6477000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latin typeface="Arial" charset="0"/>
              </a:rPr>
              <a:t>ThemeGallery  is a Design Digital Content &amp; Contents mall developed by Guild Design Inc.</a:t>
            </a:r>
          </a:p>
          <a:p>
            <a:pPr eaLnBrk="0" hangingPunct="0">
              <a:lnSpc>
                <a:spcPct val="110000"/>
              </a:lnSpc>
            </a:pPr>
            <a:endParaRPr lang="en-US" sz="1400" b="1">
              <a:latin typeface="Arial" charset="0"/>
            </a:endParaRPr>
          </a:p>
        </p:txBody>
      </p:sp>
      <p:grpSp>
        <p:nvGrpSpPr>
          <p:cNvPr id="124952" name="Group 24"/>
          <p:cNvGrpSpPr>
            <a:grpSpLocks/>
          </p:cNvGrpSpPr>
          <p:nvPr/>
        </p:nvGrpSpPr>
        <p:grpSpPr bwMode="auto">
          <a:xfrm>
            <a:off x="838200" y="4343400"/>
            <a:ext cx="7021513" cy="1936750"/>
            <a:chOff x="528" y="2736"/>
            <a:chExt cx="4423" cy="1220"/>
          </a:xfrm>
        </p:grpSpPr>
        <p:sp>
          <p:nvSpPr>
            <p:cNvPr id="124930" name="AutoShape 2"/>
            <p:cNvSpPr>
              <a:spLocks noChangeArrowheads="1"/>
            </p:cNvSpPr>
            <p:nvPr/>
          </p:nvSpPr>
          <p:spPr bwMode="ltGray">
            <a:xfrm>
              <a:off x="1456" y="2934"/>
              <a:ext cx="3495" cy="7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4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1783" y="3023"/>
              <a:ext cx="296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rgbClr val="D7181F"/>
                </a:buClr>
                <a:buFont typeface="Wingdings" pitchFamily="2" charset="2"/>
                <a:buNone/>
              </a:pPr>
              <a:r>
                <a:rPr lang="en-US" b="1">
                  <a:latin typeface="Arial" charset="0"/>
                </a:rPr>
                <a:t>ThemeGallery is a Design Digital Content &amp; Contents mall developed by Guild Design Inc.</a:t>
              </a:r>
            </a:p>
          </p:txBody>
        </p:sp>
        <p:pic>
          <p:nvPicPr>
            <p:cNvPr id="124949" name="Picture 21" descr="YG_circle0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736"/>
              <a:ext cx="1220" cy="1220"/>
            </a:xfrm>
            <a:prstGeom prst="rect">
              <a:avLst/>
            </a:prstGeom>
            <a:noFill/>
          </p:spPr>
        </p:pic>
        <p:sp>
          <p:nvSpPr>
            <p:cNvPr id="124950" name="Text Box 22"/>
            <p:cNvSpPr txBox="1">
              <a:spLocks noChangeArrowheads="1"/>
            </p:cNvSpPr>
            <p:nvPr/>
          </p:nvSpPr>
          <p:spPr bwMode="gray">
            <a:xfrm>
              <a:off x="722" y="3145"/>
              <a:ext cx="812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Arial" charset="0"/>
                </a:rPr>
                <a:t>Click to add Text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pic>
        <p:nvPicPr>
          <p:cNvPr id="125954" name="Picture 2" descr="num-1_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8200" y="2438400"/>
            <a:ext cx="2747963" cy="3097213"/>
          </a:xfrm>
          <a:prstGeom prst="rect">
            <a:avLst/>
          </a:prstGeom>
          <a:noFill/>
        </p:spPr>
      </p:pic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gray">
          <a:xfrm>
            <a:off x="4373563" y="2857500"/>
            <a:ext cx="2622550" cy="2574925"/>
          </a:xfrm>
          <a:prstGeom prst="homePlate">
            <a:avLst>
              <a:gd name="adj" fmla="val 25462"/>
            </a:avLst>
          </a:prstGeom>
          <a:gradFill rotWithShape="1">
            <a:gsLst>
              <a:gs pos="0">
                <a:srgbClr val="C0C0C0">
                  <a:gamma/>
                  <a:tint val="14118"/>
                  <a:invGamma/>
                </a:srgbClr>
              </a:gs>
              <a:gs pos="100000">
                <a:srgbClr val="C0C0C0"/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gray">
          <a:xfrm>
            <a:off x="2336800" y="2859088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Freeform 6"/>
          <p:cNvSpPr>
            <a:spLocks/>
          </p:cNvSpPr>
          <p:nvPr/>
        </p:nvSpPr>
        <p:spPr bwMode="gray">
          <a:xfrm>
            <a:off x="2127250" y="2559050"/>
            <a:ext cx="43497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ltGray">
          <a:xfrm>
            <a:off x="876300" y="2557463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black">
          <a:xfrm>
            <a:off x="1025525" y="3221038"/>
            <a:ext cx="1824038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white">
          <a:xfrm>
            <a:off x="2814638" y="2586038"/>
            <a:ext cx="34972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5129213" y="3441700"/>
            <a:ext cx="1670050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111111"/>
                </a:solidFill>
                <a:latin typeface="Arial" charset="0"/>
              </a:rPr>
              <a:t>2.</a:t>
            </a:r>
          </a:p>
          <a:p>
            <a:pPr algn="ctr"/>
            <a:r>
              <a:rPr lang="en-US" sz="1400" b="1">
                <a:solidFill>
                  <a:srgbClr val="111111"/>
                </a:solidFill>
                <a:latin typeface="Arial" charset="0"/>
              </a:rPr>
              <a:t>Description of the company’s sub contents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066800" y="914400"/>
            <a:ext cx="7467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Arial" charset="0"/>
              </a:rPr>
              <a:t>Describe a vision of company or strategic contents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38500" y="3438525"/>
            <a:ext cx="1670050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111111"/>
                </a:solidFill>
                <a:latin typeface="Arial" charset="0"/>
              </a:rPr>
              <a:t>1.</a:t>
            </a:r>
          </a:p>
          <a:p>
            <a:pPr algn="ctr"/>
            <a:r>
              <a:rPr lang="en-US" sz="1400" b="1">
                <a:solidFill>
                  <a:srgbClr val="111111"/>
                </a:solidFill>
                <a:latin typeface="Arial" charset="0"/>
              </a:rPr>
              <a:t>Description of the company’s sub contents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black">
          <a:xfrm>
            <a:off x="1066800" y="1371600"/>
            <a:ext cx="6477000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latin typeface="Arial" charset="0"/>
              </a:rPr>
              <a:t>ThemeGallery  is a Design Digital Content &amp; Contents mall developed by Guild Design Inc.</a:t>
            </a:r>
          </a:p>
          <a:p>
            <a:pPr eaLnBrk="0" hangingPunct="0">
              <a:lnSpc>
                <a:spcPct val="110000"/>
              </a:lnSpc>
            </a:pPr>
            <a:endParaRPr lang="en-US" sz="1400" b="1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6991" name="Rectangle 15"/>
          <p:cNvSpPr>
            <a:spLocks noChangeArrowheads="1"/>
          </p:cNvSpPr>
          <p:nvPr/>
        </p:nvSpPr>
        <p:spPr bwMode="black">
          <a:xfrm>
            <a:off x="1143000" y="914400"/>
            <a:ext cx="6477000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gray">
          <a:xfrm>
            <a:off x="1206500" y="1697038"/>
            <a:ext cx="7061200" cy="4195762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gray">
          <a:xfrm>
            <a:off x="2112963" y="5470525"/>
            <a:ext cx="5286375" cy="8270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>
                  <a:gamma/>
                  <a:shade val="92157"/>
                  <a:invGamma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92157"/>
                  <a:invGamma/>
                </a:srgbClr>
              </a:gs>
            </a:gsLst>
            <a:lin ang="5400000" scaled="1"/>
          </a:gradFill>
          <a:ln w="19050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AutoShape 18"/>
          <p:cNvSpPr>
            <a:spLocks noChangeArrowheads="1"/>
          </p:cNvSpPr>
          <p:nvPr/>
        </p:nvSpPr>
        <p:spPr bwMode="gray">
          <a:xfrm>
            <a:off x="6350000" y="2057400"/>
            <a:ext cx="1560513" cy="2652713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5" name="AutoShape 19"/>
          <p:cNvSpPr>
            <a:spLocks noChangeArrowheads="1"/>
          </p:cNvSpPr>
          <p:nvPr/>
        </p:nvSpPr>
        <p:spPr bwMode="gray">
          <a:xfrm>
            <a:off x="4735513" y="2057400"/>
            <a:ext cx="1560512" cy="2652713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AutoShape 20"/>
          <p:cNvSpPr>
            <a:spLocks noChangeArrowheads="1"/>
          </p:cNvSpPr>
          <p:nvPr/>
        </p:nvSpPr>
        <p:spPr bwMode="gray">
          <a:xfrm>
            <a:off x="3124200" y="2057400"/>
            <a:ext cx="1560513" cy="2652713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AutoShape 21"/>
          <p:cNvSpPr>
            <a:spLocks noChangeArrowheads="1"/>
          </p:cNvSpPr>
          <p:nvPr/>
        </p:nvSpPr>
        <p:spPr bwMode="gray">
          <a:xfrm>
            <a:off x="1509713" y="2057400"/>
            <a:ext cx="1560512" cy="2652713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gray">
          <a:xfrm>
            <a:off x="2476500" y="5592763"/>
            <a:ext cx="4678363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26999" name="AutoShape 23"/>
          <p:cNvSpPr>
            <a:spLocks noChangeArrowheads="1"/>
          </p:cNvSpPr>
          <p:nvPr/>
        </p:nvSpPr>
        <p:spPr bwMode="gray">
          <a:xfrm>
            <a:off x="1792288" y="2058988"/>
            <a:ext cx="981075" cy="623887"/>
          </a:xfrm>
          <a:prstGeom prst="downArrow">
            <a:avLst>
              <a:gd name="adj1" fmla="val 75111"/>
              <a:gd name="adj2" fmla="val 4084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gray">
          <a:xfrm>
            <a:off x="1752600" y="2132013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80808"/>
                </a:solidFill>
                <a:latin typeface="Arial" charset="0"/>
              </a:rPr>
              <a:t>80%</a:t>
            </a:r>
          </a:p>
        </p:txBody>
      </p:sp>
      <p:sp>
        <p:nvSpPr>
          <p:cNvPr id="127001" name="AutoShape 25"/>
          <p:cNvSpPr>
            <a:spLocks noChangeArrowheads="1"/>
          </p:cNvSpPr>
          <p:nvPr/>
        </p:nvSpPr>
        <p:spPr bwMode="gray">
          <a:xfrm>
            <a:off x="3386138" y="2060575"/>
            <a:ext cx="981075" cy="1214438"/>
          </a:xfrm>
          <a:prstGeom prst="downArrow">
            <a:avLst>
              <a:gd name="adj1" fmla="val 77269"/>
              <a:gd name="adj2" fmla="val 28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AutoShape 26"/>
          <p:cNvSpPr>
            <a:spLocks noChangeArrowheads="1"/>
          </p:cNvSpPr>
          <p:nvPr/>
        </p:nvSpPr>
        <p:spPr bwMode="gray">
          <a:xfrm>
            <a:off x="5002213" y="2060575"/>
            <a:ext cx="981075" cy="1582738"/>
          </a:xfrm>
          <a:prstGeom prst="downArrow">
            <a:avLst>
              <a:gd name="adj1" fmla="val 77269"/>
              <a:gd name="adj2" fmla="val 3758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AutoShape 27"/>
          <p:cNvSpPr>
            <a:spLocks noChangeArrowheads="1"/>
          </p:cNvSpPr>
          <p:nvPr/>
        </p:nvSpPr>
        <p:spPr bwMode="gray">
          <a:xfrm>
            <a:off x="6624638" y="2060575"/>
            <a:ext cx="981075" cy="1787525"/>
          </a:xfrm>
          <a:prstGeom prst="downArrow">
            <a:avLst>
              <a:gd name="adj1" fmla="val 77269"/>
              <a:gd name="adj2" fmla="val 3622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gray">
          <a:xfrm>
            <a:off x="3368675" y="2093913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80808"/>
                </a:solidFill>
                <a:latin typeface="Arial" charset="0"/>
              </a:rPr>
              <a:t>50%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gray">
          <a:xfrm>
            <a:off x="4972050" y="2093913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80808"/>
                </a:solidFill>
                <a:latin typeface="Arial" charset="0"/>
              </a:rPr>
              <a:t>30%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gray">
          <a:xfrm>
            <a:off x="6594475" y="2085975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80808"/>
                </a:solidFill>
                <a:latin typeface="Arial" charset="0"/>
              </a:rPr>
              <a:t>20%</a:t>
            </a:r>
          </a:p>
        </p:txBody>
      </p: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1514475" y="4437063"/>
            <a:ext cx="1554163" cy="704850"/>
            <a:chOff x="657" y="2893"/>
            <a:chExt cx="1032" cy="590"/>
          </a:xfrm>
        </p:grpSpPr>
        <p:sp>
          <p:nvSpPr>
            <p:cNvPr id="127008" name="AutoShape 32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9" name="AutoShape 33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0" name="Group 34"/>
          <p:cNvGrpSpPr>
            <a:grpSpLocks/>
          </p:cNvGrpSpPr>
          <p:nvPr/>
        </p:nvGrpSpPr>
        <p:grpSpPr bwMode="auto">
          <a:xfrm>
            <a:off x="3133725" y="4437063"/>
            <a:ext cx="1554163" cy="704850"/>
            <a:chOff x="657" y="2893"/>
            <a:chExt cx="1032" cy="590"/>
          </a:xfrm>
        </p:grpSpPr>
        <p:sp>
          <p:nvSpPr>
            <p:cNvPr id="127011" name="AutoShape 35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AutoShape 36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4751388" y="4437063"/>
            <a:ext cx="1554162" cy="704850"/>
            <a:chOff x="657" y="2893"/>
            <a:chExt cx="1032" cy="590"/>
          </a:xfrm>
        </p:grpSpPr>
        <p:sp>
          <p:nvSpPr>
            <p:cNvPr id="127014" name="AutoShape 38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5" name="AutoShape 39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6367463" y="4437063"/>
            <a:ext cx="1554162" cy="704850"/>
            <a:chOff x="657" y="2893"/>
            <a:chExt cx="1032" cy="590"/>
          </a:xfrm>
        </p:grpSpPr>
        <p:sp>
          <p:nvSpPr>
            <p:cNvPr id="127017" name="AutoShape 41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8" name="AutoShape 42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19" name="Text Box 43"/>
          <p:cNvSpPr txBox="1">
            <a:spLocks noChangeArrowheads="1"/>
          </p:cNvSpPr>
          <p:nvPr/>
        </p:nvSpPr>
        <p:spPr bwMode="gray">
          <a:xfrm>
            <a:off x="1581150" y="4764088"/>
            <a:ext cx="1427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7020" name="Text Box 44"/>
          <p:cNvSpPr txBox="1">
            <a:spLocks noChangeArrowheads="1"/>
          </p:cNvSpPr>
          <p:nvPr/>
        </p:nvSpPr>
        <p:spPr bwMode="gray">
          <a:xfrm>
            <a:off x="3195638" y="4764088"/>
            <a:ext cx="1427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7021" name="Text Box 45"/>
          <p:cNvSpPr txBox="1">
            <a:spLocks noChangeArrowheads="1"/>
          </p:cNvSpPr>
          <p:nvPr/>
        </p:nvSpPr>
        <p:spPr bwMode="gray">
          <a:xfrm>
            <a:off x="4816475" y="4764088"/>
            <a:ext cx="1427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7022" name="Text Box 46"/>
          <p:cNvSpPr txBox="1">
            <a:spLocks noChangeArrowheads="1"/>
          </p:cNvSpPr>
          <p:nvPr/>
        </p:nvSpPr>
        <p:spPr bwMode="gray">
          <a:xfrm>
            <a:off x="6418263" y="4764088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7023" name="Text Box 47"/>
          <p:cNvSpPr txBox="1">
            <a:spLocks noChangeArrowheads="1"/>
          </p:cNvSpPr>
          <p:nvPr/>
        </p:nvSpPr>
        <p:spPr bwMode="gray">
          <a:xfrm>
            <a:off x="1531938" y="4449763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A</a:t>
            </a:r>
          </a:p>
        </p:txBody>
      </p:sp>
      <p:sp>
        <p:nvSpPr>
          <p:cNvPr id="127024" name="Text Box 48"/>
          <p:cNvSpPr txBox="1">
            <a:spLocks noChangeArrowheads="1"/>
          </p:cNvSpPr>
          <p:nvPr/>
        </p:nvSpPr>
        <p:spPr bwMode="gray">
          <a:xfrm>
            <a:off x="3149600" y="4449763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B</a:t>
            </a:r>
          </a:p>
        </p:txBody>
      </p:sp>
      <p:sp>
        <p:nvSpPr>
          <p:cNvPr id="127025" name="Text Box 49"/>
          <p:cNvSpPr txBox="1">
            <a:spLocks noChangeArrowheads="1"/>
          </p:cNvSpPr>
          <p:nvPr/>
        </p:nvSpPr>
        <p:spPr bwMode="gray">
          <a:xfrm>
            <a:off x="4772025" y="4449763"/>
            <a:ext cx="363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C</a:t>
            </a:r>
          </a:p>
        </p:txBody>
      </p:sp>
      <p:sp>
        <p:nvSpPr>
          <p:cNvPr id="127026" name="Text Box 50"/>
          <p:cNvSpPr txBox="1">
            <a:spLocks noChangeArrowheads="1"/>
          </p:cNvSpPr>
          <p:nvPr/>
        </p:nvSpPr>
        <p:spPr bwMode="gray">
          <a:xfrm>
            <a:off x="6370638" y="4449763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8F8F8"/>
                </a:solidFill>
                <a:latin typeface="Arial" charset="0"/>
              </a:rPr>
              <a:t>D</a:t>
            </a:r>
          </a:p>
        </p:txBody>
      </p:sp>
      <p:grpSp>
        <p:nvGrpSpPr>
          <p:cNvPr id="127027" name="Group 51"/>
          <p:cNvGrpSpPr>
            <a:grpSpLocks/>
          </p:cNvGrpSpPr>
          <p:nvPr/>
        </p:nvGrpSpPr>
        <p:grpSpPr bwMode="auto">
          <a:xfrm>
            <a:off x="1517650" y="4243388"/>
            <a:ext cx="1550988" cy="153987"/>
            <a:chOff x="764" y="2737"/>
            <a:chExt cx="1032" cy="102"/>
          </a:xfrm>
        </p:grpSpPr>
        <p:sp>
          <p:nvSpPr>
            <p:cNvPr id="127028" name="AutoShape 5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9" name="AutoShape 5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30" name="Group 54"/>
          <p:cNvGrpSpPr>
            <a:grpSpLocks/>
          </p:cNvGrpSpPr>
          <p:nvPr/>
        </p:nvGrpSpPr>
        <p:grpSpPr bwMode="auto">
          <a:xfrm>
            <a:off x="1517650" y="4057650"/>
            <a:ext cx="1550988" cy="152400"/>
            <a:chOff x="764" y="2737"/>
            <a:chExt cx="1032" cy="102"/>
          </a:xfrm>
        </p:grpSpPr>
        <p:sp>
          <p:nvSpPr>
            <p:cNvPr id="127031" name="AutoShape 5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2" name="AutoShape 5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33" name="Group 57"/>
          <p:cNvGrpSpPr>
            <a:grpSpLocks/>
          </p:cNvGrpSpPr>
          <p:nvPr/>
        </p:nvGrpSpPr>
        <p:grpSpPr bwMode="auto">
          <a:xfrm>
            <a:off x="1517650" y="3870325"/>
            <a:ext cx="1550988" cy="153988"/>
            <a:chOff x="764" y="2737"/>
            <a:chExt cx="1032" cy="102"/>
          </a:xfrm>
        </p:grpSpPr>
        <p:sp>
          <p:nvSpPr>
            <p:cNvPr id="127034" name="AutoShape 5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5" name="AutoShape 5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36" name="Group 60"/>
          <p:cNvGrpSpPr>
            <a:grpSpLocks/>
          </p:cNvGrpSpPr>
          <p:nvPr/>
        </p:nvGrpSpPr>
        <p:grpSpPr bwMode="auto">
          <a:xfrm>
            <a:off x="1517650" y="3683000"/>
            <a:ext cx="1550988" cy="153988"/>
            <a:chOff x="764" y="2737"/>
            <a:chExt cx="1032" cy="102"/>
          </a:xfrm>
        </p:grpSpPr>
        <p:sp>
          <p:nvSpPr>
            <p:cNvPr id="127037" name="AutoShape 6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8" name="AutoShape 6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39" name="Group 63"/>
          <p:cNvGrpSpPr>
            <a:grpSpLocks/>
          </p:cNvGrpSpPr>
          <p:nvPr/>
        </p:nvGrpSpPr>
        <p:grpSpPr bwMode="auto">
          <a:xfrm>
            <a:off x="1517650" y="3500438"/>
            <a:ext cx="1550988" cy="153987"/>
            <a:chOff x="764" y="2737"/>
            <a:chExt cx="1032" cy="102"/>
          </a:xfrm>
        </p:grpSpPr>
        <p:sp>
          <p:nvSpPr>
            <p:cNvPr id="127040" name="AutoShape 6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1" name="AutoShape 6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42" name="Group 66"/>
          <p:cNvGrpSpPr>
            <a:grpSpLocks/>
          </p:cNvGrpSpPr>
          <p:nvPr/>
        </p:nvGrpSpPr>
        <p:grpSpPr bwMode="auto">
          <a:xfrm>
            <a:off x="1517650" y="3313113"/>
            <a:ext cx="1550988" cy="153987"/>
            <a:chOff x="764" y="2737"/>
            <a:chExt cx="1032" cy="102"/>
          </a:xfrm>
        </p:grpSpPr>
        <p:sp>
          <p:nvSpPr>
            <p:cNvPr id="127043" name="AutoShape 6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AutoShape 6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45" name="Group 69"/>
          <p:cNvGrpSpPr>
            <a:grpSpLocks/>
          </p:cNvGrpSpPr>
          <p:nvPr/>
        </p:nvGrpSpPr>
        <p:grpSpPr bwMode="auto">
          <a:xfrm>
            <a:off x="1517650" y="3125788"/>
            <a:ext cx="1550988" cy="153987"/>
            <a:chOff x="764" y="2737"/>
            <a:chExt cx="1032" cy="102"/>
          </a:xfrm>
        </p:grpSpPr>
        <p:sp>
          <p:nvSpPr>
            <p:cNvPr id="127046" name="AutoShape 7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7" name="AutoShape 7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48" name="Group 72"/>
          <p:cNvGrpSpPr>
            <a:grpSpLocks/>
          </p:cNvGrpSpPr>
          <p:nvPr/>
        </p:nvGrpSpPr>
        <p:grpSpPr bwMode="auto">
          <a:xfrm>
            <a:off x="1517650" y="2940050"/>
            <a:ext cx="1550988" cy="153988"/>
            <a:chOff x="764" y="2737"/>
            <a:chExt cx="1032" cy="102"/>
          </a:xfrm>
        </p:grpSpPr>
        <p:sp>
          <p:nvSpPr>
            <p:cNvPr id="127049" name="AutoShape 7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0" name="AutoShape 7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3141663" y="4243388"/>
            <a:ext cx="1550987" cy="153987"/>
            <a:chOff x="764" y="2737"/>
            <a:chExt cx="1032" cy="102"/>
          </a:xfrm>
        </p:grpSpPr>
        <p:sp>
          <p:nvSpPr>
            <p:cNvPr id="127052" name="AutoShape 7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3" name="AutoShape 7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54" name="Group 78"/>
          <p:cNvGrpSpPr>
            <a:grpSpLocks/>
          </p:cNvGrpSpPr>
          <p:nvPr/>
        </p:nvGrpSpPr>
        <p:grpSpPr bwMode="auto">
          <a:xfrm>
            <a:off x="3141663" y="4057650"/>
            <a:ext cx="1550987" cy="152400"/>
            <a:chOff x="764" y="2737"/>
            <a:chExt cx="1032" cy="102"/>
          </a:xfrm>
        </p:grpSpPr>
        <p:sp>
          <p:nvSpPr>
            <p:cNvPr id="127055" name="AutoShape 7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6" name="AutoShape 8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66" name="Group 90"/>
          <p:cNvGrpSpPr>
            <a:grpSpLocks/>
          </p:cNvGrpSpPr>
          <p:nvPr/>
        </p:nvGrpSpPr>
        <p:grpSpPr bwMode="auto">
          <a:xfrm>
            <a:off x="4743450" y="4243388"/>
            <a:ext cx="1549400" cy="153987"/>
            <a:chOff x="764" y="2737"/>
            <a:chExt cx="1032" cy="102"/>
          </a:xfrm>
        </p:grpSpPr>
        <p:sp>
          <p:nvSpPr>
            <p:cNvPr id="127067" name="AutoShape 9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8" name="AutoShape 9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75" name="Group 99"/>
          <p:cNvGrpSpPr>
            <a:grpSpLocks/>
          </p:cNvGrpSpPr>
          <p:nvPr/>
        </p:nvGrpSpPr>
        <p:grpSpPr bwMode="auto">
          <a:xfrm>
            <a:off x="6364288" y="4243388"/>
            <a:ext cx="1549400" cy="153987"/>
            <a:chOff x="764" y="2737"/>
            <a:chExt cx="1032" cy="102"/>
          </a:xfrm>
        </p:grpSpPr>
        <p:sp>
          <p:nvSpPr>
            <p:cNvPr id="127076" name="AutoShape 10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7" name="AutoShape 10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82" name="Group 106"/>
          <p:cNvGrpSpPr>
            <a:grpSpLocks/>
          </p:cNvGrpSpPr>
          <p:nvPr/>
        </p:nvGrpSpPr>
        <p:grpSpPr bwMode="auto">
          <a:xfrm>
            <a:off x="3141663" y="3871913"/>
            <a:ext cx="1550987" cy="152400"/>
            <a:chOff x="764" y="2737"/>
            <a:chExt cx="1032" cy="102"/>
          </a:xfrm>
        </p:grpSpPr>
        <p:sp>
          <p:nvSpPr>
            <p:cNvPr id="127083" name="AutoShape 10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AutoShape 10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85" name="Group 109"/>
          <p:cNvGrpSpPr>
            <a:grpSpLocks/>
          </p:cNvGrpSpPr>
          <p:nvPr/>
        </p:nvGrpSpPr>
        <p:grpSpPr bwMode="auto">
          <a:xfrm>
            <a:off x="3141663" y="3694113"/>
            <a:ext cx="1550987" cy="152400"/>
            <a:chOff x="764" y="2737"/>
            <a:chExt cx="1032" cy="102"/>
          </a:xfrm>
        </p:grpSpPr>
        <p:sp>
          <p:nvSpPr>
            <p:cNvPr id="127086" name="AutoShape 11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7" name="AutoShape 11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88" name="Group 112"/>
          <p:cNvGrpSpPr>
            <a:grpSpLocks/>
          </p:cNvGrpSpPr>
          <p:nvPr/>
        </p:nvGrpSpPr>
        <p:grpSpPr bwMode="auto">
          <a:xfrm>
            <a:off x="3141663" y="3508375"/>
            <a:ext cx="1550987" cy="152400"/>
            <a:chOff x="764" y="2737"/>
            <a:chExt cx="1032" cy="102"/>
          </a:xfrm>
        </p:grpSpPr>
        <p:sp>
          <p:nvSpPr>
            <p:cNvPr id="127089" name="AutoShape 11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0" name="AutoShape 11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91" name="Group 115"/>
          <p:cNvGrpSpPr>
            <a:grpSpLocks/>
          </p:cNvGrpSpPr>
          <p:nvPr/>
        </p:nvGrpSpPr>
        <p:grpSpPr bwMode="auto">
          <a:xfrm>
            <a:off x="4743450" y="4056063"/>
            <a:ext cx="1549400" cy="153987"/>
            <a:chOff x="764" y="2737"/>
            <a:chExt cx="1032" cy="102"/>
          </a:xfrm>
        </p:grpSpPr>
        <p:sp>
          <p:nvSpPr>
            <p:cNvPr id="127092" name="AutoShape 11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3" name="AutoShape 11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94" name="Group 118"/>
          <p:cNvGrpSpPr>
            <a:grpSpLocks/>
          </p:cNvGrpSpPr>
          <p:nvPr/>
        </p:nvGrpSpPr>
        <p:grpSpPr bwMode="auto">
          <a:xfrm>
            <a:off x="4743450" y="3870325"/>
            <a:ext cx="1549400" cy="153988"/>
            <a:chOff x="764" y="2737"/>
            <a:chExt cx="1032" cy="102"/>
          </a:xfrm>
        </p:grpSpPr>
        <p:sp>
          <p:nvSpPr>
            <p:cNvPr id="127095" name="AutoShape 11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6" name="AutoShape 12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97" name="Group 121"/>
          <p:cNvGrpSpPr>
            <a:grpSpLocks/>
          </p:cNvGrpSpPr>
          <p:nvPr/>
        </p:nvGrpSpPr>
        <p:grpSpPr bwMode="auto">
          <a:xfrm>
            <a:off x="6364288" y="4048125"/>
            <a:ext cx="1549400" cy="153988"/>
            <a:chOff x="764" y="2737"/>
            <a:chExt cx="1032" cy="102"/>
          </a:xfrm>
        </p:grpSpPr>
        <p:sp>
          <p:nvSpPr>
            <p:cNvPr id="127098" name="AutoShape 12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9" name="AutoShape 12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8030" name="Oval 30"/>
          <p:cNvSpPr>
            <a:spLocks noChangeArrowheads="1"/>
          </p:cNvSpPr>
          <p:nvPr/>
        </p:nvSpPr>
        <p:spPr bwMode="gray">
          <a:xfrm>
            <a:off x="2760663" y="1998663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1" name="Oval 31"/>
          <p:cNvSpPr>
            <a:spLocks noChangeArrowheads="1"/>
          </p:cNvSpPr>
          <p:nvPr/>
        </p:nvSpPr>
        <p:spPr bwMode="gray">
          <a:xfrm>
            <a:off x="3254375" y="2478088"/>
            <a:ext cx="2749550" cy="274637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gray">
          <a:xfrm>
            <a:off x="3730625" y="3503613"/>
            <a:ext cx="1854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Description of the contents</a:t>
            </a: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gray">
          <a:xfrm>
            <a:off x="1430338" y="1697038"/>
            <a:ext cx="26336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gray">
          <a:xfrm>
            <a:off x="133350" y="4305300"/>
            <a:ext cx="23288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gray">
          <a:xfrm>
            <a:off x="6689725" y="4225925"/>
            <a:ext cx="236378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grpSp>
        <p:nvGrpSpPr>
          <p:cNvPr id="128036" name="Group 36"/>
          <p:cNvGrpSpPr>
            <a:grpSpLocks/>
          </p:cNvGrpSpPr>
          <p:nvPr/>
        </p:nvGrpSpPr>
        <p:grpSpPr bwMode="auto">
          <a:xfrm>
            <a:off x="3797300" y="1473200"/>
            <a:ext cx="1631950" cy="1612900"/>
            <a:chOff x="437" y="1700"/>
            <a:chExt cx="1110" cy="1096"/>
          </a:xfrm>
        </p:grpSpPr>
        <p:grpSp>
          <p:nvGrpSpPr>
            <p:cNvPr id="128037" name="Group 37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128038" name="Oval 3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9" name="Oval 3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40" name="Group 40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128041" name="Oval 41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Oval 42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2387600" y="3876675"/>
            <a:ext cx="1631950" cy="1612900"/>
            <a:chOff x="437" y="1700"/>
            <a:chExt cx="1110" cy="1096"/>
          </a:xfrm>
        </p:grpSpPr>
        <p:grpSp>
          <p:nvGrpSpPr>
            <p:cNvPr id="128044" name="Group 44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128045" name="Oval 4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6" name="Oval 4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47" name="Group 47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128048" name="Oval 4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9" name="Oval 4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5118100" y="3876675"/>
            <a:ext cx="1631950" cy="1612900"/>
            <a:chOff x="437" y="1700"/>
            <a:chExt cx="1110" cy="1096"/>
          </a:xfrm>
        </p:grpSpPr>
        <p:grpSp>
          <p:nvGrpSpPr>
            <p:cNvPr id="128051" name="Group 51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128052" name="Oval 5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001"/>
                </a:scheme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3" name="Oval 5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54" name="Group 54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128055" name="Oval 5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Oval 5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 w="571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8057" name="Group 57"/>
          <p:cNvGrpSpPr>
            <a:grpSpLocks/>
          </p:cNvGrpSpPr>
          <p:nvPr/>
        </p:nvGrpSpPr>
        <p:grpSpPr bwMode="auto">
          <a:xfrm>
            <a:off x="3871913" y="1524000"/>
            <a:ext cx="1466850" cy="1447800"/>
            <a:chOff x="708" y="2203"/>
            <a:chExt cx="751" cy="741"/>
          </a:xfrm>
        </p:grpSpPr>
        <p:sp>
          <p:nvSpPr>
            <p:cNvPr id="128058" name="Oval 58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8059" name="Picture 5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28060" name="Rectangle 60"/>
          <p:cNvSpPr>
            <a:spLocks noChangeArrowheads="1"/>
          </p:cNvSpPr>
          <p:nvPr/>
        </p:nvSpPr>
        <p:spPr bwMode="gray">
          <a:xfrm>
            <a:off x="3900488" y="1957388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8F8F8"/>
                </a:solidFill>
                <a:latin typeface="Arial" charset="0"/>
              </a:rPr>
              <a:t> Title in here</a:t>
            </a:r>
          </a:p>
        </p:txBody>
      </p:sp>
      <p:grpSp>
        <p:nvGrpSpPr>
          <p:cNvPr id="128061" name="Group 61"/>
          <p:cNvGrpSpPr>
            <a:grpSpLocks/>
          </p:cNvGrpSpPr>
          <p:nvPr/>
        </p:nvGrpSpPr>
        <p:grpSpPr bwMode="auto">
          <a:xfrm>
            <a:off x="2459038" y="3938588"/>
            <a:ext cx="1466850" cy="1447800"/>
            <a:chOff x="708" y="2203"/>
            <a:chExt cx="751" cy="741"/>
          </a:xfrm>
        </p:grpSpPr>
        <p:sp>
          <p:nvSpPr>
            <p:cNvPr id="128062" name="Oval 62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8063" name="Picture 63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28064" name="Rectangle 64"/>
          <p:cNvSpPr>
            <a:spLocks noChangeArrowheads="1"/>
          </p:cNvSpPr>
          <p:nvPr/>
        </p:nvSpPr>
        <p:spPr bwMode="gray">
          <a:xfrm>
            <a:off x="2474913" y="4356100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8F8F8"/>
                </a:solidFill>
                <a:latin typeface="Arial" charset="0"/>
              </a:rPr>
              <a:t> Title in here</a:t>
            </a:r>
          </a:p>
        </p:txBody>
      </p:sp>
      <p:grpSp>
        <p:nvGrpSpPr>
          <p:cNvPr id="128065" name="Group 65"/>
          <p:cNvGrpSpPr>
            <a:grpSpLocks/>
          </p:cNvGrpSpPr>
          <p:nvPr/>
        </p:nvGrpSpPr>
        <p:grpSpPr bwMode="auto">
          <a:xfrm>
            <a:off x="5219700" y="3938588"/>
            <a:ext cx="1466850" cy="1447800"/>
            <a:chOff x="708" y="2203"/>
            <a:chExt cx="751" cy="741"/>
          </a:xfrm>
        </p:grpSpPr>
        <p:sp>
          <p:nvSpPr>
            <p:cNvPr id="128066" name="Oval 6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31765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8067" name="Picture 6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grpSp>
        <p:nvGrpSpPr>
          <p:cNvPr id="128068" name="Group 68"/>
          <p:cNvGrpSpPr>
            <a:grpSpLocks/>
          </p:cNvGrpSpPr>
          <p:nvPr/>
        </p:nvGrpSpPr>
        <p:grpSpPr bwMode="auto">
          <a:xfrm>
            <a:off x="5202238" y="3938588"/>
            <a:ext cx="1466850" cy="1447800"/>
            <a:chOff x="708" y="2203"/>
            <a:chExt cx="751" cy="741"/>
          </a:xfrm>
        </p:grpSpPr>
        <p:sp>
          <p:nvSpPr>
            <p:cNvPr id="128069" name="Oval 69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8070" name="Picture 70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28071" name="Rectangle 71"/>
          <p:cNvSpPr>
            <a:spLocks noChangeArrowheads="1"/>
          </p:cNvSpPr>
          <p:nvPr/>
        </p:nvSpPr>
        <p:spPr bwMode="gray">
          <a:xfrm>
            <a:off x="5203825" y="4367213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8F8F8"/>
                </a:solidFill>
                <a:latin typeface="Arial" charset="0"/>
              </a:rPr>
              <a:t> Title in here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gray">
          <a:xfrm rot="5400000">
            <a:off x="-6350" y="2930525"/>
            <a:ext cx="4206875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gray">
          <a:xfrm>
            <a:off x="1128713" y="3935413"/>
            <a:ext cx="1954212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Arial" charset="0"/>
              </a:rPr>
              <a:t>ThemeGallery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is a Design Digital Content &amp; Contents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mall developed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by Guild Design Inc.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gray">
          <a:xfrm rot="5400000">
            <a:off x="2320925" y="2930525"/>
            <a:ext cx="4206875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gray">
          <a:xfrm>
            <a:off x="3455988" y="3935413"/>
            <a:ext cx="1954212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Arial" charset="0"/>
              </a:rPr>
              <a:t>ThemeGallery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is a Design Digital Content &amp; Contents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mall developed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by Guild Design Inc.</a:t>
            </a:r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gray">
          <a:xfrm rot="5400000">
            <a:off x="4683125" y="2930525"/>
            <a:ext cx="4206875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>
            <a:prstShdw prst="shdw12" dist="88900" dir="10800000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gray">
          <a:xfrm>
            <a:off x="5816600" y="3935413"/>
            <a:ext cx="1955800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Arial" charset="0"/>
              </a:rPr>
              <a:t>ThemeGallery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is a Design Digital Content &amp; Contents 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mall developed</a:t>
            </a:r>
          </a:p>
          <a:p>
            <a:pPr algn="ctr" eaLnBrk="0" hangingPunct="0"/>
            <a:r>
              <a:rPr lang="en-US" sz="1400" b="1">
                <a:solidFill>
                  <a:srgbClr val="1C1C1C"/>
                </a:solidFill>
                <a:latin typeface="Arial" charset="0"/>
              </a:rPr>
              <a:t>by Guild Design Inc.</a:t>
            </a:r>
          </a:p>
        </p:txBody>
      </p:sp>
      <p:pic>
        <p:nvPicPr>
          <p:cNvPr id="129033" name="Picture 9" descr="RY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2363" y="2019300"/>
            <a:ext cx="1108075" cy="1108075"/>
          </a:xfrm>
          <a:prstGeom prst="rect">
            <a:avLst/>
          </a:prstGeom>
          <a:noFill/>
        </p:spPr>
      </p:pic>
      <p:pic>
        <p:nvPicPr>
          <p:cNvPr id="129034" name="Picture 10" descr="LB_circl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7963" y="2019300"/>
            <a:ext cx="1176337" cy="1174750"/>
          </a:xfrm>
          <a:prstGeom prst="rect">
            <a:avLst/>
          </a:prstGeom>
          <a:noFill/>
        </p:spPr>
      </p:pic>
      <p:pic>
        <p:nvPicPr>
          <p:cNvPr id="129035" name="Picture 11" descr="YG_circl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3650" y="1993900"/>
            <a:ext cx="1192213" cy="1192213"/>
          </a:xfrm>
          <a:prstGeom prst="rect">
            <a:avLst/>
          </a:prstGeom>
          <a:noFill/>
        </p:spPr>
      </p:pic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1608138" y="2298700"/>
            <a:ext cx="912812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D13F11"/>
                </a:solidFill>
                <a:latin typeface="Arial" charset="0"/>
              </a:rPr>
              <a:t>A</a:t>
            </a:r>
            <a:r>
              <a:rPr lang="en-US" sz="1400" b="1">
                <a:solidFill>
                  <a:srgbClr val="D13F11"/>
                </a:solidFill>
                <a:latin typeface="Arial" charset="0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rgbClr val="5F5F5F"/>
                </a:solidFill>
                <a:latin typeface="Arial" charset="0"/>
              </a:rPr>
              <a:t>Group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6286500" y="2298700"/>
            <a:ext cx="914400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D13F11"/>
                </a:solidFill>
                <a:latin typeface="Arial" charset="0"/>
              </a:rPr>
              <a:t>C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rgbClr val="5F5F5F"/>
                </a:solidFill>
                <a:latin typeface="Arial" charset="0"/>
              </a:rPr>
              <a:t>Group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3933825" y="2298700"/>
            <a:ext cx="914400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D13F11"/>
                </a:solidFill>
                <a:latin typeface="Arial" charset="0"/>
              </a:rPr>
              <a:t>B</a:t>
            </a:r>
            <a:r>
              <a:rPr lang="en-US" sz="1400" b="1">
                <a:solidFill>
                  <a:srgbClr val="D13F11"/>
                </a:solidFill>
                <a:latin typeface="Arial" charset="0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b="1">
                <a:solidFill>
                  <a:srgbClr val="5F5F5F"/>
                </a:solidFill>
                <a:latin typeface="Arial" charset="0"/>
              </a:rPr>
              <a:t>Group</a:t>
            </a:r>
          </a:p>
        </p:txBody>
      </p:sp>
      <p:pic>
        <p:nvPicPr>
          <p:cNvPr id="129039" name="Picture 15" descr="O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6400" y="3406775"/>
            <a:ext cx="412750" cy="363538"/>
          </a:xfrm>
          <a:prstGeom prst="rect">
            <a:avLst/>
          </a:prstGeom>
          <a:noFill/>
        </p:spPr>
      </p:pic>
      <p:pic>
        <p:nvPicPr>
          <p:cNvPr id="129040" name="Picture 16" descr="O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47850" y="3406775"/>
            <a:ext cx="412750" cy="363538"/>
          </a:xfrm>
          <a:prstGeom prst="rect">
            <a:avLst/>
          </a:prstGeom>
          <a:noFill/>
        </p:spPr>
      </p:pic>
      <p:pic>
        <p:nvPicPr>
          <p:cNvPr id="129041" name="Picture 17" descr="O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4313" y="3406775"/>
            <a:ext cx="412750" cy="363538"/>
          </a:xfrm>
          <a:prstGeom prst="rect">
            <a:avLst/>
          </a:prstGeom>
          <a:noFill/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1066800" y="914400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1066800" y="4495800"/>
            <a:ext cx="2295525" cy="1365250"/>
            <a:chOff x="471" y="272"/>
            <a:chExt cx="1161" cy="1539"/>
          </a:xfrm>
        </p:grpSpPr>
        <p:sp>
          <p:nvSpPr>
            <p:cNvPr id="130052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054" name="Group 6"/>
          <p:cNvGrpSpPr>
            <a:grpSpLocks/>
          </p:cNvGrpSpPr>
          <p:nvPr/>
        </p:nvGrpSpPr>
        <p:grpSpPr bwMode="auto">
          <a:xfrm>
            <a:off x="1066800" y="3200400"/>
            <a:ext cx="2295525" cy="1365250"/>
            <a:chOff x="471" y="272"/>
            <a:chExt cx="1161" cy="1539"/>
          </a:xfrm>
        </p:grpSpPr>
        <p:sp>
          <p:nvSpPr>
            <p:cNvPr id="130055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1066800" y="1828800"/>
            <a:ext cx="2295525" cy="1365250"/>
            <a:chOff x="471" y="272"/>
            <a:chExt cx="1161" cy="1539"/>
          </a:xfrm>
        </p:grpSpPr>
        <p:sp>
          <p:nvSpPr>
            <p:cNvPr id="130058" name="Oval 10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9" name="AutoShape 11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60" name="AutoShape 12"/>
          <p:cNvSpPr>
            <a:spLocks noChangeArrowheads="1"/>
          </p:cNvSpPr>
          <p:nvPr/>
        </p:nvSpPr>
        <p:spPr bwMode="gray">
          <a:xfrm>
            <a:off x="3354388" y="2057400"/>
            <a:ext cx="4722812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white">
          <a:xfrm>
            <a:off x="1149350" y="242252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  <a:latin typeface="Arial" charset="0"/>
              </a:rPr>
              <a:t>  Content Title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gray">
          <a:xfrm>
            <a:off x="3933825" y="2203450"/>
            <a:ext cx="3581400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white">
          <a:xfrm>
            <a:off x="1149350" y="379888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  <a:latin typeface="Arial" charset="0"/>
              </a:rPr>
              <a:t>  Content Title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white">
          <a:xfrm>
            <a:off x="1149350" y="5129213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  <a:latin typeface="Arial" charset="0"/>
              </a:rPr>
              <a:t>  Content Title</a:t>
            </a:r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gray">
          <a:xfrm>
            <a:off x="3351213" y="342265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Text Box 18"/>
          <p:cNvSpPr txBox="1">
            <a:spLocks noChangeArrowheads="1"/>
          </p:cNvSpPr>
          <p:nvPr/>
        </p:nvSpPr>
        <p:spPr bwMode="gray">
          <a:xfrm>
            <a:off x="3941763" y="3549650"/>
            <a:ext cx="3602037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gray">
          <a:xfrm>
            <a:off x="3351213" y="4721225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gray">
          <a:xfrm>
            <a:off x="3932238" y="4867275"/>
            <a:ext cx="3506787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gray">
          <a:xfrm>
            <a:off x="3354388" y="23622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AutoShape 22"/>
          <p:cNvSpPr>
            <a:spLocks noChangeArrowheads="1"/>
          </p:cNvSpPr>
          <p:nvPr/>
        </p:nvSpPr>
        <p:spPr bwMode="gray">
          <a:xfrm>
            <a:off x="3362325" y="36512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gray">
          <a:xfrm>
            <a:off x="3352800" y="49974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gray">
          <a:xfrm>
            <a:off x="968375" y="895350"/>
            <a:ext cx="7185025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by Guild Design Inc.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gray">
          <a:xfrm flipH="1">
            <a:off x="3130550" y="2217738"/>
            <a:ext cx="995363" cy="835025"/>
          </a:xfrm>
          <a:prstGeom prst="curvedRightArrow">
            <a:avLst>
              <a:gd name="adj1" fmla="val 16542"/>
              <a:gd name="adj2" fmla="val 38977"/>
              <a:gd name="adj3" fmla="val 33846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gray">
          <a:xfrm>
            <a:off x="1223963" y="2254250"/>
            <a:ext cx="995362" cy="835025"/>
          </a:xfrm>
          <a:prstGeom prst="curvedRightArrow">
            <a:avLst>
              <a:gd name="adj1" fmla="val 19583"/>
              <a:gd name="adj2" fmla="val 44676"/>
              <a:gd name="adj3" fmla="val 33652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1163638" y="3260725"/>
            <a:ext cx="3003550" cy="2771775"/>
            <a:chOff x="862" y="713"/>
            <a:chExt cx="3780" cy="3490"/>
          </a:xfrm>
        </p:grpSpPr>
        <p:grpSp>
          <p:nvGrpSpPr>
            <p:cNvPr id="131078" name="Group 6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131079" name="Freeform 7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0" name="Freeform 8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1" name="Freeform 9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1009" y="1723"/>
              <a:ext cx="3527" cy="1993"/>
              <a:chOff x="1082" y="2355"/>
              <a:chExt cx="3406" cy="1993"/>
            </a:xfrm>
          </p:grpSpPr>
          <p:sp>
            <p:nvSpPr>
              <p:cNvPr id="131083" name="Freeform 11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4" name="Freeform 12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5" name="Freeform 13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086" name="Group 14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131087" name="Freeform 15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8" name="Freeform 16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9" name="Freeform 17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090" name="Group 18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131091" name="Freeform 19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/>
                <a:ahLst/>
                <a:cxnLst>
                  <a:cxn ang="0">
                    <a:pos x="51" y="367"/>
                  </a:cxn>
                  <a:cxn ang="0">
                    <a:pos x="1323" y="1322"/>
                  </a:cxn>
                  <a:cxn ang="0">
                    <a:pos x="1323" y="974"/>
                  </a:cxn>
                  <a:cxn ang="0">
                    <a:pos x="0" y="0"/>
                  </a:cxn>
                  <a:cxn ang="0">
                    <a:pos x="51" y="367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2" name="Freeform 20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/>
                <a:ahLst/>
                <a:cxnLst>
                  <a:cxn ang="0">
                    <a:pos x="0" y="1070"/>
                  </a:cxn>
                  <a:cxn ang="0">
                    <a:pos x="2083" y="0"/>
                  </a:cxn>
                  <a:cxn ang="0">
                    <a:pos x="2045" y="355"/>
                  </a:cxn>
                  <a:cxn ang="0">
                    <a:pos x="7" y="1418"/>
                  </a:cxn>
                  <a:cxn ang="0">
                    <a:pos x="0" y="1070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3" name="Freeform 21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/>
                <a:ahLst/>
                <a:cxnLst>
                  <a:cxn ang="0">
                    <a:pos x="1323" y="1639"/>
                  </a:cxn>
                  <a:cxn ang="0">
                    <a:pos x="0" y="671"/>
                  </a:cxn>
                  <a:cxn ang="0">
                    <a:pos x="1969" y="0"/>
                  </a:cxn>
                  <a:cxn ang="0">
                    <a:pos x="3406" y="569"/>
                  </a:cxn>
                  <a:cxn ang="0">
                    <a:pos x="1323" y="163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>
                      <a:gamma/>
                      <a:shade val="86275"/>
                      <a:invGamma/>
                    </a:srgbClr>
                  </a:gs>
                  <a:gs pos="100000">
                    <a:srgbClr val="F8F8F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1094" name="AutoShape 22"/>
          <p:cNvSpPr>
            <a:spLocks/>
          </p:cNvSpPr>
          <p:nvPr/>
        </p:nvSpPr>
        <p:spPr bwMode="blackWhite">
          <a:xfrm>
            <a:off x="4905375" y="2568575"/>
            <a:ext cx="3916363" cy="515938"/>
          </a:xfrm>
          <a:prstGeom prst="callout2">
            <a:avLst>
              <a:gd name="adj1" fmla="val 22153"/>
              <a:gd name="adj2" fmla="val -1944"/>
              <a:gd name="adj3" fmla="val 22153"/>
              <a:gd name="adj4" fmla="val -12162"/>
              <a:gd name="adj5" fmla="val 265847"/>
              <a:gd name="adj6" fmla="val -22903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Arial" charset="0"/>
              </a:rPr>
              <a:t>Describe a vision of company or strategic contents.</a:t>
            </a:r>
          </a:p>
        </p:txBody>
      </p:sp>
      <p:sp>
        <p:nvSpPr>
          <p:cNvPr id="131095" name="AutoShape 23"/>
          <p:cNvSpPr>
            <a:spLocks/>
          </p:cNvSpPr>
          <p:nvPr/>
        </p:nvSpPr>
        <p:spPr bwMode="blackWhite">
          <a:xfrm>
            <a:off x="4891088" y="3281363"/>
            <a:ext cx="3900487" cy="522287"/>
          </a:xfrm>
          <a:prstGeom prst="callout2">
            <a:avLst>
              <a:gd name="adj1" fmla="val 21884"/>
              <a:gd name="adj2" fmla="val -1954"/>
              <a:gd name="adj3" fmla="val 21884"/>
              <a:gd name="adj4" fmla="val -11843"/>
              <a:gd name="adj5" fmla="val 200306"/>
              <a:gd name="adj6" fmla="val -22060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b="1">
                <a:solidFill>
                  <a:schemeClr val="folHlink"/>
                </a:solidFill>
                <a:latin typeface="Arial" charset="0"/>
              </a:rPr>
              <a:t>Describe a vision of company or strategic contents.</a:t>
            </a:r>
          </a:p>
        </p:txBody>
      </p:sp>
      <p:sp>
        <p:nvSpPr>
          <p:cNvPr id="131096" name="AutoShape 24"/>
          <p:cNvSpPr>
            <a:spLocks/>
          </p:cNvSpPr>
          <p:nvPr/>
        </p:nvSpPr>
        <p:spPr bwMode="blackWhite">
          <a:xfrm>
            <a:off x="4883150" y="4627563"/>
            <a:ext cx="3865563" cy="449262"/>
          </a:xfrm>
          <a:prstGeom prst="callout2">
            <a:avLst>
              <a:gd name="adj1" fmla="val 25440"/>
              <a:gd name="adj2" fmla="val -1972"/>
              <a:gd name="adj3" fmla="val 25440"/>
              <a:gd name="adj4" fmla="val -13551"/>
              <a:gd name="adj5" fmla="val 107773"/>
              <a:gd name="adj6" fmla="val -2550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Arial" charset="0"/>
              </a:rPr>
              <a:t>Describe a vision of company or strategic contents.</a:t>
            </a:r>
          </a:p>
        </p:txBody>
      </p:sp>
      <p:sp>
        <p:nvSpPr>
          <p:cNvPr id="131097" name="AutoShape 25"/>
          <p:cNvSpPr>
            <a:spLocks/>
          </p:cNvSpPr>
          <p:nvPr/>
        </p:nvSpPr>
        <p:spPr bwMode="blackWhite">
          <a:xfrm>
            <a:off x="4883150" y="3983038"/>
            <a:ext cx="3879850" cy="482600"/>
          </a:xfrm>
          <a:prstGeom prst="callout2">
            <a:avLst>
              <a:gd name="adj1" fmla="val 23685"/>
              <a:gd name="adj2" fmla="val -1963"/>
              <a:gd name="adj3" fmla="val 23685"/>
              <a:gd name="adj4" fmla="val -13218"/>
              <a:gd name="adj5" fmla="val 157894"/>
              <a:gd name="adj6" fmla="val -2475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charset="0"/>
              </a:rPr>
              <a:t>Describe a vision of company or strategic contents.</a:t>
            </a:r>
          </a:p>
        </p:txBody>
      </p:sp>
      <p:sp>
        <p:nvSpPr>
          <p:cNvPr id="131098" name="AutoShape 26"/>
          <p:cNvSpPr>
            <a:spLocks noChangeArrowheads="1"/>
          </p:cNvSpPr>
          <p:nvPr/>
        </p:nvSpPr>
        <p:spPr bwMode="ltGray">
          <a:xfrm rot="-544120">
            <a:off x="733425" y="3460750"/>
            <a:ext cx="393700" cy="1920875"/>
          </a:xfrm>
          <a:prstGeom prst="upArrow">
            <a:avLst>
              <a:gd name="adj1" fmla="val 50194"/>
              <a:gd name="adj2" fmla="val 7494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gray">
          <a:xfrm>
            <a:off x="304800" y="5535613"/>
            <a:ext cx="1565275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Description of the products</a:t>
            </a:r>
          </a:p>
        </p:txBody>
      </p:sp>
      <p:pic>
        <p:nvPicPr>
          <p:cNvPr id="131100" name="Picture 28" descr="num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1295400"/>
            <a:ext cx="2447925" cy="27590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pSp>
        <p:nvGrpSpPr>
          <p:cNvPr id="132099" name="Group 3"/>
          <p:cNvGrpSpPr>
            <a:grpSpLocks/>
          </p:cNvGrpSpPr>
          <p:nvPr/>
        </p:nvGrpSpPr>
        <p:grpSpPr bwMode="auto">
          <a:xfrm>
            <a:off x="2130425" y="2925763"/>
            <a:ext cx="4905375" cy="2425700"/>
            <a:chOff x="995" y="1472"/>
            <a:chExt cx="3785" cy="1872"/>
          </a:xfrm>
        </p:grpSpPr>
        <p:sp>
          <p:nvSpPr>
            <p:cNvPr id="132100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G0" fmla="+- 3013 0 0"/>
                <a:gd name="G1" fmla="+- 21600 0 3013"/>
                <a:gd name="G2" fmla="+- 21600 0 30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1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G0" fmla="+- 3013 0 0"/>
                <a:gd name="G1" fmla="+- 21600 0 3013"/>
                <a:gd name="G2" fmla="+- 21600 0 30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2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11" name="Line 15"/>
          <p:cNvSpPr>
            <a:spLocks noChangeShapeType="1"/>
          </p:cNvSpPr>
          <p:nvPr/>
        </p:nvSpPr>
        <p:spPr bwMode="black">
          <a:xfrm>
            <a:off x="3689350" y="27527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black">
          <a:xfrm>
            <a:off x="5508625" y="270827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black">
          <a:xfrm flipV="1">
            <a:off x="4668838" y="505142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gray">
          <a:xfrm flipH="1" flipV="1">
            <a:off x="6640513" y="40147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gray">
          <a:xfrm flipV="1">
            <a:off x="1903413" y="40147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black">
          <a:xfrm>
            <a:off x="2840038" y="23177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black">
          <a:xfrm>
            <a:off x="4681538" y="23177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black">
          <a:xfrm>
            <a:off x="7218363" y="3851275"/>
            <a:ext cx="160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black">
          <a:xfrm>
            <a:off x="3821113" y="56070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black">
          <a:xfrm>
            <a:off x="301625" y="3775075"/>
            <a:ext cx="1570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black">
          <a:xfrm>
            <a:off x="3700463" y="3817938"/>
            <a:ext cx="1736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Arial" charset="0"/>
              </a:rPr>
              <a:t>Description of the contents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gray">
          <a:xfrm>
            <a:off x="3382963" y="3484563"/>
            <a:ext cx="2339975" cy="663575"/>
          </a:xfrm>
          <a:custGeom>
            <a:avLst/>
            <a:gdLst>
              <a:gd name="G0" fmla="+- 13742 0 0"/>
              <a:gd name="G1" fmla="+- -11677937 0 0"/>
              <a:gd name="G2" fmla="+- 13742 0 -11677937"/>
              <a:gd name="G3" fmla="+- 10800 0 0"/>
              <a:gd name="G4" fmla="+- 0 0 13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470 0 0"/>
              <a:gd name="G9" fmla="+- 0 0 -11677937"/>
              <a:gd name="G10" fmla="+- 8470 0 2700"/>
              <a:gd name="G11" fmla="cos G10 13742"/>
              <a:gd name="G12" fmla="sin G10 13742"/>
              <a:gd name="G13" fmla="cos 13500 13742"/>
              <a:gd name="G14" fmla="sin 13500 13742"/>
              <a:gd name="G15" fmla="+- G11 10800 0"/>
              <a:gd name="G16" fmla="+- G12 10800 0"/>
              <a:gd name="G17" fmla="+- G13 10800 0"/>
              <a:gd name="G18" fmla="+- G14 10800 0"/>
              <a:gd name="G19" fmla="*/ 8470 1 2"/>
              <a:gd name="G20" fmla="+- G19 5400 0"/>
              <a:gd name="G21" fmla="cos G20 13742"/>
              <a:gd name="G22" fmla="sin G20 13742"/>
              <a:gd name="G23" fmla="+- G21 10800 0"/>
              <a:gd name="G24" fmla="+- G12 G23 G22"/>
              <a:gd name="G25" fmla="+- G22 G23 G11"/>
              <a:gd name="G26" fmla="cos 10800 13742"/>
              <a:gd name="G27" fmla="sin 10800 13742"/>
              <a:gd name="G28" fmla="cos 8470 13742"/>
              <a:gd name="G29" fmla="sin 8470 13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13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470 G39"/>
              <a:gd name="G43" fmla="sin 847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90 w 21600"/>
              <a:gd name="T5" fmla="*/ 1 h 21600"/>
              <a:gd name="T6" fmla="*/ 1169 w 21600"/>
              <a:gd name="T7" fmla="*/ 10495 h 21600"/>
              <a:gd name="T8" fmla="*/ 10949 w 21600"/>
              <a:gd name="T9" fmla="*/ 2331 h 21600"/>
              <a:gd name="T10" fmla="*/ 24299 w 21600"/>
              <a:gd name="T11" fmla="*/ 10849 h 21600"/>
              <a:gd name="T12" fmla="*/ 20420 w 21600"/>
              <a:gd name="T13" fmla="*/ 14700 h 21600"/>
              <a:gd name="T14" fmla="*/ 16569 w 21600"/>
              <a:gd name="T15" fmla="*/ 1082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69" y="10830"/>
                </a:moveTo>
                <a:cubicBezTo>
                  <a:pt x="19269" y="10820"/>
                  <a:pt x="19270" y="10810"/>
                  <a:pt x="19270" y="10800"/>
                </a:cubicBezTo>
                <a:cubicBezTo>
                  <a:pt x="19270" y="6122"/>
                  <a:pt x="15477" y="2330"/>
                  <a:pt x="10800" y="2330"/>
                </a:cubicBezTo>
                <a:cubicBezTo>
                  <a:pt x="6226" y="2329"/>
                  <a:pt x="2478" y="5961"/>
                  <a:pt x="2334" y="10532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3"/>
                  <a:pt x="21599" y="10826"/>
                  <a:pt x="21599" y="10839"/>
                </a:cubicBezTo>
                <a:lnTo>
                  <a:pt x="24299" y="10849"/>
                </a:lnTo>
                <a:lnTo>
                  <a:pt x="20420" y="14700"/>
                </a:lnTo>
                <a:lnTo>
                  <a:pt x="16569" y="10821"/>
                </a:lnTo>
                <a:lnTo>
                  <a:pt x="19269" y="1083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3" name="AutoShape 27"/>
          <p:cNvSpPr>
            <a:spLocks noChangeArrowheads="1"/>
          </p:cNvSpPr>
          <p:nvPr/>
        </p:nvSpPr>
        <p:spPr bwMode="gray">
          <a:xfrm flipH="1" flipV="1">
            <a:off x="3462338" y="4116388"/>
            <a:ext cx="2392362" cy="620712"/>
          </a:xfrm>
          <a:custGeom>
            <a:avLst/>
            <a:gdLst>
              <a:gd name="G0" fmla="+- -14015 0 0"/>
              <a:gd name="G1" fmla="+- -11677937 0 0"/>
              <a:gd name="G2" fmla="+- -14015 0 -11677937"/>
              <a:gd name="G3" fmla="+- 10800 0 0"/>
              <a:gd name="G4" fmla="+- 0 0 -1401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574 0 0"/>
              <a:gd name="G9" fmla="+- 0 0 -11677937"/>
              <a:gd name="G10" fmla="+- 8574 0 2700"/>
              <a:gd name="G11" fmla="cos G10 -14015"/>
              <a:gd name="G12" fmla="sin G10 -14015"/>
              <a:gd name="G13" fmla="cos 13500 -14015"/>
              <a:gd name="G14" fmla="sin 13500 -14015"/>
              <a:gd name="G15" fmla="+- G11 10800 0"/>
              <a:gd name="G16" fmla="+- G12 10800 0"/>
              <a:gd name="G17" fmla="+- G13 10800 0"/>
              <a:gd name="G18" fmla="+- G14 10800 0"/>
              <a:gd name="G19" fmla="*/ 8574 1 2"/>
              <a:gd name="G20" fmla="+- G19 5400 0"/>
              <a:gd name="G21" fmla="cos G20 -14015"/>
              <a:gd name="G22" fmla="sin G20 -14015"/>
              <a:gd name="G23" fmla="+- G21 10800 0"/>
              <a:gd name="G24" fmla="+- G12 G23 G22"/>
              <a:gd name="G25" fmla="+- G22 G23 G11"/>
              <a:gd name="G26" fmla="cos 10800 -14015"/>
              <a:gd name="G27" fmla="sin 10800 -14015"/>
              <a:gd name="G28" fmla="cos 8574 -14015"/>
              <a:gd name="G29" fmla="sin 8574 -1401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-1401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574 G39"/>
              <a:gd name="G43" fmla="sin 85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50 w 21600"/>
              <a:gd name="T5" fmla="*/ 1 h 21600"/>
              <a:gd name="T6" fmla="*/ 1117 w 21600"/>
              <a:gd name="T7" fmla="*/ 10494 h 21600"/>
              <a:gd name="T8" fmla="*/ 10919 w 21600"/>
              <a:gd name="T9" fmla="*/ 2226 h 21600"/>
              <a:gd name="T10" fmla="*/ 24299 w 21600"/>
              <a:gd name="T11" fmla="*/ 10749 h 21600"/>
              <a:gd name="T12" fmla="*/ 20501 w 21600"/>
              <a:gd name="T13" fmla="*/ 14576 h 21600"/>
              <a:gd name="T14" fmla="*/ 16673 w 21600"/>
              <a:gd name="T15" fmla="*/ 1077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373" y="10767"/>
                </a:moveTo>
                <a:cubicBezTo>
                  <a:pt x="19356" y="6045"/>
                  <a:pt x="15522" y="2226"/>
                  <a:pt x="10800" y="2226"/>
                </a:cubicBezTo>
                <a:cubicBezTo>
                  <a:pt x="6170" y="2225"/>
                  <a:pt x="2376" y="5901"/>
                  <a:pt x="2230" y="10529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48" y="0"/>
                  <a:pt x="21577" y="4810"/>
                  <a:pt x="21599" y="10759"/>
                </a:cubicBezTo>
                <a:lnTo>
                  <a:pt x="24299" y="10749"/>
                </a:lnTo>
                <a:lnTo>
                  <a:pt x="20501" y="14576"/>
                </a:lnTo>
                <a:lnTo>
                  <a:pt x="16673" y="10778"/>
                </a:lnTo>
                <a:lnTo>
                  <a:pt x="19373" y="107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6667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gray">
          <a:xfrm>
            <a:off x="990600" y="12763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ltGray">
          <a:xfrm>
            <a:off x="558800" y="3224213"/>
            <a:ext cx="2146300" cy="72390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gray">
          <a:xfrm>
            <a:off x="2979738" y="3273425"/>
            <a:ext cx="2424112" cy="2457450"/>
          </a:xfrm>
          <a:prstGeom prst="ellipse">
            <a:avLst/>
          </a:prstGeom>
          <a:solidFill>
            <a:srgbClr val="DBDBDB"/>
          </a:solidFill>
          <a:ln w="9525" algn="ctr">
            <a:noFill/>
            <a:round/>
            <a:headEnd/>
            <a:tailEnd/>
          </a:ln>
          <a:effectLst>
            <a:outerShdw dist="25400" dir="54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Arc 5"/>
          <p:cNvSpPr>
            <a:spLocks/>
          </p:cNvSpPr>
          <p:nvPr/>
        </p:nvSpPr>
        <p:spPr bwMode="gray">
          <a:xfrm>
            <a:off x="4192588" y="3268663"/>
            <a:ext cx="1206500" cy="2136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7345"/>
              <a:gd name="T2" fmla="*/ 14787 w 21600"/>
              <a:gd name="T3" fmla="*/ 37345 h 37345"/>
              <a:gd name="T4" fmla="*/ 0 w 21600"/>
              <a:gd name="T5" fmla="*/ 21600 h 37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3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</a:path>
              <a:path w="21600" h="373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white">
          <a:xfrm>
            <a:off x="4192588" y="3963988"/>
            <a:ext cx="1044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" charset="0"/>
              </a:rPr>
              <a:t>43%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086100" y="2438400"/>
            <a:ext cx="225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Description of the contents 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gray">
          <a:xfrm>
            <a:off x="5824538" y="5421313"/>
            <a:ext cx="2609850" cy="522287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gray">
          <a:xfrm>
            <a:off x="5824538" y="4872038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gray">
          <a:xfrm>
            <a:off x="5824538" y="4322763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gray">
          <a:xfrm>
            <a:off x="5824538" y="3773488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gray">
          <a:xfrm>
            <a:off x="5824538" y="3224213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gray">
          <a:xfrm>
            <a:off x="5768975" y="5943600"/>
            <a:ext cx="3857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0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gray">
          <a:xfrm>
            <a:off x="5724525" y="5383213"/>
            <a:ext cx="4905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200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gray">
          <a:xfrm>
            <a:off x="5716588" y="4837113"/>
            <a:ext cx="4905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400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gray">
          <a:xfrm>
            <a:off x="5718175" y="4294188"/>
            <a:ext cx="4905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600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gray">
          <a:xfrm>
            <a:off x="5719763" y="3759200"/>
            <a:ext cx="4905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800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gray">
          <a:xfrm>
            <a:off x="5711825" y="3187700"/>
            <a:ext cx="6334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1,000</a:t>
            </a:r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gray">
          <a:xfrm>
            <a:off x="6608763" y="4641850"/>
            <a:ext cx="217487" cy="12938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gray">
          <a:xfrm>
            <a:off x="7248525" y="3394075"/>
            <a:ext cx="217488" cy="25415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gray">
          <a:xfrm>
            <a:off x="7899400" y="3773488"/>
            <a:ext cx="217488" cy="21621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gray">
          <a:xfrm>
            <a:off x="6480175" y="5943600"/>
            <a:ext cx="4810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Oct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gray">
          <a:xfrm>
            <a:off x="7100888" y="5943600"/>
            <a:ext cx="481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Nov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gray">
          <a:xfrm>
            <a:off x="7739063" y="5943600"/>
            <a:ext cx="481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gray">
          <a:xfrm>
            <a:off x="7707313" y="2986088"/>
            <a:ext cx="8143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(unit: $)</a:t>
            </a: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gray">
          <a:xfrm>
            <a:off x="473075" y="4194175"/>
            <a:ext cx="2268538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gray">
          <a:xfrm>
            <a:off x="668338" y="3362325"/>
            <a:ext cx="1916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latin typeface="Arial" charset="0"/>
              </a:rPr>
              <a:t>Title in here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6002338" y="2438400"/>
            <a:ext cx="22558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Description of the contents </a:t>
            </a:r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gray">
          <a:xfrm>
            <a:off x="558800" y="3213100"/>
            <a:ext cx="2146300" cy="249396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gray">
          <a:xfrm>
            <a:off x="990600" y="14287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gray">
          <a:xfrm>
            <a:off x="5402263" y="4254500"/>
            <a:ext cx="2522537" cy="1477963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gray">
          <a:xfrm>
            <a:off x="2890838" y="198120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gray">
          <a:xfrm>
            <a:off x="5538788" y="198120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gray">
          <a:xfrm>
            <a:off x="2787650" y="4398963"/>
            <a:ext cx="2503488" cy="1477962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white">
          <a:xfrm>
            <a:off x="3100388" y="4859338"/>
            <a:ext cx="17494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Description of the contents</a:t>
            </a:r>
          </a:p>
        </p:txBody>
      </p:sp>
      <p:grpSp>
        <p:nvGrpSpPr>
          <p:cNvPr id="134153" name="Group 9"/>
          <p:cNvGrpSpPr>
            <a:grpSpLocks/>
          </p:cNvGrpSpPr>
          <p:nvPr/>
        </p:nvGrpSpPr>
        <p:grpSpPr bwMode="auto">
          <a:xfrm>
            <a:off x="609600" y="2952750"/>
            <a:ext cx="2111375" cy="1446213"/>
            <a:chOff x="4397" y="1430"/>
            <a:chExt cx="1005" cy="960"/>
          </a:xfrm>
        </p:grpSpPr>
        <p:sp>
          <p:nvSpPr>
            <p:cNvPr id="134154" name="AutoShape 10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5" name="AutoShape 11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609600" y="4451350"/>
            <a:ext cx="2111375" cy="1447800"/>
            <a:chOff x="4397" y="1430"/>
            <a:chExt cx="1005" cy="960"/>
          </a:xfrm>
        </p:grpSpPr>
        <p:sp>
          <p:nvSpPr>
            <p:cNvPr id="134157" name="AutoShape 13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9" name="Rectangle 15"/>
          <p:cNvSpPr>
            <a:spLocks noChangeArrowheads="1"/>
          </p:cNvSpPr>
          <p:nvPr/>
        </p:nvSpPr>
        <p:spPr bwMode="gray">
          <a:xfrm>
            <a:off x="533400" y="3471863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333333"/>
                </a:solidFill>
                <a:latin typeface="Arial" charset="0"/>
              </a:rPr>
              <a:t>Title in here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gray">
          <a:xfrm>
            <a:off x="533400" y="4965700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333333"/>
                </a:solidFill>
                <a:latin typeface="Arial" charset="0"/>
              </a:rPr>
              <a:t>Title in here</a:t>
            </a: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white">
          <a:xfrm>
            <a:off x="5538788" y="4543425"/>
            <a:ext cx="22415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gray">
          <a:xfrm>
            <a:off x="2973388" y="2046288"/>
            <a:ext cx="213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latin typeface="Arial" charset="0"/>
              </a:rPr>
              <a:t>Before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gray">
          <a:xfrm>
            <a:off x="5624513" y="2046288"/>
            <a:ext cx="213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latin typeface="Arial" charset="0"/>
              </a:rPr>
              <a:t>After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gray">
          <a:xfrm>
            <a:off x="5402263" y="2713038"/>
            <a:ext cx="2522537" cy="14763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gray">
          <a:xfrm>
            <a:off x="2787650" y="2849563"/>
            <a:ext cx="2503488" cy="14779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white">
          <a:xfrm>
            <a:off x="3100388" y="3313113"/>
            <a:ext cx="17494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Description of the contents</a:t>
            </a:r>
          </a:p>
        </p:txBody>
      </p:sp>
      <p:sp>
        <p:nvSpPr>
          <p:cNvPr id="134167" name="Rectangle 23"/>
          <p:cNvSpPr>
            <a:spLocks noChangeArrowheads="1"/>
          </p:cNvSpPr>
          <p:nvPr/>
        </p:nvSpPr>
        <p:spPr bwMode="white">
          <a:xfrm>
            <a:off x="5538788" y="3001963"/>
            <a:ext cx="22415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15965" name="Line 253"/>
          <p:cNvSpPr>
            <a:spLocks noChangeShapeType="1"/>
          </p:cNvSpPr>
          <p:nvPr/>
        </p:nvSpPr>
        <p:spPr bwMode="gray">
          <a:xfrm>
            <a:off x="2362200" y="48545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66" name="Rectangle 254"/>
          <p:cNvSpPr>
            <a:spLocks noChangeArrowheads="1"/>
          </p:cNvSpPr>
          <p:nvPr/>
        </p:nvSpPr>
        <p:spPr bwMode="gray">
          <a:xfrm rot="3419336">
            <a:off x="2078037" y="427831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5967" name="Text Box 255"/>
          <p:cNvSpPr txBox="1">
            <a:spLocks noChangeArrowheads="1"/>
          </p:cNvSpPr>
          <p:nvPr/>
        </p:nvSpPr>
        <p:spPr bwMode="gray">
          <a:xfrm>
            <a:off x="2133600" y="4321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115968" name="Line 256"/>
          <p:cNvSpPr>
            <a:spLocks noChangeShapeType="1"/>
          </p:cNvSpPr>
          <p:nvPr/>
        </p:nvSpPr>
        <p:spPr bwMode="gray">
          <a:xfrm>
            <a:off x="2362200" y="23399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69" name="Rectangle 257"/>
          <p:cNvSpPr>
            <a:spLocks noChangeArrowheads="1"/>
          </p:cNvSpPr>
          <p:nvPr/>
        </p:nvSpPr>
        <p:spPr bwMode="gray">
          <a:xfrm rot="3419336">
            <a:off x="2078037" y="17637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5970" name="Text Box 258"/>
          <p:cNvSpPr txBox="1">
            <a:spLocks noChangeArrowheads="1"/>
          </p:cNvSpPr>
          <p:nvPr/>
        </p:nvSpPr>
        <p:spPr bwMode="gray">
          <a:xfrm>
            <a:off x="3429000" y="1851025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Add your text in here</a:t>
            </a:r>
          </a:p>
        </p:txBody>
      </p:sp>
      <p:sp>
        <p:nvSpPr>
          <p:cNvPr id="115971" name="Text Box 259"/>
          <p:cNvSpPr txBox="1">
            <a:spLocks noChangeArrowheads="1"/>
          </p:cNvSpPr>
          <p:nvPr/>
        </p:nvSpPr>
        <p:spPr bwMode="gray">
          <a:xfrm>
            <a:off x="2133600" y="18065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15972" name="Line 260"/>
          <p:cNvSpPr>
            <a:spLocks noChangeShapeType="1"/>
          </p:cNvSpPr>
          <p:nvPr/>
        </p:nvSpPr>
        <p:spPr bwMode="gray">
          <a:xfrm>
            <a:off x="2362200" y="3178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73" name="Rectangle 261"/>
          <p:cNvSpPr>
            <a:spLocks noChangeArrowheads="1"/>
          </p:cNvSpPr>
          <p:nvPr/>
        </p:nvSpPr>
        <p:spPr bwMode="gray">
          <a:xfrm rot="3419336">
            <a:off x="2078037" y="26019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5974" name="Text Box 262"/>
          <p:cNvSpPr txBox="1">
            <a:spLocks noChangeArrowheads="1"/>
          </p:cNvSpPr>
          <p:nvPr/>
        </p:nvSpPr>
        <p:spPr bwMode="gray">
          <a:xfrm>
            <a:off x="2133600" y="26447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15975" name="Line 263"/>
          <p:cNvSpPr>
            <a:spLocks noChangeShapeType="1"/>
          </p:cNvSpPr>
          <p:nvPr/>
        </p:nvSpPr>
        <p:spPr bwMode="gray">
          <a:xfrm>
            <a:off x="2363788" y="4014788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76" name="Rectangle 264"/>
          <p:cNvSpPr>
            <a:spLocks noChangeArrowheads="1"/>
          </p:cNvSpPr>
          <p:nvPr/>
        </p:nvSpPr>
        <p:spPr bwMode="gray">
          <a:xfrm rot="3419336">
            <a:off x="2078037" y="344011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5977" name="Text Box 265"/>
          <p:cNvSpPr txBox="1">
            <a:spLocks noChangeArrowheads="1"/>
          </p:cNvSpPr>
          <p:nvPr/>
        </p:nvSpPr>
        <p:spPr bwMode="gray">
          <a:xfrm>
            <a:off x="2133600" y="34829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15978" name="Line 266"/>
          <p:cNvSpPr>
            <a:spLocks noChangeShapeType="1"/>
          </p:cNvSpPr>
          <p:nvPr/>
        </p:nvSpPr>
        <p:spPr bwMode="gray">
          <a:xfrm>
            <a:off x="2362200" y="57150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79" name="Rectangle 267"/>
          <p:cNvSpPr>
            <a:spLocks noChangeArrowheads="1"/>
          </p:cNvSpPr>
          <p:nvPr/>
        </p:nvSpPr>
        <p:spPr bwMode="ltGray">
          <a:xfrm rot="3419336">
            <a:off x="2078037" y="513873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5980" name="Text Box 268"/>
          <p:cNvSpPr txBox="1">
            <a:spLocks noChangeArrowheads="1"/>
          </p:cNvSpPr>
          <p:nvPr/>
        </p:nvSpPr>
        <p:spPr bwMode="gray">
          <a:xfrm>
            <a:off x="2133600" y="5181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115981" name="Text Box 269"/>
          <p:cNvSpPr txBox="1">
            <a:spLocks noChangeArrowheads="1"/>
          </p:cNvSpPr>
          <p:nvPr/>
        </p:nvSpPr>
        <p:spPr bwMode="gray">
          <a:xfrm>
            <a:off x="3429000" y="2713038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Add your text in here</a:t>
            </a:r>
          </a:p>
        </p:txBody>
      </p:sp>
      <p:sp>
        <p:nvSpPr>
          <p:cNvPr id="115982" name="Text Box 270"/>
          <p:cNvSpPr txBox="1">
            <a:spLocks noChangeArrowheads="1"/>
          </p:cNvSpPr>
          <p:nvPr/>
        </p:nvSpPr>
        <p:spPr bwMode="gray">
          <a:xfrm>
            <a:off x="3429000" y="3552825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Add your text in here</a:t>
            </a:r>
          </a:p>
        </p:txBody>
      </p:sp>
      <p:sp>
        <p:nvSpPr>
          <p:cNvPr id="115983" name="Text Box 271"/>
          <p:cNvSpPr txBox="1">
            <a:spLocks noChangeArrowheads="1"/>
          </p:cNvSpPr>
          <p:nvPr/>
        </p:nvSpPr>
        <p:spPr bwMode="gray">
          <a:xfrm>
            <a:off x="3429000" y="4394200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Add your text in here</a:t>
            </a:r>
          </a:p>
        </p:txBody>
      </p:sp>
      <p:sp>
        <p:nvSpPr>
          <p:cNvPr id="115984" name="Text Box 272"/>
          <p:cNvSpPr txBox="1">
            <a:spLocks noChangeArrowheads="1"/>
          </p:cNvSpPr>
          <p:nvPr/>
        </p:nvSpPr>
        <p:spPr bwMode="gray">
          <a:xfrm>
            <a:off x="3429000" y="5245100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Add your text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gray">
          <a:xfrm>
            <a:off x="533400" y="5129213"/>
            <a:ext cx="2143125" cy="10350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gray">
          <a:xfrm>
            <a:off x="6226175" y="5084763"/>
            <a:ext cx="2143125" cy="9937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gray">
          <a:xfrm>
            <a:off x="6221413" y="4038600"/>
            <a:ext cx="2143125" cy="965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gray">
          <a:xfrm>
            <a:off x="561975" y="4057650"/>
            <a:ext cx="2143125" cy="987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>
            <a:off x="2517775" y="4313238"/>
            <a:ext cx="102235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Arc 8"/>
          <p:cNvSpPr>
            <a:spLocks/>
          </p:cNvSpPr>
          <p:nvPr/>
        </p:nvSpPr>
        <p:spPr bwMode="gray">
          <a:xfrm rot="5400000" flipH="1" flipV="1">
            <a:off x="3068638" y="4445000"/>
            <a:ext cx="419100" cy="2159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22192"/>
              <a:gd name="T2" fmla="*/ 43199 w 43200"/>
              <a:gd name="T3" fmla="*/ 21801 h 22192"/>
              <a:gd name="T4" fmla="*/ 21600 w 43200"/>
              <a:gd name="T5" fmla="*/ 21600 h 2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192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</a:path>
              <a:path w="43200" h="22192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AutoShape 9"/>
          <p:cNvSpPr>
            <a:spLocks noChangeArrowheads="1"/>
          </p:cNvSpPr>
          <p:nvPr/>
        </p:nvSpPr>
        <p:spPr bwMode="gray">
          <a:xfrm>
            <a:off x="2509838" y="5414963"/>
            <a:ext cx="995362" cy="4556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Arc 10"/>
          <p:cNvSpPr>
            <a:spLocks/>
          </p:cNvSpPr>
          <p:nvPr/>
        </p:nvSpPr>
        <p:spPr bwMode="gray">
          <a:xfrm rot="9670427">
            <a:off x="3160713" y="5441950"/>
            <a:ext cx="206375" cy="355600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11660"/>
              <a:gd name="T1" fmla="*/ 728 h 21600"/>
              <a:gd name="T2" fmla="*/ 11660 w 11660"/>
              <a:gd name="T3" fmla="*/ 879 h 21600"/>
              <a:gd name="T4" fmla="*/ 5560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52363" dir="842175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AutoShape 11"/>
          <p:cNvSpPr>
            <a:spLocks noChangeArrowheads="1"/>
          </p:cNvSpPr>
          <p:nvPr/>
        </p:nvSpPr>
        <p:spPr bwMode="gray">
          <a:xfrm>
            <a:off x="5503863" y="5384800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AutoShape 12"/>
          <p:cNvSpPr>
            <a:spLocks noChangeArrowheads="1"/>
          </p:cNvSpPr>
          <p:nvPr/>
        </p:nvSpPr>
        <p:spPr bwMode="gray">
          <a:xfrm>
            <a:off x="5500688" y="4303713"/>
            <a:ext cx="958850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Arc 13"/>
          <p:cNvSpPr>
            <a:spLocks/>
          </p:cNvSpPr>
          <p:nvPr/>
        </p:nvSpPr>
        <p:spPr bwMode="gray">
          <a:xfrm rot="5400000">
            <a:off x="6042025" y="5468938"/>
            <a:ext cx="365125" cy="254000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56796" dir="1593903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Arc 14"/>
          <p:cNvSpPr>
            <a:spLocks/>
          </p:cNvSpPr>
          <p:nvPr/>
        </p:nvSpPr>
        <p:spPr bwMode="gray">
          <a:xfrm>
            <a:off x="6127750" y="4343400"/>
            <a:ext cx="273050" cy="347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81320" dir="2319588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gray">
          <a:xfrm>
            <a:off x="2447925" y="4349750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50%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gray">
          <a:xfrm>
            <a:off x="5413375" y="5424488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24%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gray">
          <a:xfrm>
            <a:off x="2428875" y="5461000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10%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gray">
          <a:xfrm>
            <a:off x="5402263" y="4348163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16%</a:t>
            </a: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black">
          <a:xfrm>
            <a:off x="630238" y="4103688"/>
            <a:ext cx="1746250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Arial" charset="0"/>
              </a:rPr>
              <a:t>Products</a:t>
            </a:r>
          </a:p>
          <a:p>
            <a:endParaRPr lang="en-US" sz="1000" b="1">
              <a:solidFill>
                <a:schemeClr val="tx2"/>
              </a:solidFill>
              <a:latin typeface="Arial" charset="0"/>
            </a:endParaRPr>
          </a:p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Description of the company’s products</a:t>
            </a:r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black">
          <a:xfrm>
            <a:off x="6673850" y="5121275"/>
            <a:ext cx="1616075" cy="884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  <a:latin typeface="Arial" charset="0"/>
              </a:rPr>
              <a:t>Service</a:t>
            </a:r>
          </a:p>
          <a:p>
            <a:pPr algn="r"/>
            <a:endParaRPr lang="en-US" sz="1000" b="1">
              <a:solidFill>
                <a:srgbClr val="FF6600"/>
              </a:solidFill>
              <a:latin typeface="Arial" charset="0"/>
            </a:endParaRPr>
          </a:p>
          <a:p>
            <a:pPr algn="r"/>
            <a:r>
              <a:rPr lang="en-US" sz="1200" b="1">
                <a:solidFill>
                  <a:srgbClr val="000000"/>
                </a:solidFill>
                <a:latin typeface="Arial" charset="0"/>
              </a:rPr>
              <a:t>Description of the company’s service</a:t>
            </a: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black">
          <a:xfrm>
            <a:off x="593725" y="5202238"/>
            <a:ext cx="1925638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Arial" charset="0"/>
              </a:rPr>
              <a:t>Technology</a:t>
            </a:r>
          </a:p>
          <a:p>
            <a:endParaRPr lang="en-US" sz="1000" b="1">
              <a:solidFill>
                <a:schemeClr val="tx2"/>
              </a:solidFill>
              <a:latin typeface="Arial" charset="0"/>
            </a:endParaRPr>
          </a:p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Description of the company’s technology</a:t>
            </a: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black">
          <a:xfrm>
            <a:off x="6686550" y="4060825"/>
            <a:ext cx="1598613" cy="884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  <a:latin typeface="Arial" charset="0"/>
              </a:rPr>
              <a:t>Market</a:t>
            </a:r>
          </a:p>
          <a:p>
            <a:pPr algn="r"/>
            <a:endParaRPr lang="en-US" sz="1000" b="1">
              <a:solidFill>
                <a:schemeClr val="tx2"/>
              </a:solidFill>
              <a:latin typeface="Arial" charset="0"/>
            </a:endParaRPr>
          </a:p>
          <a:p>
            <a:pPr algn="r"/>
            <a:r>
              <a:rPr lang="en-US" sz="1200" b="1">
                <a:solidFill>
                  <a:srgbClr val="000000"/>
                </a:solidFill>
                <a:latin typeface="Arial" charset="0"/>
              </a:rPr>
              <a:t>Description of the company’s market</a:t>
            </a:r>
          </a:p>
        </p:txBody>
      </p:sp>
      <p:grpSp>
        <p:nvGrpSpPr>
          <p:cNvPr id="135191" name="Group 23"/>
          <p:cNvGrpSpPr>
            <a:grpSpLocks/>
          </p:cNvGrpSpPr>
          <p:nvPr/>
        </p:nvGrpSpPr>
        <p:grpSpPr bwMode="auto">
          <a:xfrm>
            <a:off x="2954338" y="1003300"/>
            <a:ext cx="3051175" cy="4025900"/>
            <a:chOff x="1779" y="480"/>
            <a:chExt cx="2087" cy="2754"/>
          </a:xfrm>
        </p:grpSpPr>
        <p:sp>
          <p:nvSpPr>
            <p:cNvPr id="135192" name="Oval 24"/>
            <p:cNvSpPr>
              <a:spLocks noChangeArrowheads="1"/>
            </p:cNvSpPr>
            <p:nvPr/>
          </p:nvSpPr>
          <p:spPr bwMode="gray">
            <a:xfrm>
              <a:off x="1779" y="824"/>
              <a:ext cx="2080" cy="206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5193" name="Picture 25" descr="a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1779" y="821"/>
              <a:ext cx="2087" cy="2083"/>
            </a:xfrm>
            <a:prstGeom prst="rect">
              <a:avLst/>
            </a:prstGeom>
            <a:noFill/>
          </p:spPr>
        </p:pic>
        <p:sp>
          <p:nvSpPr>
            <p:cNvPr id="135194" name="Arc 26"/>
            <p:cNvSpPr>
              <a:spLocks/>
            </p:cNvSpPr>
            <p:nvPr/>
          </p:nvSpPr>
          <p:spPr bwMode="ltGray">
            <a:xfrm>
              <a:off x="2802" y="821"/>
              <a:ext cx="835" cy="1040"/>
            </a:xfrm>
            <a:custGeom>
              <a:avLst/>
              <a:gdLst>
                <a:gd name="G0" fmla="+- 322 0 0"/>
                <a:gd name="G1" fmla="+- 21600 0 0"/>
                <a:gd name="G2" fmla="+- 21600 0 0"/>
                <a:gd name="T0" fmla="*/ 0 w 17369"/>
                <a:gd name="T1" fmla="*/ 2 h 21600"/>
                <a:gd name="T2" fmla="*/ 17369 w 17369"/>
                <a:gd name="T3" fmla="*/ 8335 h 21600"/>
                <a:gd name="T4" fmla="*/ 322 w 173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69" h="21600" fill="none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</a:path>
                <a:path w="17369" h="21600" stroke="0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  <a:lnTo>
                    <a:pt x="322" y="2160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5" name="Arc 27"/>
            <p:cNvSpPr>
              <a:spLocks/>
            </p:cNvSpPr>
            <p:nvPr/>
          </p:nvSpPr>
          <p:spPr bwMode="gray">
            <a:xfrm rot="5400000">
              <a:off x="2584" y="1449"/>
              <a:ext cx="1519" cy="1039"/>
            </a:xfrm>
            <a:custGeom>
              <a:avLst/>
              <a:gdLst>
                <a:gd name="G0" fmla="+- 13537 0 0"/>
                <a:gd name="G1" fmla="+- 21600 0 0"/>
                <a:gd name="G2" fmla="+- 21600 0 0"/>
                <a:gd name="T0" fmla="*/ 0 w 31543"/>
                <a:gd name="T1" fmla="*/ 4768 h 21600"/>
                <a:gd name="T2" fmla="*/ 31543 w 31543"/>
                <a:gd name="T3" fmla="*/ 9670 h 21600"/>
                <a:gd name="T4" fmla="*/ 13537 w 315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543" h="21600" fill="none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</a:path>
                <a:path w="31543" h="21600" stroke="0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  <a:lnTo>
                    <a:pt x="13537" y="21600"/>
                  </a:lnTo>
                  <a:close/>
                </a:path>
              </a:pathLst>
            </a:custGeom>
            <a:solidFill>
              <a:srgbClr val="FF6600">
                <a:alpha val="7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6" name="Arc 28"/>
            <p:cNvSpPr>
              <a:spLocks/>
            </p:cNvSpPr>
            <p:nvPr/>
          </p:nvSpPr>
          <p:spPr bwMode="black">
            <a:xfrm rot="5400000" flipH="1" flipV="1">
              <a:off x="1291" y="1323"/>
              <a:ext cx="2069" cy="10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197"/>
                <a:gd name="T1" fmla="*/ 22479 h 22479"/>
                <a:gd name="T2" fmla="*/ 43197 w 43197"/>
                <a:gd name="T3" fmla="*/ 21211 h 22479"/>
                <a:gd name="T4" fmla="*/ 21600 w 43197"/>
                <a:gd name="T5" fmla="*/ 21600 h 2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7" h="22479" fill="none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</a:path>
                <a:path w="43197" h="22479" stroke="0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>
                <a:alpha val="7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197" name="Group 29"/>
            <p:cNvGrpSpPr>
              <a:grpSpLocks/>
            </p:cNvGrpSpPr>
            <p:nvPr/>
          </p:nvGrpSpPr>
          <p:grpSpPr bwMode="auto">
            <a:xfrm rot="3173304" flipV="1">
              <a:off x="1569" y="2374"/>
              <a:ext cx="1435" cy="286"/>
              <a:chOff x="1565" y="2568"/>
              <a:chExt cx="1118" cy="279"/>
            </a:xfrm>
          </p:grpSpPr>
          <p:sp>
            <p:nvSpPr>
              <p:cNvPr id="135198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99" name="AutoShape 3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00" name="AutoShape 3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01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202" name="Arc 34"/>
            <p:cNvSpPr>
              <a:spLocks/>
            </p:cNvSpPr>
            <p:nvPr/>
          </p:nvSpPr>
          <p:spPr bwMode="ltGray">
            <a:xfrm rot="9670427">
              <a:off x="2697" y="1835"/>
              <a:ext cx="561" cy="1040"/>
            </a:xfrm>
            <a:custGeom>
              <a:avLst/>
              <a:gdLst>
                <a:gd name="G0" fmla="+- 5560 0 0"/>
                <a:gd name="G1" fmla="+- 21600 0 0"/>
                <a:gd name="G2" fmla="+- 21600 0 0"/>
                <a:gd name="T0" fmla="*/ 0 w 11660"/>
                <a:gd name="T1" fmla="*/ 728 h 21600"/>
                <a:gd name="T2" fmla="*/ 11660 w 11660"/>
                <a:gd name="T3" fmla="*/ 879 h 21600"/>
                <a:gd name="T4" fmla="*/ 5560 w 11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3" name="Oval 35"/>
            <p:cNvSpPr>
              <a:spLocks noChangeArrowheads="1"/>
            </p:cNvSpPr>
            <p:nvPr/>
          </p:nvSpPr>
          <p:spPr bwMode="white">
            <a:xfrm>
              <a:off x="2465" y="1514"/>
              <a:ext cx="708" cy="70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4" name="Text Box 36"/>
            <p:cNvSpPr txBox="1">
              <a:spLocks noChangeArrowheads="1"/>
            </p:cNvSpPr>
            <p:nvPr/>
          </p:nvSpPr>
          <p:spPr bwMode="white">
            <a:xfrm>
              <a:off x="1802" y="1703"/>
              <a:ext cx="614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Arial" charset="0"/>
                </a:rPr>
                <a:t>50%</a:t>
              </a:r>
            </a:p>
          </p:txBody>
        </p:sp>
        <p:sp>
          <p:nvSpPr>
            <p:cNvPr id="135205" name="Text Box 37"/>
            <p:cNvSpPr txBox="1">
              <a:spLocks noChangeArrowheads="1"/>
            </p:cNvSpPr>
            <p:nvPr/>
          </p:nvSpPr>
          <p:spPr bwMode="auto">
            <a:xfrm>
              <a:off x="3304" y="1826"/>
              <a:ext cx="475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24%</a:t>
              </a:r>
            </a:p>
          </p:txBody>
        </p:sp>
        <p:sp>
          <p:nvSpPr>
            <p:cNvPr id="135206" name="Text Box 38"/>
            <p:cNvSpPr txBox="1">
              <a:spLocks noChangeArrowheads="1"/>
            </p:cNvSpPr>
            <p:nvPr/>
          </p:nvSpPr>
          <p:spPr bwMode="auto">
            <a:xfrm>
              <a:off x="2841" y="1103"/>
              <a:ext cx="4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16%</a:t>
              </a:r>
            </a:p>
          </p:txBody>
        </p:sp>
        <p:sp>
          <p:nvSpPr>
            <p:cNvPr id="135207" name="Text Box 39"/>
            <p:cNvSpPr txBox="1">
              <a:spLocks noChangeArrowheads="1"/>
            </p:cNvSpPr>
            <p:nvPr/>
          </p:nvSpPr>
          <p:spPr bwMode="black">
            <a:xfrm>
              <a:off x="2841" y="2446"/>
              <a:ext cx="478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10%</a:t>
              </a:r>
            </a:p>
          </p:txBody>
        </p:sp>
        <p:grpSp>
          <p:nvGrpSpPr>
            <p:cNvPr id="135208" name="Group 40"/>
            <p:cNvGrpSpPr>
              <a:grpSpLocks/>
            </p:cNvGrpSpPr>
            <p:nvPr/>
          </p:nvGrpSpPr>
          <p:grpSpPr bwMode="auto">
            <a:xfrm rot="14245961" flipV="1">
              <a:off x="2645" y="1017"/>
              <a:ext cx="1380" cy="305"/>
              <a:chOff x="2532" y="1051"/>
              <a:chExt cx="893" cy="246"/>
            </a:xfrm>
          </p:grpSpPr>
          <p:grpSp>
            <p:nvGrpSpPr>
              <p:cNvPr id="135209" name="Group 4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35210" name="AutoShape 4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1" name="AutoShape 4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2" name="AutoShape 4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3" name="AutoShape 4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5214" name="Group 4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5215" name="AutoShape 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6" name="AutoShape 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7" name="AutoShape 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18" name="AutoShape 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01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5219" name="Rectangle 51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46459" name="AutoShape 27"/>
          <p:cNvSpPr>
            <a:spLocks noChangeArrowheads="1"/>
          </p:cNvSpPr>
          <p:nvPr/>
        </p:nvSpPr>
        <p:spPr bwMode="ltGray">
          <a:xfrm>
            <a:off x="4457700" y="1431925"/>
            <a:ext cx="3341688" cy="427038"/>
          </a:xfrm>
          <a:prstGeom prst="bevel">
            <a:avLst>
              <a:gd name="adj" fmla="val 1263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ltGray">
          <a:xfrm>
            <a:off x="3457575" y="2609850"/>
            <a:ext cx="3341688" cy="427038"/>
          </a:xfrm>
          <a:prstGeom prst="bevel">
            <a:avLst>
              <a:gd name="adj" fmla="val 1263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61" name="AutoShape 29"/>
          <p:cNvSpPr>
            <a:spLocks noChangeArrowheads="1"/>
          </p:cNvSpPr>
          <p:nvPr/>
        </p:nvSpPr>
        <p:spPr bwMode="ltGray">
          <a:xfrm>
            <a:off x="2420938" y="3779838"/>
            <a:ext cx="3341687" cy="427037"/>
          </a:xfrm>
          <a:prstGeom prst="bevel">
            <a:avLst>
              <a:gd name="adj" fmla="val 1040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62" name="AutoShape 30"/>
          <p:cNvSpPr>
            <a:spLocks noChangeArrowheads="1"/>
          </p:cNvSpPr>
          <p:nvPr/>
        </p:nvSpPr>
        <p:spPr bwMode="ltGray">
          <a:xfrm>
            <a:off x="1498600" y="4970463"/>
            <a:ext cx="3341688" cy="427037"/>
          </a:xfrm>
          <a:prstGeom prst="bevel">
            <a:avLst>
              <a:gd name="adj" fmla="val 1263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31"/>
          <p:cNvSpPr>
            <a:spLocks/>
          </p:cNvSpPr>
          <p:nvPr/>
        </p:nvSpPr>
        <p:spPr bwMode="gray">
          <a:xfrm rot="18320416" flipH="1">
            <a:off x="3349625" y="1831976"/>
            <a:ext cx="1074737" cy="601662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05656">
                  <a:gamma/>
                  <a:tint val="50980"/>
                  <a:invGamma/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gray">
          <a:xfrm rot="18320416" flipH="1">
            <a:off x="2312988" y="2995612"/>
            <a:ext cx="1074738" cy="60166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05656">
                  <a:gamma/>
                  <a:tint val="50980"/>
                  <a:invGamma/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5" name="Freeform 33"/>
          <p:cNvSpPr>
            <a:spLocks/>
          </p:cNvSpPr>
          <p:nvPr/>
        </p:nvSpPr>
        <p:spPr bwMode="gray">
          <a:xfrm rot="18320416" flipH="1">
            <a:off x="1377950" y="4205288"/>
            <a:ext cx="1074738" cy="601662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05656">
                  <a:gamma/>
                  <a:tint val="50980"/>
                  <a:invGamma/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3565525" y="2670175"/>
            <a:ext cx="2043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Your text  in here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4564063" y="1498600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Your text  in here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2528888" y="3832225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Your text  in here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1576388" y="5032375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Your text  in here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4457700" y="1898650"/>
            <a:ext cx="163512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  <p:sp>
        <p:nvSpPr>
          <p:cNvPr id="146471" name="Rectangle 39"/>
          <p:cNvSpPr>
            <a:spLocks noChangeArrowheads="1"/>
          </p:cNvSpPr>
          <p:nvPr/>
        </p:nvSpPr>
        <p:spPr bwMode="auto">
          <a:xfrm>
            <a:off x="3457575" y="3098800"/>
            <a:ext cx="1684338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2498725" y="4270375"/>
            <a:ext cx="16827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  <p:sp>
        <p:nvSpPr>
          <p:cNvPr id="146473" name="Rectangle 41"/>
          <p:cNvSpPr>
            <a:spLocks noChangeArrowheads="1"/>
          </p:cNvSpPr>
          <p:nvPr/>
        </p:nvSpPr>
        <p:spPr bwMode="auto">
          <a:xfrm>
            <a:off x="1538288" y="5470525"/>
            <a:ext cx="408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ThemeGallery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46474" name="Rectangle 42"/>
          <p:cNvSpPr>
            <a:spLocks noChangeArrowheads="1"/>
          </p:cNvSpPr>
          <p:nvPr/>
        </p:nvSpPr>
        <p:spPr bwMode="auto">
          <a:xfrm>
            <a:off x="5838825" y="1898650"/>
            <a:ext cx="163512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4838700" y="3098800"/>
            <a:ext cx="1684338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3879850" y="4270375"/>
            <a:ext cx="16827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>
                <a:solidFill>
                  <a:srgbClr val="1C1C1C"/>
                </a:solidFill>
                <a:latin typeface="Arial" charset="0"/>
              </a:rPr>
              <a:t> - Your text in here</a:t>
            </a:r>
          </a:p>
          <a:p>
            <a:pPr eaLnBrk="0" hangingPunct="0"/>
            <a:r>
              <a:rPr lang="en-US" sz="1200" b="1">
                <a:solidFill>
                  <a:srgbClr val="1C1C1C"/>
                </a:solidFill>
                <a:latin typeface="Arial" charset="0"/>
              </a:rPr>
              <a:t> </a:t>
            </a:r>
            <a:r>
              <a:rPr lang="en-US" sz="1200">
                <a:solidFill>
                  <a:srgbClr val="1C1C1C"/>
                </a:solidFill>
                <a:latin typeface="Arial" charset="0"/>
              </a:rPr>
              <a:t>- Your text in here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47488" name="AutoShape 32"/>
          <p:cNvSpPr>
            <a:spLocks noChangeArrowheads="1"/>
          </p:cNvSpPr>
          <p:nvPr/>
        </p:nvSpPr>
        <p:spPr bwMode="gray">
          <a:xfrm flipV="1">
            <a:off x="4570413" y="5118100"/>
            <a:ext cx="2033587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66CC">
                  <a:gamma/>
                  <a:tint val="0"/>
                  <a:invGamma/>
                </a:srgbClr>
              </a:gs>
              <a:gs pos="100000">
                <a:srgbClr val="3366CC">
                  <a:alpha val="3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89" name="AutoShape 33"/>
          <p:cNvSpPr>
            <a:spLocks noChangeArrowheads="1"/>
          </p:cNvSpPr>
          <p:nvPr/>
        </p:nvSpPr>
        <p:spPr bwMode="gray">
          <a:xfrm flipV="1">
            <a:off x="6610350" y="5118100"/>
            <a:ext cx="1147763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49CB0">
                  <a:gamma/>
                  <a:tint val="0"/>
                  <a:invGamma/>
                </a:srgbClr>
              </a:gs>
              <a:gs pos="100000">
                <a:srgbClr val="749CB0">
                  <a:alpha val="3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AutoShape 34"/>
          <p:cNvSpPr>
            <a:spLocks noChangeArrowheads="1"/>
          </p:cNvSpPr>
          <p:nvPr/>
        </p:nvSpPr>
        <p:spPr bwMode="gray">
          <a:xfrm flipV="1">
            <a:off x="7762875" y="5118100"/>
            <a:ext cx="1147763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49CB0">
                  <a:gamma/>
                  <a:tint val="0"/>
                  <a:invGamma/>
                </a:srgbClr>
              </a:gs>
              <a:gs pos="100000">
                <a:srgbClr val="749CB0">
                  <a:alpha val="3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AutoShape 35"/>
          <p:cNvSpPr>
            <a:spLocks noChangeArrowheads="1"/>
          </p:cNvSpPr>
          <p:nvPr/>
        </p:nvSpPr>
        <p:spPr bwMode="gray">
          <a:xfrm flipV="1">
            <a:off x="885825" y="4727575"/>
            <a:ext cx="2828925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2" name="AutoShape 36"/>
          <p:cNvSpPr>
            <a:spLocks noChangeArrowheads="1"/>
          </p:cNvSpPr>
          <p:nvPr/>
        </p:nvSpPr>
        <p:spPr bwMode="gray">
          <a:xfrm flipV="1">
            <a:off x="3716338" y="4727575"/>
            <a:ext cx="849312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9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3" name="Rectangle 37"/>
          <p:cNvSpPr>
            <a:spLocks noChangeArrowheads="1"/>
          </p:cNvSpPr>
          <p:nvPr/>
        </p:nvSpPr>
        <p:spPr bwMode="gray">
          <a:xfrm flipH="1">
            <a:off x="4587875" y="2368550"/>
            <a:ext cx="4327525" cy="431800"/>
          </a:xfrm>
          <a:prstGeom prst="rect">
            <a:avLst/>
          </a:prstGeom>
          <a:solidFill>
            <a:srgbClr val="644D6F"/>
          </a:solidFill>
          <a:ln w="9525">
            <a:noFill/>
            <a:miter lim="800000"/>
            <a:headEnd/>
            <a:tailEnd/>
          </a:ln>
          <a:effectLst/>
          <a:scene3d>
            <a:camera prst="legacyObliqueFront"/>
            <a:lightRig rig="legacyNormal3" dir="r"/>
          </a:scene3d>
          <a:sp3d extrusionH="430200" prstMaterial="legacyPlastic">
            <a:bevelT w="13500" h="13500" prst="angle"/>
            <a:bevelB w="13500" h="13500" prst="angle"/>
            <a:extrusionClr>
              <a:srgbClr val="644D6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4" name="Rectangle 38"/>
          <p:cNvSpPr>
            <a:spLocks noChangeArrowheads="1"/>
          </p:cNvSpPr>
          <p:nvPr/>
        </p:nvSpPr>
        <p:spPr bwMode="gray">
          <a:xfrm>
            <a:off x="4570413" y="3209925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5" name="Rectangle 39"/>
          <p:cNvSpPr>
            <a:spLocks noChangeArrowheads="1"/>
          </p:cNvSpPr>
          <p:nvPr/>
        </p:nvSpPr>
        <p:spPr bwMode="gray">
          <a:xfrm>
            <a:off x="6610350" y="32099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6" name="Rectangle 40"/>
          <p:cNvSpPr>
            <a:spLocks noChangeArrowheads="1"/>
          </p:cNvSpPr>
          <p:nvPr/>
        </p:nvSpPr>
        <p:spPr bwMode="gray">
          <a:xfrm>
            <a:off x="7762875" y="32099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7" name="Rectangle 41"/>
          <p:cNvSpPr>
            <a:spLocks noChangeArrowheads="1"/>
          </p:cNvSpPr>
          <p:nvPr/>
        </p:nvSpPr>
        <p:spPr bwMode="gray">
          <a:xfrm>
            <a:off x="4570413" y="3600450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8" name="Rectangle 42"/>
          <p:cNvSpPr>
            <a:spLocks noChangeArrowheads="1"/>
          </p:cNvSpPr>
          <p:nvPr/>
        </p:nvSpPr>
        <p:spPr bwMode="gray">
          <a:xfrm>
            <a:off x="6610350" y="360045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499" name="Rectangle 43"/>
          <p:cNvSpPr>
            <a:spLocks noChangeArrowheads="1"/>
          </p:cNvSpPr>
          <p:nvPr/>
        </p:nvSpPr>
        <p:spPr bwMode="gray">
          <a:xfrm>
            <a:off x="7762875" y="360045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gray">
          <a:xfrm>
            <a:off x="4570413" y="3990975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1" name="Rectangle 45"/>
          <p:cNvSpPr>
            <a:spLocks noChangeArrowheads="1"/>
          </p:cNvSpPr>
          <p:nvPr/>
        </p:nvSpPr>
        <p:spPr bwMode="gray">
          <a:xfrm>
            <a:off x="6610350" y="399097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2" name="Rectangle 46"/>
          <p:cNvSpPr>
            <a:spLocks noChangeArrowheads="1"/>
          </p:cNvSpPr>
          <p:nvPr/>
        </p:nvSpPr>
        <p:spPr bwMode="gray">
          <a:xfrm>
            <a:off x="7762875" y="399097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3" name="Rectangle 47"/>
          <p:cNvSpPr>
            <a:spLocks noChangeArrowheads="1"/>
          </p:cNvSpPr>
          <p:nvPr/>
        </p:nvSpPr>
        <p:spPr bwMode="gray">
          <a:xfrm>
            <a:off x="4570413" y="4381500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4" name="Rectangle 48"/>
          <p:cNvSpPr>
            <a:spLocks noChangeArrowheads="1"/>
          </p:cNvSpPr>
          <p:nvPr/>
        </p:nvSpPr>
        <p:spPr bwMode="gray">
          <a:xfrm>
            <a:off x="6610350" y="43815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5" name="Rectangle 49"/>
          <p:cNvSpPr>
            <a:spLocks noChangeArrowheads="1"/>
          </p:cNvSpPr>
          <p:nvPr/>
        </p:nvSpPr>
        <p:spPr bwMode="gray">
          <a:xfrm>
            <a:off x="7762875" y="4381500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6" name="Rectangle 50"/>
          <p:cNvSpPr>
            <a:spLocks noChangeArrowheads="1"/>
          </p:cNvSpPr>
          <p:nvPr/>
        </p:nvSpPr>
        <p:spPr bwMode="gray">
          <a:xfrm>
            <a:off x="4570413" y="4772025"/>
            <a:ext cx="2033587" cy="350838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7" name="Rectangle 51"/>
          <p:cNvSpPr>
            <a:spLocks noChangeArrowheads="1"/>
          </p:cNvSpPr>
          <p:nvPr/>
        </p:nvSpPr>
        <p:spPr bwMode="gray">
          <a:xfrm>
            <a:off x="6610350" y="47720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8" name="Rectangle 52"/>
          <p:cNvSpPr>
            <a:spLocks noChangeArrowheads="1"/>
          </p:cNvSpPr>
          <p:nvPr/>
        </p:nvSpPr>
        <p:spPr bwMode="gray">
          <a:xfrm>
            <a:off x="7762875" y="4772025"/>
            <a:ext cx="1147763" cy="350838"/>
          </a:xfrm>
          <a:prstGeom prst="rect">
            <a:avLst/>
          </a:prstGeom>
          <a:solidFill>
            <a:srgbClr val="9098B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9098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09" name="Text Box 53"/>
          <p:cNvSpPr txBox="1">
            <a:spLocks noChangeArrowheads="1"/>
          </p:cNvSpPr>
          <p:nvPr/>
        </p:nvSpPr>
        <p:spPr bwMode="gray">
          <a:xfrm>
            <a:off x="6862763" y="324167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50%</a:t>
            </a: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gray">
          <a:xfrm>
            <a:off x="4752975" y="3232150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gray">
          <a:xfrm>
            <a:off x="4752975" y="3638550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FFF00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12" name="Text Box 56"/>
          <p:cNvSpPr txBox="1">
            <a:spLocks noChangeArrowheads="1"/>
          </p:cNvSpPr>
          <p:nvPr/>
        </p:nvSpPr>
        <p:spPr bwMode="gray">
          <a:xfrm>
            <a:off x="4752975" y="4019550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gray">
          <a:xfrm>
            <a:off x="4752975" y="4410075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14" name="Text Box 58"/>
          <p:cNvSpPr txBox="1">
            <a:spLocks noChangeArrowheads="1"/>
          </p:cNvSpPr>
          <p:nvPr/>
        </p:nvSpPr>
        <p:spPr bwMode="gray">
          <a:xfrm>
            <a:off x="4752975" y="4791075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15" name="Text Box 59"/>
          <p:cNvSpPr txBox="1">
            <a:spLocks noChangeArrowheads="1"/>
          </p:cNvSpPr>
          <p:nvPr/>
        </p:nvSpPr>
        <p:spPr bwMode="gray">
          <a:xfrm>
            <a:off x="6737350" y="3644900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rgbClr val="FFFF00"/>
                </a:solidFill>
                <a:latin typeface="Arial" charset="0"/>
              </a:rPr>
              <a:t>100%</a:t>
            </a:r>
          </a:p>
        </p:txBody>
      </p:sp>
      <p:sp>
        <p:nvSpPr>
          <p:cNvPr id="147516" name="Text Box 60"/>
          <p:cNvSpPr txBox="1">
            <a:spLocks noChangeArrowheads="1"/>
          </p:cNvSpPr>
          <p:nvPr/>
        </p:nvSpPr>
        <p:spPr bwMode="gray">
          <a:xfrm>
            <a:off x="6870700" y="402272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10%</a:t>
            </a:r>
          </a:p>
        </p:txBody>
      </p:sp>
      <p:sp>
        <p:nvSpPr>
          <p:cNvPr id="147517" name="Text Box 61"/>
          <p:cNvSpPr txBox="1">
            <a:spLocks noChangeArrowheads="1"/>
          </p:cNvSpPr>
          <p:nvPr/>
        </p:nvSpPr>
        <p:spPr bwMode="gray">
          <a:xfrm>
            <a:off x="6870700" y="441960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60%</a:t>
            </a:r>
          </a:p>
        </p:txBody>
      </p:sp>
      <p:sp>
        <p:nvSpPr>
          <p:cNvPr id="147518" name="Text Box 62"/>
          <p:cNvSpPr txBox="1">
            <a:spLocks noChangeArrowheads="1"/>
          </p:cNvSpPr>
          <p:nvPr/>
        </p:nvSpPr>
        <p:spPr bwMode="gray">
          <a:xfrm>
            <a:off x="6870700" y="481012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15%</a:t>
            </a:r>
          </a:p>
        </p:txBody>
      </p:sp>
      <p:sp>
        <p:nvSpPr>
          <p:cNvPr id="147519" name="Text Box 63"/>
          <p:cNvSpPr txBox="1">
            <a:spLocks noChangeArrowheads="1"/>
          </p:cNvSpPr>
          <p:nvPr/>
        </p:nvSpPr>
        <p:spPr bwMode="gray">
          <a:xfrm>
            <a:off x="8039100" y="324167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30%</a:t>
            </a:r>
          </a:p>
        </p:txBody>
      </p:sp>
      <p:sp>
        <p:nvSpPr>
          <p:cNvPr id="147520" name="Text Box 64"/>
          <p:cNvSpPr txBox="1">
            <a:spLocks noChangeArrowheads="1"/>
          </p:cNvSpPr>
          <p:nvPr/>
        </p:nvSpPr>
        <p:spPr bwMode="gray">
          <a:xfrm>
            <a:off x="7913688" y="3644900"/>
            <a:ext cx="72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rgbClr val="FFFF00"/>
                </a:solidFill>
                <a:latin typeface="Arial" charset="0"/>
              </a:rPr>
              <a:t>100%</a:t>
            </a:r>
          </a:p>
        </p:txBody>
      </p:sp>
      <p:sp>
        <p:nvSpPr>
          <p:cNvPr id="147521" name="Text Box 65"/>
          <p:cNvSpPr txBox="1">
            <a:spLocks noChangeArrowheads="1"/>
          </p:cNvSpPr>
          <p:nvPr/>
        </p:nvSpPr>
        <p:spPr bwMode="gray">
          <a:xfrm>
            <a:off x="8047038" y="402272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25%</a:t>
            </a:r>
          </a:p>
        </p:txBody>
      </p:sp>
      <p:sp>
        <p:nvSpPr>
          <p:cNvPr id="147522" name="Text Box 66"/>
          <p:cNvSpPr txBox="1">
            <a:spLocks noChangeArrowheads="1"/>
          </p:cNvSpPr>
          <p:nvPr/>
        </p:nvSpPr>
        <p:spPr bwMode="gray">
          <a:xfrm>
            <a:off x="8047038" y="441960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85%</a:t>
            </a:r>
          </a:p>
        </p:txBody>
      </p:sp>
      <p:sp>
        <p:nvSpPr>
          <p:cNvPr id="147523" name="Text Box 67"/>
          <p:cNvSpPr txBox="1">
            <a:spLocks noChangeArrowheads="1"/>
          </p:cNvSpPr>
          <p:nvPr/>
        </p:nvSpPr>
        <p:spPr bwMode="gray">
          <a:xfrm>
            <a:off x="8047038" y="481012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30%</a:t>
            </a:r>
          </a:p>
        </p:txBody>
      </p:sp>
      <p:sp>
        <p:nvSpPr>
          <p:cNvPr id="147524" name="Rectangle 68"/>
          <p:cNvSpPr>
            <a:spLocks noChangeArrowheads="1"/>
          </p:cNvSpPr>
          <p:nvPr/>
        </p:nvSpPr>
        <p:spPr bwMode="gray">
          <a:xfrm>
            <a:off x="4889500" y="2398713"/>
            <a:ext cx="3668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8F8F8"/>
                </a:solidFill>
                <a:latin typeface="Arial" charset="0"/>
              </a:rPr>
              <a:t>A title about content</a:t>
            </a:r>
          </a:p>
        </p:txBody>
      </p:sp>
      <p:sp>
        <p:nvSpPr>
          <p:cNvPr id="147525" name="Rectangle 69"/>
          <p:cNvSpPr>
            <a:spLocks noChangeArrowheads="1"/>
          </p:cNvSpPr>
          <p:nvPr/>
        </p:nvSpPr>
        <p:spPr bwMode="gray">
          <a:xfrm flipH="1">
            <a:off x="895350" y="2371725"/>
            <a:ext cx="3673475" cy="431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ObliqueFront"/>
            <a:lightRig rig="legacyNormal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26" name="Rectangle 70"/>
          <p:cNvSpPr>
            <a:spLocks noChangeArrowheads="1"/>
          </p:cNvSpPr>
          <p:nvPr/>
        </p:nvSpPr>
        <p:spPr bwMode="gray">
          <a:xfrm>
            <a:off x="885825" y="2819400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27" name="Rectangle 71"/>
          <p:cNvSpPr>
            <a:spLocks noChangeArrowheads="1"/>
          </p:cNvSpPr>
          <p:nvPr/>
        </p:nvSpPr>
        <p:spPr bwMode="gray">
          <a:xfrm>
            <a:off x="3716338" y="2819400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28" name="Rectangle 72"/>
          <p:cNvSpPr>
            <a:spLocks noChangeArrowheads="1"/>
          </p:cNvSpPr>
          <p:nvPr/>
        </p:nvSpPr>
        <p:spPr bwMode="gray">
          <a:xfrm>
            <a:off x="885825" y="3209925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29" name="Rectangle 73"/>
          <p:cNvSpPr>
            <a:spLocks noChangeArrowheads="1"/>
          </p:cNvSpPr>
          <p:nvPr/>
        </p:nvSpPr>
        <p:spPr bwMode="gray">
          <a:xfrm>
            <a:off x="3716338" y="3209925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0" name="Rectangle 74"/>
          <p:cNvSpPr>
            <a:spLocks noChangeArrowheads="1"/>
          </p:cNvSpPr>
          <p:nvPr/>
        </p:nvSpPr>
        <p:spPr bwMode="gray">
          <a:xfrm>
            <a:off x="885825" y="3600450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1" name="Rectangle 75"/>
          <p:cNvSpPr>
            <a:spLocks noChangeArrowheads="1"/>
          </p:cNvSpPr>
          <p:nvPr/>
        </p:nvSpPr>
        <p:spPr bwMode="gray">
          <a:xfrm>
            <a:off x="3716338" y="3600450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2" name="Rectangle 76"/>
          <p:cNvSpPr>
            <a:spLocks noChangeArrowheads="1"/>
          </p:cNvSpPr>
          <p:nvPr/>
        </p:nvSpPr>
        <p:spPr bwMode="gray">
          <a:xfrm>
            <a:off x="885825" y="3990975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3" name="Rectangle 77"/>
          <p:cNvSpPr>
            <a:spLocks noChangeArrowheads="1"/>
          </p:cNvSpPr>
          <p:nvPr/>
        </p:nvSpPr>
        <p:spPr bwMode="gray">
          <a:xfrm>
            <a:off x="3716338" y="3990975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4" name="Rectangle 78"/>
          <p:cNvSpPr>
            <a:spLocks noChangeArrowheads="1"/>
          </p:cNvSpPr>
          <p:nvPr/>
        </p:nvSpPr>
        <p:spPr bwMode="gray">
          <a:xfrm>
            <a:off x="885825" y="4381500"/>
            <a:ext cx="2828925" cy="3508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5" name="Rectangle 79"/>
          <p:cNvSpPr>
            <a:spLocks noChangeArrowheads="1"/>
          </p:cNvSpPr>
          <p:nvPr/>
        </p:nvSpPr>
        <p:spPr bwMode="gray">
          <a:xfrm>
            <a:off x="3716338" y="4381500"/>
            <a:ext cx="849312" cy="350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36" name="Text Box 80"/>
          <p:cNvSpPr txBox="1">
            <a:spLocks noChangeArrowheads="1"/>
          </p:cNvSpPr>
          <p:nvPr/>
        </p:nvSpPr>
        <p:spPr bwMode="gray">
          <a:xfrm>
            <a:off x="993775" y="2851150"/>
            <a:ext cx="2587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37" name="Text Box 81"/>
          <p:cNvSpPr txBox="1">
            <a:spLocks noChangeArrowheads="1"/>
          </p:cNvSpPr>
          <p:nvPr/>
        </p:nvSpPr>
        <p:spPr bwMode="gray">
          <a:xfrm>
            <a:off x="993775" y="3257550"/>
            <a:ext cx="2587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FFF00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38" name="Text Box 82"/>
          <p:cNvSpPr txBox="1">
            <a:spLocks noChangeArrowheads="1"/>
          </p:cNvSpPr>
          <p:nvPr/>
        </p:nvSpPr>
        <p:spPr bwMode="gray">
          <a:xfrm>
            <a:off x="993775" y="3638550"/>
            <a:ext cx="2587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39" name="Text Box 83"/>
          <p:cNvSpPr txBox="1">
            <a:spLocks noChangeArrowheads="1"/>
          </p:cNvSpPr>
          <p:nvPr/>
        </p:nvSpPr>
        <p:spPr bwMode="gray">
          <a:xfrm>
            <a:off x="993775" y="4029075"/>
            <a:ext cx="2587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40" name="Text Box 84"/>
          <p:cNvSpPr txBox="1">
            <a:spLocks noChangeArrowheads="1"/>
          </p:cNvSpPr>
          <p:nvPr/>
        </p:nvSpPr>
        <p:spPr bwMode="gray">
          <a:xfrm>
            <a:off x="993775" y="4410075"/>
            <a:ext cx="2587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Click to add Text</a:t>
            </a:r>
          </a:p>
        </p:txBody>
      </p:sp>
      <p:sp>
        <p:nvSpPr>
          <p:cNvPr id="147541" name="Text Box 85"/>
          <p:cNvSpPr txBox="1">
            <a:spLocks noChangeArrowheads="1"/>
          </p:cNvSpPr>
          <p:nvPr/>
        </p:nvSpPr>
        <p:spPr bwMode="gray">
          <a:xfrm>
            <a:off x="3878263" y="285115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30%</a:t>
            </a:r>
          </a:p>
        </p:txBody>
      </p:sp>
      <p:sp>
        <p:nvSpPr>
          <p:cNvPr id="147542" name="Text Box 86"/>
          <p:cNvSpPr txBox="1">
            <a:spLocks noChangeArrowheads="1"/>
          </p:cNvSpPr>
          <p:nvPr/>
        </p:nvSpPr>
        <p:spPr bwMode="gray">
          <a:xfrm>
            <a:off x="3752850" y="3254375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rgbClr val="FFFF99"/>
                </a:solidFill>
                <a:latin typeface="Arial" charset="0"/>
              </a:rPr>
              <a:t>100%</a:t>
            </a:r>
          </a:p>
        </p:txBody>
      </p:sp>
      <p:sp>
        <p:nvSpPr>
          <p:cNvPr id="147543" name="Text Box 87"/>
          <p:cNvSpPr txBox="1">
            <a:spLocks noChangeArrowheads="1"/>
          </p:cNvSpPr>
          <p:nvPr/>
        </p:nvSpPr>
        <p:spPr bwMode="gray">
          <a:xfrm>
            <a:off x="3886200" y="363220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25%</a:t>
            </a:r>
          </a:p>
        </p:txBody>
      </p:sp>
      <p:sp>
        <p:nvSpPr>
          <p:cNvPr id="147544" name="Text Box 88"/>
          <p:cNvSpPr txBox="1">
            <a:spLocks noChangeArrowheads="1"/>
          </p:cNvSpPr>
          <p:nvPr/>
        </p:nvSpPr>
        <p:spPr bwMode="gray">
          <a:xfrm>
            <a:off x="3886200" y="4029075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85%</a:t>
            </a:r>
          </a:p>
        </p:txBody>
      </p:sp>
      <p:sp>
        <p:nvSpPr>
          <p:cNvPr id="147545" name="Text Box 89"/>
          <p:cNvSpPr txBox="1">
            <a:spLocks noChangeArrowheads="1"/>
          </p:cNvSpPr>
          <p:nvPr/>
        </p:nvSpPr>
        <p:spPr bwMode="gray">
          <a:xfrm>
            <a:off x="3886200" y="441960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30%</a:t>
            </a:r>
          </a:p>
        </p:txBody>
      </p:sp>
      <p:sp>
        <p:nvSpPr>
          <p:cNvPr id="147546" name="Rectangle 90"/>
          <p:cNvSpPr>
            <a:spLocks noChangeArrowheads="1"/>
          </p:cNvSpPr>
          <p:nvPr/>
        </p:nvSpPr>
        <p:spPr bwMode="gray">
          <a:xfrm>
            <a:off x="1141413" y="2401888"/>
            <a:ext cx="3162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8F8F8"/>
                </a:solidFill>
                <a:latin typeface="Arial" charset="0"/>
              </a:rPr>
              <a:t>A title about content</a:t>
            </a:r>
          </a:p>
        </p:txBody>
      </p:sp>
      <p:sp>
        <p:nvSpPr>
          <p:cNvPr id="147547" name="Text Box 91"/>
          <p:cNvSpPr txBox="1">
            <a:spLocks noChangeArrowheads="1"/>
          </p:cNvSpPr>
          <p:nvPr/>
        </p:nvSpPr>
        <p:spPr bwMode="gray">
          <a:xfrm>
            <a:off x="901700" y="1752600"/>
            <a:ext cx="750093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1C1C1C"/>
                </a:solidFill>
                <a:latin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47548" name="Rectangle 92"/>
          <p:cNvSpPr>
            <a:spLocks noChangeArrowheads="1"/>
          </p:cNvSpPr>
          <p:nvPr/>
        </p:nvSpPr>
        <p:spPr bwMode="gray">
          <a:xfrm>
            <a:off x="4570413" y="2819400"/>
            <a:ext cx="2033587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49" name="Rectangle 93"/>
          <p:cNvSpPr>
            <a:spLocks noChangeArrowheads="1"/>
          </p:cNvSpPr>
          <p:nvPr/>
        </p:nvSpPr>
        <p:spPr bwMode="gray">
          <a:xfrm>
            <a:off x="6610350" y="2819400"/>
            <a:ext cx="1147763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50" name="Rectangle 94"/>
          <p:cNvSpPr>
            <a:spLocks noChangeArrowheads="1"/>
          </p:cNvSpPr>
          <p:nvPr/>
        </p:nvSpPr>
        <p:spPr bwMode="gray">
          <a:xfrm>
            <a:off x="7762875" y="2819400"/>
            <a:ext cx="1147763" cy="350838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7551" name="Text Box 95"/>
          <p:cNvSpPr txBox="1">
            <a:spLocks noChangeArrowheads="1"/>
          </p:cNvSpPr>
          <p:nvPr/>
        </p:nvSpPr>
        <p:spPr bwMode="gray">
          <a:xfrm>
            <a:off x="4752975" y="2847975"/>
            <a:ext cx="1611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F8F8F8"/>
                </a:solidFill>
                <a:latin typeface="Arial" charset="0"/>
              </a:rPr>
              <a:t>Title in here </a:t>
            </a:r>
          </a:p>
        </p:txBody>
      </p:sp>
      <p:sp>
        <p:nvSpPr>
          <p:cNvPr id="147552" name="Text Box 96"/>
          <p:cNvSpPr txBox="1">
            <a:spLocks noChangeArrowheads="1"/>
          </p:cNvSpPr>
          <p:nvPr/>
        </p:nvSpPr>
        <p:spPr bwMode="gray">
          <a:xfrm>
            <a:off x="6870700" y="285115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Title</a:t>
            </a:r>
          </a:p>
        </p:txBody>
      </p:sp>
      <p:sp>
        <p:nvSpPr>
          <p:cNvPr id="147553" name="Text Box 97"/>
          <p:cNvSpPr txBox="1">
            <a:spLocks noChangeArrowheads="1"/>
          </p:cNvSpPr>
          <p:nvPr/>
        </p:nvSpPr>
        <p:spPr bwMode="gray">
          <a:xfrm>
            <a:off x="8047038" y="2851150"/>
            <a:ext cx="60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8F8F8"/>
                </a:solidFill>
                <a:latin typeface="Arial" charset="0"/>
              </a:rPr>
              <a:t>Title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gray">
          <a:xfrm>
            <a:off x="666750" y="557530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gray">
          <a:xfrm rot="16200000" flipV="1">
            <a:off x="1666875" y="5335588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gray">
          <a:xfrm rot="16200000" flipV="1">
            <a:off x="869950" y="515461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gray">
          <a:xfrm>
            <a:off x="1158875" y="586581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Arial" charset="0"/>
              </a:rPr>
              <a:t>2004</a:t>
            </a:r>
          </a:p>
        </p:txBody>
      </p:sp>
      <p:grpSp>
        <p:nvGrpSpPr>
          <p:cNvPr id="137223" name="Group 7"/>
          <p:cNvGrpSpPr>
            <a:grpSpLocks/>
          </p:cNvGrpSpPr>
          <p:nvPr/>
        </p:nvGrpSpPr>
        <p:grpSpPr bwMode="auto">
          <a:xfrm>
            <a:off x="990600" y="1828800"/>
            <a:ext cx="6858000" cy="1533525"/>
            <a:chOff x="912" y="960"/>
            <a:chExt cx="4258" cy="700"/>
          </a:xfrm>
        </p:grpSpPr>
        <p:sp>
          <p:nvSpPr>
            <p:cNvPr id="137224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 w="9525">
              <a:noFill/>
              <a:round/>
              <a:headEnd/>
              <a:tailEnd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226" name="Group 10"/>
          <p:cNvGrpSpPr>
            <a:grpSpLocks/>
          </p:cNvGrpSpPr>
          <p:nvPr/>
        </p:nvGrpSpPr>
        <p:grpSpPr bwMode="auto">
          <a:xfrm>
            <a:off x="1384300" y="1958975"/>
            <a:ext cx="1238250" cy="1265238"/>
            <a:chOff x="1851" y="624"/>
            <a:chExt cx="812" cy="830"/>
          </a:xfrm>
        </p:grpSpPr>
        <p:sp>
          <p:nvSpPr>
            <p:cNvPr id="137227" name="Oval 1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7228" name="Picture 1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137229" name="Rectangle 13"/>
          <p:cNvSpPr>
            <a:spLocks noChangeArrowheads="1"/>
          </p:cNvSpPr>
          <p:nvPr/>
        </p:nvSpPr>
        <p:spPr bwMode="gray">
          <a:xfrm>
            <a:off x="1651000" y="2447925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8F8F8"/>
                </a:solidFill>
                <a:latin typeface="Arial" charset="0"/>
              </a:rPr>
              <a:t>Text</a:t>
            </a:r>
          </a:p>
        </p:txBody>
      </p:sp>
      <p:sp>
        <p:nvSpPr>
          <p:cNvPr id="137230" name="AutoShape 14"/>
          <p:cNvSpPr>
            <a:spLocks noChangeArrowheads="1"/>
          </p:cNvSpPr>
          <p:nvPr/>
        </p:nvSpPr>
        <p:spPr bwMode="gray">
          <a:xfrm rot="21600000">
            <a:off x="2884488" y="2362200"/>
            <a:ext cx="696912" cy="442913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231" name="Group 15"/>
          <p:cNvGrpSpPr>
            <a:grpSpLocks/>
          </p:cNvGrpSpPr>
          <p:nvPr/>
        </p:nvGrpSpPr>
        <p:grpSpPr bwMode="auto">
          <a:xfrm>
            <a:off x="3810000" y="1935163"/>
            <a:ext cx="1238250" cy="1265237"/>
            <a:chOff x="1851" y="624"/>
            <a:chExt cx="812" cy="830"/>
          </a:xfrm>
        </p:grpSpPr>
        <p:sp>
          <p:nvSpPr>
            <p:cNvPr id="137232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7233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137234" name="Rectangle 18"/>
          <p:cNvSpPr>
            <a:spLocks noChangeArrowheads="1"/>
          </p:cNvSpPr>
          <p:nvPr/>
        </p:nvSpPr>
        <p:spPr bwMode="gray">
          <a:xfrm>
            <a:off x="4075113" y="24257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8F8F8"/>
                </a:solidFill>
                <a:latin typeface="Arial" charset="0"/>
              </a:rPr>
              <a:t>Text</a:t>
            </a:r>
          </a:p>
        </p:txBody>
      </p:sp>
      <p:sp>
        <p:nvSpPr>
          <p:cNvPr id="137235" name="AutoShape 19"/>
          <p:cNvSpPr>
            <a:spLocks noChangeArrowheads="1"/>
          </p:cNvSpPr>
          <p:nvPr/>
        </p:nvSpPr>
        <p:spPr bwMode="gray">
          <a:xfrm rot="21600000">
            <a:off x="5181600" y="2378075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6261100" y="1935163"/>
            <a:ext cx="1236663" cy="1265237"/>
            <a:chOff x="1851" y="624"/>
            <a:chExt cx="812" cy="830"/>
          </a:xfrm>
        </p:grpSpPr>
        <p:sp>
          <p:nvSpPr>
            <p:cNvPr id="137237" name="Oval 2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7238" name="Picture 2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</p:spPr>
        </p:pic>
      </p:grpSp>
      <p:sp>
        <p:nvSpPr>
          <p:cNvPr id="137239" name="Rectangle 23"/>
          <p:cNvSpPr>
            <a:spLocks noChangeArrowheads="1"/>
          </p:cNvSpPr>
          <p:nvPr/>
        </p:nvSpPr>
        <p:spPr bwMode="gray">
          <a:xfrm>
            <a:off x="6524625" y="24257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8F8F8"/>
                </a:solidFill>
                <a:latin typeface="Arial" charset="0"/>
              </a:rPr>
              <a:t>Text</a:t>
            </a:r>
          </a:p>
        </p:txBody>
      </p:sp>
      <p:sp>
        <p:nvSpPr>
          <p:cNvPr id="137240" name="AutoShape 24"/>
          <p:cNvSpPr>
            <a:spLocks noChangeArrowheads="1"/>
          </p:cNvSpPr>
          <p:nvPr/>
        </p:nvSpPr>
        <p:spPr bwMode="gray">
          <a:xfrm>
            <a:off x="3433763" y="5575300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1" name="AutoShape 25"/>
          <p:cNvSpPr>
            <a:spLocks noChangeArrowheads="1"/>
          </p:cNvSpPr>
          <p:nvPr/>
        </p:nvSpPr>
        <p:spPr bwMode="gray">
          <a:xfrm rot="16200000" flipV="1">
            <a:off x="4256088" y="5154613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2" name="AutoShape 26"/>
          <p:cNvSpPr>
            <a:spLocks noChangeArrowheads="1"/>
          </p:cNvSpPr>
          <p:nvPr/>
        </p:nvSpPr>
        <p:spPr bwMode="gray">
          <a:xfrm rot="16200000" flipV="1">
            <a:off x="3377407" y="4906169"/>
            <a:ext cx="1427162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3" name="AutoShape 27"/>
          <p:cNvSpPr>
            <a:spLocks noChangeArrowheads="1"/>
          </p:cNvSpPr>
          <p:nvPr/>
        </p:nvSpPr>
        <p:spPr bwMode="gray">
          <a:xfrm>
            <a:off x="6045200" y="5575300"/>
            <a:ext cx="1884363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4" name="AutoShape 28"/>
          <p:cNvSpPr>
            <a:spLocks noChangeArrowheads="1"/>
          </p:cNvSpPr>
          <p:nvPr/>
        </p:nvSpPr>
        <p:spPr bwMode="gray">
          <a:xfrm rot="16200000" flipV="1">
            <a:off x="6386512" y="4683126"/>
            <a:ext cx="1851025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5" name="AutoShape 29"/>
          <p:cNvSpPr>
            <a:spLocks noChangeArrowheads="1"/>
          </p:cNvSpPr>
          <p:nvPr/>
        </p:nvSpPr>
        <p:spPr bwMode="gray">
          <a:xfrm rot="16200000" flipV="1">
            <a:off x="5594350" y="4502150"/>
            <a:ext cx="2214563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gray">
          <a:xfrm>
            <a:off x="3940175" y="586581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Arial" charset="0"/>
              </a:rPr>
              <a:t>2005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gray">
          <a:xfrm>
            <a:off x="6573838" y="5865813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Arial" charset="0"/>
              </a:rPr>
              <a:t>2006</a:t>
            </a: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gray">
          <a:xfrm>
            <a:off x="1536700" y="4572000"/>
            <a:ext cx="1663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gray">
          <a:xfrm>
            <a:off x="2176463" y="5029200"/>
            <a:ext cx="1557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gray">
          <a:xfrm>
            <a:off x="4356100" y="4384675"/>
            <a:ext cx="1530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gray">
          <a:xfrm>
            <a:off x="4938713" y="4892675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gray">
          <a:xfrm>
            <a:off x="6938963" y="350520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gray">
          <a:xfrm>
            <a:off x="7540625" y="3949700"/>
            <a:ext cx="154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Text in here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gray">
          <a:xfrm flipH="1">
            <a:off x="5410200" y="5129213"/>
            <a:ext cx="2514600" cy="806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gray">
          <a:xfrm>
            <a:off x="5410200" y="5930900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gray">
          <a:xfrm>
            <a:off x="5410200" y="5119688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gray">
          <a:xfrm>
            <a:off x="1190625" y="1905000"/>
            <a:ext cx="4191000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gray">
          <a:xfrm>
            <a:off x="1190625" y="2622550"/>
            <a:ext cx="4267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gray">
          <a:xfrm>
            <a:off x="1190625" y="3451225"/>
            <a:ext cx="3810000" cy="817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gray">
          <a:xfrm>
            <a:off x="1190625" y="4291013"/>
            <a:ext cx="32004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gray">
          <a:xfrm>
            <a:off x="1190625" y="5129213"/>
            <a:ext cx="2514600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gray">
          <a:xfrm flipH="1">
            <a:off x="1190625" y="5930900"/>
            <a:ext cx="185420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gray">
          <a:xfrm flipH="1">
            <a:off x="1190625" y="5119688"/>
            <a:ext cx="239236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gray">
          <a:xfrm flipH="1">
            <a:off x="1190625" y="4278313"/>
            <a:ext cx="2809875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gray">
          <a:xfrm flipH="1">
            <a:off x="1190625" y="3449638"/>
            <a:ext cx="3287713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gray">
          <a:xfrm flipH="1">
            <a:off x="1190625" y="2616200"/>
            <a:ext cx="37655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gray">
          <a:xfrm flipH="1">
            <a:off x="1190625" y="1905000"/>
            <a:ext cx="4184650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gray">
          <a:xfrm>
            <a:off x="1428750" y="1905000"/>
            <a:ext cx="1588" cy="711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gray">
          <a:xfrm>
            <a:off x="1428750" y="2616200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gray">
          <a:xfrm>
            <a:off x="1428750" y="3457575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gray">
          <a:xfrm>
            <a:off x="1428750" y="4298950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gray">
          <a:xfrm>
            <a:off x="1428750" y="5140325"/>
            <a:ext cx="1588" cy="7762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1435100" y="2103438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1435100" y="29257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1435100" y="3746500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1435100" y="45688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1435100" y="5391150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grpSp>
        <p:nvGrpSpPr>
          <p:cNvPr id="138267" name="Group 27"/>
          <p:cNvGrpSpPr>
            <a:grpSpLocks/>
          </p:cNvGrpSpPr>
          <p:nvPr/>
        </p:nvGrpSpPr>
        <p:grpSpPr bwMode="auto">
          <a:xfrm>
            <a:off x="3073400" y="1905000"/>
            <a:ext cx="5080000" cy="4030663"/>
            <a:chOff x="1702" y="1253"/>
            <a:chExt cx="3855" cy="2825"/>
          </a:xfrm>
        </p:grpSpPr>
        <p:sp>
          <p:nvSpPr>
            <p:cNvPr id="138268" name="Freeform 28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/>
              <a:ahLst/>
              <a:cxnLst>
                <a:cxn ang="0">
                  <a:pos x="399" y="1078"/>
                </a:cxn>
                <a:cxn ang="0">
                  <a:pos x="0" y="459"/>
                </a:cxn>
                <a:cxn ang="0">
                  <a:pos x="374" y="0"/>
                </a:cxn>
                <a:cxn ang="0">
                  <a:pos x="846" y="536"/>
                </a:cxn>
                <a:cxn ang="0">
                  <a:pos x="399" y="1078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69" name="Freeform 29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573" y="459"/>
                </a:cxn>
                <a:cxn ang="0">
                  <a:pos x="3946" y="0"/>
                </a:cxn>
                <a:cxn ang="0">
                  <a:pos x="505" y="0"/>
                </a:cxn>
                <a:cxn ang="0">
                  <a:pos x="0" y="45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Freeform 30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3954" y="0"/>
                </a:cxn>
                <a:cxn ang="0">
                  <a:pos x="4356" y="622"/>
                </a:cxn>
                <a:cxn ang="0">
                  <a:pos x="0" y="622"/>
                </a:cxn>
                <a:cxn ang="0">
                  <a:pos x="383" y="0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Freeform 31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/>
              <a:ahLst/>
              <a:cxnLst>
                <a:cxn ang="0">
                  <a:pos x="382" y="976"/>
                </a:cxn>
                <a:cxn ang="0">
                  <a:pos x="0" y="342"/>
                </a:cxn>
                <a:cxn ang="0">
                  <a:pos x="280" y="0"/>
                </a:cxn>
                <a:cxn ang="0">
                  <a:pos x="748" y="538"/>
                </a:cxn>
                <a:cxn ang="0">
                  <a:pos x="382" y="976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294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2" name="Freeform 32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2684" y="343"/>
                </a:cxn>
                <a:cxn ang="0">
                  <a:pos x="2963" y="0"/>
                </a:cxn>
                <a:cxn ang="0">
                  <a:pos x="531" y="1"/>
                </a:cxn>
                <a:cxn ang="0">
                  <a:pos x="0" y="343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4314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3" name="Freeform 33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3442" y="633"/>
                </a:cxn>
                <a:cxn ang="0">
                  <a:pos x="3060" y="0"/>
                </a:cxn>
                <a:cxn ang="0">
                  <a:pos x="377" y="0"/>
                </a:cxn>
                <a:cxn ang="0">
                  <a:pos x="0" y="633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4" name="Freeform 34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387" y="848"/>
                </a:cxn>
                <a:cxn ang="0">
                  <a:pos x="654" y="531"/>
                </a:cxn>
                <a:cxn ang="0">
                  <a:pos x="188" y="0"/>
                </a:cxn>
                <a:cxn ang="0">
                  <a:pos x="0" y="230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7294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5" name="Freeform 35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1791" y="228"/>
                </a:cxn>
                <a:cxn ang="0">
                  <a:pos x="1979" y="0"/>
                </a:cxn>
                <a:cxn ang="0">
                  <a:pos x="500" y="0"/>
                </a:cxn>
                <a:cxn ang="0">
                  <a:pos x="0" y="228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6" name="Freeform 36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/>
              <a:ahLst/>
              <a:cxnLst>
                <a:cxn ang="0">
                  <a:pos x="0" y="620"/>
                </a:cxn>
                <a:cxn ang="0">
                  <a:pos x="2560" y="620"/>
                </a:cxn>
                <a:cxn ang="0">
                  <a:pos x="2172" y="0"/>
                </a:cxn>
                <a:cxn ang="0">
                  <a:pos x="382" y="0"/>
                </a:cxn>
                <a:cxn ang="0">
                  <a:pos x="0" y="620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7" name="Freeform 37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/>
              <a:ahLst/>
              <a:cxnLst>
                <a:cxn ang="0">
                  <a:pos x="385" y="737"/>
                </a:cxn>
                <a:cxn ang="0">
                  <a:pos x="563" y="527"/>
                </a:cxn>
                <a:cxn ang="0">
                  <a:pos x="97" y="0"/>
                </a:cxn>
                <a:cxn ang="0">
                  <a:pos x="0" y="111"/>
                </a:cxn>
                <a:cxn ang="0">
                  <a:pos x="385" y="737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8" name="Freeform 38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889" y="109"/>
                </a:cxn>
                <a:cxn ang="0">
                  <a:pos x="986" y="0"/>
                </a:cxn>
                <a:cxn ang="0">
                  <a:pos x="308" y="0"/>
                </a:cxn>
                <a:cxn ang="0">
                  <a:pos x="0" y="10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0980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9" name="Freeform 39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1668" y="628"/>
                </a:cxn>
                <a:cxn ang="0">
                  <a:pos x="1281" y="0"/>
                </a:cxn>
                <a:cxn ang="0">
                  <a:pos x="388" y="0"/>
                </a:cxn>
                <a:cxn ang="0">
                  <a:pos x="0" y="628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0" name="Freeform 40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/>
              <a:ahLst/>
              <a:cxnLst>
                <a:cxn ang="0">
                  <a:pos x="387" y="624"/>
                </a:cxn>
                <a:cxn ang="0">
                  <a:pos x="476" y="527"/>
                </a:cxn>
                <a:cxn ang="0">
                  <a:pos x="0" y="0"/>
                </a:cxn>
                <a:cxn ang="0">
                  <a:pos x="387" y="624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1" name="Freeform 41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772" y="624"/>
                </a:cxn>
                <a:cxn ang="0">
                  <a:pos x="387" y="0"/>
                </a:cxn>
                <a:cxn ang="0">
                  <a:pos x="0" y="624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Text Box 42"/>
            <p:cNvSpPr txBox="1">
              <a:spLocks noChangeArrowheads="1"/>
            </p:cNvSpPr>
            <p:nvPr/>
          </p:nvSpPr>
          <p:spPr bwMode="gray">
            <a:xfrm>
              <a:off x="3221" y="1501"/>
              <a:ext cx="457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Text</a:t>
              </a:r>
            </a:p>
          </p:txBody>
        </p:sp>
        <p:sp>
          <p:nvSpPr>
            <p:cNvPr id="138283" name="Text Box 43"/>
            <p:cNvSpPr txBox="1">
              <a:spLocks noChangeArrowheads="1"/>
            </p:cNvSpPr>
            <p:nvPr/>
          </p:nvSpPr>
          <p:spPr bwMode="gray">
            <a:xfrm>
              <a:off x="3221" y="2030"/>
              <a:ext cx="457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Text</a:t>
              </a:r>
            </a:p>
          </p:txBody>
        </p:sp>
        <p:sp>
          <p:nvSpPr>
            <p:cNvPr id="138284" name="Text Box 44"/>
            <p:cNvSpPr txBox="1">
              <a:spLocks noChangeArrowheads="1"/>
            </p:cNvSpPr>
            <p:nvPr/>
          </p:nvSpPr>
          <p:spPr bwMode="gray">
            <a:xfrm>
              <a:off x="3202" y="2588"/>
              <a:ext cx="496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Arial" charset="0"/>
                </a:rPr>
                <a:t>Text</a:t>
              </a:r>
            </a:p>
          </p:txBody>
        </p:sp>
        <p:sp>
          <p:nvSpPr>
            <p:cNvPr id="138285" name="Text Box 45"/>
            <p:cNvSpPr txBox="1">
              <a:spLocks noChangeArrowheads="1"/>
            </p:cNvSpPr>
            <p:nvPr/>
          </p:nvSpPr>
          <p:spPr bwMode="gray">
            <a:xfrm>
              <a:off x="3183" y="3147"/>
              <a:ext cx="536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latin typeface="Arial" charset="0"/>
                </a:rPr>
                <a:t>Text</a:t>
              </a:r>
            </a:p>
          </p:txBody>
        </p:sp>
        <p:sp>
          <p:nvSpPr>
            <p:cNvPr id="138286" name="Text Box 46"/>
            <p:cNvSpPr txBox="1">
              <a:spLocks noChangeArrowheads="1"/>
            </p:cNvSpPr>
            <p:nvPr/>
          </p:nvSpPr>
          <p:spPr bwMode="gray">
            <a:xfrm>
              <a:off x="3143" y="3690"/>
              <a:ext cx="615" cy="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Text</a:t>
              </a:r>
            </a:p>
          </p:txBody>
        </p:sp>
      </p:grpSp>
      <p:sp>
        <p:nvSpPr>
          <p:cNvPr id="138288" name="Rectangle 48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gray">
          <a:xfrm>
            <a:off x="565150" y="2787650"/>
            <a:ext cx="7740650" cy="6191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554038" y="2787650"/>
            <a:ext cx="2054225" cy="619125"/>
            <a:chOff x="404" y="1980"/>
            <a:chExt cx="1294" cy="298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71" name="Text Box 7"/>
          <p:cNvSpPr txBox="1">
            <a:spLocks noChangeArrowheads="1"/>
          </p:cNvSpPr>
          <p:nvPr/>
        </p:nvSpPr>
        <p:spPr bwMode="gray">
          <a:xfrm>
            <a:off x="2468563" y="2919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Text in here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gray">
          <a:xfrm>
            <a:off x="576263" y="2894013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Title in here</a:t>
            </a:r>
          </a:p>
        </p:txBody>
      </p:sp>
      <p:sp>
        <p:nvSpPr>
          <p:cNvPr id="139273" name="AutoShape 9"/>
          <p:cNvSpPr>
            <a:spLocks noChangeArrowheads="1"/>
          </p:cNvSpPr>
          <p:nvPr/>
        </p:nvSpPr>
        <p:spPr bwMode="gray">
          <a:xfrm>
            <a:off x="4040188" y="29543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gray">
          <a:xfrm>
            <a:off x="4419600" y="2919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Text in here</a:t>
            </a:r>
          </a:p>
        </p:txBody>
      </p:sp>
      <p:sp>
        <p:nvSpPr>
          <p:cNvPr id="139275" name="AutoShape 11"/>
          <p:cNvSpPr>
            <a:spLocks noChangeArrowheads="1"/>
          </p:cNvSpPr>
          <p:nvPr/>
        </p:nvSpPr>
        <p:spPr bwMode="gray">
          <a:xfrm>
            <a:off x="6069013" y="29543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gray">
          <a:xfrm>
            <a:off x="6407150" y="2919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Text in here</a:t>
            </a:r>
          </a:p>
        </p:txBody>
      </p:sp>
      <p:sp>
        <p:nvSpPr>
          <p:cNvPr id="139277" name="AutoShape 13"/>
          <p:cNvSpPr>
            <a:spLocks noChangeArrowheads="1"/>
          </p:cNvSpPr>
          <p:nvPr/>
        </p:nvSpPr>
        <p:spPr bwMode="gray">
          <a:xfrm>
            <a:off x="850900" y="3536950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gray">
          <a:xfrm>
            <a:off x="2832100" y="353695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9279" name="AutoShape 15"/>
          <p:cNvSpPr>
            <a:spLocks noChangeArrowheads="1"/>
          </p:cNvSpPr>
          <p:nvPr/>
        </p:nvSpPr>
        <p:spPr bwMode="gray">
          <a:xfrm>
            <a:off x="4822825" y="353695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gray">
          <a:xfrm>
            <a:off x="6765925" y="3536950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cxnSp>
        <p:nvCxnSpPr>
          <p:cNvPr id="139281" name="AutoShape 17"/>
          <p:cNvCxnSpPr>
            <a:cxnSpLocks noChangeShapeType="1"/>
            <a:stCxn id="139277" idx="3"/>
            <a:endCxn id="139278" idx="1"/>
          </p:cNvCxnSpPr>
          <p:nvPr/>
        </p:nvCxnSpPr>
        <p:spPr bwMode="gray">
          <a:xfrm>
            <a:off x="1965325" y="4094163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139282" name="AutoShape 18"/>
          <p:cNvCxnSpPr>
            <a:cxnSpLocks noChangeShapeType="1"/>
            <a:stCxn id="139278" idx="3"/>
            <a:endCxn id="139279" idx="1"/>
          </p:cNvCxnSpPr>
          <p:nvPr/>
        </p:nvCxnSpPr>
        <p:spPr bwMode="gray">
          <a:xfrm>
            <a:off x="3946525" y="4094163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139283" name="AutoShape 19"/>
          <p:cNvCxnSpPr>
            <a:cxnSpLocks noChangeShapeType="1"/>
            <a:stCxn id="139279" idx="3"/>
            <a:endCxn id="139280" idx="1"/>
          </p:cNvCxnSpPr>
          <p:nvPr/>
        </p:nvCxnSpPr>
        <p:spPr bwMode="gray">
          <a:xfrm>
            <a:off x="5937250" y="4094163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139284" name="Text Box 20"/>
          <p:cNvSpPr txBox="1">
            <a:spLocks noChangeArrowheads="1"/>
          </p:cNvSpPr>
          <p:nvPr/>
        </p:nvSpPr>
        <p:spPr bwMode="gray">
          <a:xfrm>
            <a:off x="954088" y="3862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Arial" charset="0"/>
              </a:rPr>
              <a:t>2003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gray">
          <a:xfrm>
            <a:off x="2943225" y="3862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Arial" charset="0"/>
              </a:rPr>
              <a:t>2004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gray">
          <a:xfrm>
            <a:off x="4953000" y="3862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Arial" charset="0"/>
              </a:rPr>
              <a:t>2005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gray">
          <a:xfrm>
            <a:off x="6905625" y="3862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Arial" charset="0"/>
              </a:rPr>
              <a:t>2006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gray">
          <a:xfrm>
            <a:off x="596900" y="474186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gray">
          <a:xfrm>
            <a:off x="2540000" y="474186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gray">
          <a:xfrm>
            <a:off x="4554538" y="474186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gray">
          <a:xfrm>
            <a:off x="6502400" y="474186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gray">
          <a:xfrm>
            <a:off x="990600" y="18097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40292" name="Arc 4"/>
          <p:cNvSpPr>
            <a:spLocks/>
          </p:cNvSpPr>
          <p:nvPr/>
        </p:nvSpPr>
        <p:spPr bwMode="gray">
          <a:xfrm rot="16200000">
            <a:off x="3263900" y="1489075"/>
            <a:ext cx="1908175" cy="5038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969696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3" name="Arc 5"/>
          <p:cNvSpPr>
            <a:spLocks/>
          </p:cNvSpPr>
          <p:nvPr/>
        </p:nvSpPr>
        <p:spPr bwMode="gray">
          <a:xfrm rot="16200000">
            <a:off x="3433762" y="1363663"/>
            <a:ext cx="1712913" cy="48466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2353"/>
                  <a:invGamma/>
                </a:scheme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Arc 6"/>
          <p:cNvSpPr>
            <a:spLocks/>
          </p:cNvSpPr>
          <p:nvPr/>
        </p:nvSpPr>
        <p:spPr bwMode="ltGray">
          <a:xfrm rot="16200000">
            <a:off x="3276600" y="1550988"/>
            <a:ext cx="1755775" cy="4629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124 w 43200"/>
              <a:gd name="T1" fmla="*/ 41865 h 41865"/>
              <a:gd name="T2" fmla="*/ 31490 w 43200"/>
              <a:gd name="T3" fmla="*/ 40803 h 41865"/>
              <a:gd name="T4" fmla="*/ 21600 w 43200"/>
              <a:gd name="T5" fmla="*/ 21600 h 4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865" fill="none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1865" stroke="0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602288" y="3713163"/>
            <a:ext cx="755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1C1C1C"/>
                </a:solidFill>
                <a:latin typeface="Arial" charset="0"/>
              </a:rPr>
              <a:t>10%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88113" y="4146550"/>
            <a:ext cx="0" cy="142875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H="1">
            <a:off x="5973763" y="4467225"/>
            <a:ext cx="0" cy="87313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gray">
          <a:xfrm flipH="1">
            <a:off x="3189288" y="3836988"/>
            <a:ext cx="1258887" cy="1030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318" name="Group 30"/>
          <p:cNvGrpSpPr>
            <a:grpSpLocks/>
          </p:cNvGrpSpPr>
          <p:nvPr/>
        </p:nvGrpSpPr>
        <p:grpSpPr bwMode="auto">
          <a:xfrm>
            <a:off x="1524000" y="2792413"/>
            <a:ext cx="5680075" cy="2195512"/>
            <a:chOff x="960" y="1855"/>
            <a:chExt cx="3578" cy="1383"/>
          </a:xfrm>
        </p:grpSpPr>
        <p:sp>
          <p:nvSpPr>
            <p:cNvPr id="140299" name="Arc 11"/>
            <p:cNvSpPr>
              <a:spLocks/>
            </p:cNvSpPr>
            <p:nvPr/>
          </p:nvSpPr>
          <p:spPr bwMode="gray">
            <a:xfrm rot="16200000">
              <a:off x="2040" y="775"/>
              <a:ext cx="1383" cy="3544"/>
            </a:xfrm>
            <a:custGeom>
              <a:avLst/>
              <a:gdLst>
                <a:gd name="G0" fmla="+- 19812 0 0"/>
                <a:gd name="G1" fmla="+- 21600 0 0"/>
                <a:gd name="G2" fmla="+- 21600 0 0"/>
                <a:gd name="T0" fmla="*/ 0 w 41412"/>
                <a:gd name="T1" fmla="*/ 12994 h 41573"/>
                <a:gd name="T2" fmla="*/ 28035 w 41412"/>
                <a:gd name="T3" fmla="*/ 41573 h 41573"/>
                <a:gd name="T4" fmla="*/ 19812 w 41412"/>
                <a:gd name="T5" fmla="*/ 21600 h 4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2" h="41573" fill="none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</a:path>
                <a:path w="41412" h="41573" stroke="0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  <a:lnTo>
                    <a:pt x="19812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137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noFill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Freeform 12"/>
            <p:cNvSpPr>
              <a:spLocks/>
            </p:cNvSpPr>
            <p:nvPr/>
          </p:nvSpPr>
          <p:spPr bwMode="gray">
            <a:xfrm>
              <a:off x="4363" y="2089"/>
              <a:ext cx="175" cy="231"/>
            </a:xfrm>
            <a:custGeom>
              <a:avLst/>
              <a:gdLst/>
              <a:ahLst/>
              <a:cxnLst>
                <a:cxn ang="0">
                  <a:pos x="133" y="72"/>
                </a:cxn>
                <a:cxn ang="0">
                  <a:pos x="141" y="161"/>
                </a:cxn>
                <a:cxn ang="0">
                  <a:pos x="15" y="186"/>
                </a:cxn>
                <a:cxn ang="0">
                  <a:pos x="0" y="0"/>
                </a:cxn>
                <a:cxn ang="0">
                  <a:pos x="133" y="72"/>
                </a:cxn>
              </a:cxnLst>
              <a:rect l="0" t="0" r="r" b="b"/>
              <a:pathLst>
                <a:path w="141" h="186">
                  <a:moveTo>
                    <a:pt x="133" y="72"/>
                  </a:moveTo>
                  <a:lnTo>
                    <a:pt x="141" y="161"/>
                  </a:lnTo>
                  <a:lnTo>
                    <a:pt x="15" y="186"/>
                  </a:lnTo>
                  <a:lnTo>
                    <a:pt x="0" y="0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01" name="Arc 13"/>
          <p:cNvSpPr>
            <a:spLocks/>
          </p:cNvSpPr>
          <p:nvPr/>
        </p:nvSpPr>
        <p:spPr bwMode="gray">
          <a:xfrm rot="16200000">
            <a:off x="3258343" y="865982"/>
            <a:ext cx="2182813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white">
          <a:xfrm>
            <a:off x="2362200" y="3124200"/>
            <a:ext cx="11636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" charset="0"/>
              </a:rPr>
              <a:t>60%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4191000" y="4122738"/>
            <a:ext cx="823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1C1C1C"/>
                </a:solidFill>
                <a:latin typeface="Arial" charset="0"/>
              </a:rPr>
              <a:t>30%</a:t>
            </a: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5791200" y="50895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black">
          <a:xfrm>
            <a:off x="4038600" y="50292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Arial" charset="0"/>
              </a:rPr>
              <a:t>Text in here</a:t>
            </a: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7167563" y="3940175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black">
          <a:xfrm>
            <a:off x="6858000" y="35814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Arial" charset="0"/>
              </a:rPr>
              <a:t>Text in here</a:t>
            </a: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676275" y="50768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1C1C1C"/>
                </a:solidFill>
                <a:latin typeface="Arial" charset="0"/>
              </a:rPr>
              <a:t> Your text in here</a:t>
            </a: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black">
          <a:xfrm>
            <a:off x="685800" y="4724400"/>
            <a:ext cx="151447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Arial" charset="0"/>
              </a:rPr>
              <a:t>Text in here</a:t>
            </a: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gray">
          <a:xfrm>
            <a:off x="2057400" y="3657600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Click to add Text</a:t>
            </a:r>
          </a:p>
        </p:txBody>
      </p:sp>
      <p:grpSp>
        <p:nvGrpSpPr>
          <p:cNvPr id="140311" name="Group 23"/>
          <p:cNvGrpSpPr>
            <a:grpSpLocks/>
          </p:cNvGrpSpPr>
          <p:nvPr/>
        </p:nvGrpSpPr>
        <p:grpSpPr bwMode="auto">
          <a:xfrm>
            <a:off x="4343400" y="2133600"/>
            <a:ext cx="701675" cy="1295400"/>
            <a:chOff x="2111" y="2247"/>
            <a:chExt cx="592" cy="1034"/>
          </a:xfrm>
        </p:grpSpPr>
        <p:sp>
          <p:nvSpPr>
            <p:cNvPr id="140312" name="Freeform 24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CC">
                    <a:gamma/>
                    <a:shade val="76078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 w="19050" cmpd="sng">
              <a:noFill/>
              <a:round/>
              <a:headEnd/>
              <a:tailEnd/>
            </a:ln>
            <a:effectLst/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76078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 w="19050">
              <a:noFill/>
              <a:round/>
              <a:headEnd/>
              <a:tailEnd/>
            </a:ln>
            <a:effectLst/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140314" name="Group 26"/>
          <p:cNvGrpSpPr>
            <a:grpSpLocks/>
          </p:cNvGrpSpPr>
          <p:nvPr/>
        </p:nvGrpSpPr>
        <p:grpSpPr bwMode="auto">
          <a:xfrm>
            <a:off x="5105400" y="2133600"/>
            <a:ext cx="660400" cy="1314450"/>
            <a:chOff x="4466" y="2053"/>
            <a:chExt cx="590" cy="1177"/>
          </a:xfrm>
        </p:grpSpPr>
        <p:sp>
          <p:nvSpPr>
            <p:cNvPr id="140315" name="Freeform 2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0B5B4"/>
                </a:gs>
                <a:gs pos="100000">
                  <a:srgbClr val="F0B5B4">
                    <a:gamma/>
                    <a:tint val="53725"/>
                    <a:invGamma/>
                  </a:srgbClr>
                </a:gs>
              </a:gsLst>
              <a:lin ang="18900000" scaled="1"/>
            </a:gradFill>
            <a:ln w="19050" cmpd="sng">
              <a:noFill/>
              <a:round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40316" name="Oval 28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gradFill rotWithShape="1">
              <a:gsLst>
                <a:gs pos="0">
                  <a:srgbClr val="F0B5B4"/>
                </a:gs>
                <a:gs pos="100000">
                  <a:srgbClr val="F0B5B4">
                    <a:gamma/>
                    <a:tint val="53725"/>
                    <a:invGamma/>
                  </a:srgbClr>
                </a:gs>
              </a:gsLst>
              <a:lin ang="18900000" scaled="1"/>
            </a:gradFill>
            <a:ln w="19050">
              <a:noFill/>
              <a:round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140317" name="Rectangle 29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gray">
          <a:xfrm>
            <a:off x="4740275" y="45656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D7D7D7">
                  <a:gamma/>
                  <a:tint val="27451"/>
                  <a:invGamma/>
                </a:srgbClr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gray">
          <a:xfrm>
            <a:off x="889000" y="45656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D7D7D7">
                  <a:gamma/>
                  <a:tint val="27451"/>
                  <a:invGamma/>
                </a:srgbClr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2349500" y="3379788"/>
            <a:ext cx="660400" cy="1157287"/>
            <a:chOff x="2111" y="2247"/>
            <a:chExt cx="592" cy="1034"/>
          </a:xfrm>
        </p:grpSpPr>
        <p:sp>
          <p:nvSpPr>
            <p:cNvPr id="141319" name="Freeform 7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0" name="Oval 8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21" name="Text Box 9"/>
          <p:cNvSpPr txBox="1">
            <a:spLocks noChangeArrowheads="1"/>
          </p:cNvSpPr>
          <p:nvPr/>
        </p:nvSpPr>
        <p:spPr bwMode="gray">
          <a:xfrm>
            <a:off x="4921250" y="45831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2003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gray">
          <a:xfrm>
            <a:off x="5835650" y="45831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2004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gray">
          <a:xfrm>
            <a:off x="6846888" y="45831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2006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gray">
          <a:xfrm>
            <a:off x="990600" y="26162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2006 statistics title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gray">
          <a:xfrm>
            <a:off x="4648200" y="25908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accent2"/>
                </a:solidFill>
                <a:latin typeface="Arial" charset="0"/>
              </a:rPr>
              <a:t>2006 statistics title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gray">
          <a:xfrm>
            <a:off x="3657600" y="4946650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80808"/>
                </a:solidFill>
                <a:latin typeface="Arial" charset="0"/>
              </a:rPr>
              <a:t>(unit : %)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gray">
          <a:xfrm>
            <a:off x="7512050" y="4946650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80808"/>
                </a:solidFill>
                <a:latin typeface="Arial" charset="0"/>
              </a:rPr>
              <a:t>(unit : %)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gray">
          <a:xfrm>
            <a:off x="800100" y="4929188"/>
            <a:ext cx="2476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80808"/>
                </a:solidFill>
                <a:latin typeface="Arial" charset="0"/>
              </a:rPr>
              <a:t>* 2006  Statistics agency statistics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gray">
          <a:xfrm>
            <a:off x="4686300" y="4938713"/>
            <a:ext cx="2476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80808"/>
                </a:solidFill>
                <a:latin typeface="Arial" charset="0"/>
              </a:rPr>
              <a:t>* 2006  Statistics agency statistics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gray">
          <a:xfrm>
            <a:off x="2357438" y="3690938"/>
            <a:ext cx="655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EFEFE"/>
                </a:solidFill>
                <a:latin typeface="Arial" charset="0"/>
              </a:rPr>
              <a:t>50%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gray">
          <a:xfrm>
            <a:off x="1289050" y="45831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2003</a:t>
            </a: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gray">
          <a:xfrm>
            <a:off x="2197100" y="45831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2004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gray">
          <a:xfrm>
            <a:off x="3194050" y="45831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2006</a:t>
            </a:r>
          </a:p>
        </p:txBody>
      </p:sp>
      <p:grpSp>
        <p:nvGrpSpPr>
          <p:cNvPr id="141336" name="Group 24"/>
          <p:cNvGrpSpPr>
            <a:grpSpLocks/>
          </p:cNvGrpSpPr>
          <p:nvPr/>
        </p:nvGrpSpPr>
        <p:grpSpPr bwMode="auto">
          <a:xfrm>
            <a:off x="3201988" y="2851150"/>
            <a:ext cx="969962" cy="1695450"/>
            <a:chOff x="2111" y="2247"/>
            <a:chExt cx="592" cy="1034"/>
          </a:xfrm>
        </p:grpSpPr>
        <p:sp>
          <p:nvSpPr>
            <p:cNvPr id="141337" name="Freeform 25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8" name="Oval 26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39" name="Text Box 27"/>
          <p:cNvSpPr txBox="1">
            <a:spLocks noChangeArrowheads="1"/>
          </p:cNvSpPr>
          <p:nvPr/>
        </p:nvSpPr>
        <p:spPr bwMode="gray">
          <a:xfrm>
            <a:off x="3224213" y="3370263"/>
            <a:ext cx="873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EFEFE"/>
                </a:solidFill>
                <a:latin typeface="Arial" charset="0"/>
              </a:rPr>
              <a:t>90%</a:t>
            </a:r>
          </a:p>
        </p:txBody>
      </p:sp>
      <p:grpSp>
        <p:nvGrpSpPr>
          <p:cNvPr id="141340" name="Group 28"/>
          <p:cNvGrpSpPr>
            <a:grpSpLocks/>
          </p:cNvGrpSpPr>
          <p:nvPr/>
        </p:nvGrpSpPr>
        <p:grpSpPr bwMode="auto">
          <a:xfrm>
            <a:off x="1511300" y="3621088"/>
            <a:ext cx="519113" cy="911225"/>
            <a:chOff x="2111" y="2247"/>
            <a:chExt cx="592" cy="1034"/>
          </a:xfrm>
        </p:grpSpPr>
        <p:sp>
          <p:nvSpPr>
            <p:cNvPr id="141341" name="Freeform 29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42" name="Oval 30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43" name="Text Box 31"/>
          <p:cNvSpPr txBox="1">
            <a:spLocks noChangeArrowheads="1"/>
          </p:cNvSpPr>
          <p:nvPr/>
        </p:nvSpPr>
        <p:spPr bwMode="gray">
          <a:xfrm>
            <a:off x="1444625" y="38798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EFEFE"/>
                </a:solidFill>
                <a:latin typeface="Arial" charset="0"/>
              </a:rPr>
              <a:t>15%</a:t>
            </a:r>
          </a:p>
        </p:txBody>
      </p: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6902450" y="2824163"/>
            <a:ext cx="850900" cy="1698625"/>
            <a:chOff x="4466" y="2053"/>
            <a:chExt cx="590" cy="1177"/>
          </a:xfrm>
        </p:grpSpPr>
        <p:sp>
          <p:nvSpPr>
            <p:cNvPr id="141345" name="Freeform 33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46" name="Oval 34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47" name="Text Box 35"/>
          <p:cNvSpPr txBox="1">
            <a:spLocks noChangeArrowheads="1"/>
          </p:cNvSpPr>
          <p:nvPr/>
        </p:nvSpPr>
        <p:spPr bwMode="gray">
          <a:xfrm>
            <a:off x="6959600" y="3370263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EFEFE"/>
                </a:solidFill>
                <a:latin typeface="Arial" charset="0"/>
              </a:rPr>
              <a:t>96%</a:t>
            </a:r>
          </a:p>
        </p:txBody>
      </p:sp>
      <p:grpSp>
        <p:nvGrpSpPr>
          <p:cNvPr id="141348" name="Group 36"/>
          <p:cNvGrpSpPr>
            <a:grpSpLocks/>
          </p:cNvGrpSpPr>
          <p:nvPr/>
        </p:nvGrpSpPr>
        <p:grpSpPr bwMode="auto">
          <a:xfrm>
            <a:off x="5962650" y="3094038"/>
            <a:ext cx="717550" cy="1433512"/>
            <a:chOff x="4466" y="2053"/>
            <a:chExt cx="590" cy="1177"/>
          </a:xfrm>
        </p:grpSpPr>
        <p:sp>
          <p:nvSpPr>
            <p:cNvPr id="141349" name="Freeform 3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0" name="Oval 38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351" name="Group 39"/>
          <p:cNvGrpSpPr>
            <a:grpSpLocks/>
          </p:cNvGrpSpPr>
          <p:nvPr/>
        </p:nvGrpSpPr>
        <p:grpSpPr bwMode="auto">
          <a:xfrm>
            <a:off x="5126038" y="3467100"/>
            <a:ext cx="533400" cy="1065213"/>
            <a:chOff x="4466" y="2053"/>
            <a:chExt cx="590" cy="1177"/>
          </a:xfrm>
        </p:grpSpPr>
        <p:sp>
          <p:nvSpPr>
            <p:cNvPr id="141352" name="Freeform 40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3" name="Oval 41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54" name="Text Box 42"/>
          <p:cNvSpPr txBox="1">
            <a:spLocks noChangeArrowheads="1"/>
          </p:cNvSpPr>
          <p:nvPr/>
        </p:nvSpPr>
        <p:spPr bwMode="gray">
          <a:xfrm>
            <a:off x="5114925" y="3805238"/>
            <a:ext cx="612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EFEFE"/>
                </a:solidFill>
                <a:latin typeface="Arial" charset="0"/>
              </a:rPr>
              <a:t>35%</a:t>
            </a:r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gray">
          <a:xfrm>
            <a:off x="5991225" y="3652838"/>
            <a:ext cx="701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EFEFE"/>
                </a:solidFill>
                <a:latin typeface="Arial" charset="0"/>
              </a:rPr>
              <a:t>70%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1752600" y="5562600"/>
            <a:ext cx="57134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 2" pitchFamily="18" charset="2"/>
              <a:buChar char="Ù"/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 Contents of the product, and please fill it out.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gray">
          <a:xfrm>
            <a:off x="990600" y="15811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142338" name="Group 2"/>
          <p:cNvGrpSpPr>
            <a:grpSpLocks/>
          </p:cNvGrpSpPr>
          <p:nvPr/>
        </p:nvGrpSpPr>
        <p:grpSpPr bwMode="auto">
          <a:xfrm>
            <a:off x="2209800" y="2122488"/>
            <a:ext cx="3962400" cy="3730625"/>
            <a:chOff x="184" y="2688"/>
            <a:chExt cx="1268" cy="1194"/>
          </a:xfrm>
        </p:grpSpPr>
        <p:sp>
          <p:nvSpPr>
            <p:cNvPr id="142339" name="Freeform 3"/>
            <p:cNvSpPr>
              <a:spLocks/>
            </p:cNvSpPr>
            <p:nvPr/>
          </p:nvSpPr>
          <p:spPr bwMode="invGray">
            <a:xfrm>
              <a:off x="184" y="2692"/>
              <a:ext cx="770" cy="942"/>
            </a:xfrm>
            <a:custGeom>
              <a:avLst/>
              <a:gdLst/>
              <a:ahLst/>
              <a:cxnLst>
                <a:cxn ang="0">
                  <a:pos x="636" y="0"/>
                </a:cxn>
                <a:cxn ang="0">
                  <a:pos x="770" y="602"/>
                </a:cxn>
                <a:cxn ang="0">
                  <a:pos x="270" y="942"/>
                </a:cxn>
                <a:cxn ang="0">
                  <a:pos x="0" y="216"/>
                </a:cxn>
                <a:cxn ang="0">
                  <a:pos x="636" y="0"/>
                </a:cxn>
              </a:cxnLst>
              <a:rect l="0" t="0" r="r" b="b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0" name="Freeform 4"/>
            <p:cNvSpPr>
              <a:spLocks/>
            </p:cNvSpPr>
            <p:nvPr/>
          </p:nvSpPr>
          <p:spPr bwMode="invGray">
            <a:xfrm>
              <a:off x="816" y="2688"/>
              <a:ext cx="636" cy="72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" y="606"/>
                </a:cxn>
                <a:cxn ang="0">
                  <a:pos x="636" y="724"/>
                </a:cxn>
                <a:cxn ang="0">
                  <a:pos x="574" y="0"/>
                </a:cxn>
                <a:cxn ang="0">
                  <a:pos x="0" y="2"/>
                </a:cxn>
              </a:cxnLst>
              <a:rect l="0" t="0" r="r" b="b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1" name="Freeform 5"/>
            <p:cNvSpPr>
              <a:spLocks/>
            </p:cNvSpPr>
            <p:nvPr/>
          </p:nvSpPr>
          <p:spPr bwMode="invGray">
            <a:xfrm>
              <a:off x="452" y="3296"/>
              <a:ext cx="998" cy="586"/>
            </a:xfrm>
            <a:custGeom>
              <a:avLst/>
              <a:gdLst/>
              <a:ahLst/>
              <a:cxnLst>
                <a:cxn ang="0">
                  <a:pos x="0" y="340"/>
                </a:cxn>
                <a:cxn ang="0">
                  <a:pos x="500" y="0"/>
                </a:cxn>
                <a:cxn ang="0">
                  <a:pos x="998" y="116"/>
                </a:cxn>
                <a:cxn ang="0">
                  <a:pos x="540" y="586"/>
                </a:cxn>
                <a:cxn ang="0">
                  <a:pos x="0" y="340"/>
                </a:cxn>
              </a:cxnLst>
              <a:rect l="0" t="0" r="r" b="b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bg2">
                <a:alpha val="8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pSp>
        <p:nvGrpSpPr>
          <p:cNvPr id="142343" name="Group 7"/>
          <p:cNvGrpSpPr>
            <a:grpSpLocks/>
          </p:cNvGrpSpPr>
          <p:nvPr/>
        </p:nvGrpSpPr>
        <p:grpSpPr bwMode="auto">
          <a:xfrm>
            <a:off x="2667000" y="2503488"/>
            <a:ext cx="3203575" cy="3016250"/>
            <a:chOff x="184" y="2688"/>
            <a:chExt cx="1268" cy="1194"/>
          </a:xfrm>
        </p:grpSpPr>
        <p:sp>
          <p:nvSpPr>
            <p:cNvPr id="142344" name="Freeform 8"/>
            <p:cNvSpPr>
              <a:spLocks/>
            </p:cNvSpPr>
            <p:nvPr/>
          </p:nvSpPr>
          <p:spPr bwMode="gray">
            <a:xfrm>
              <a:off x="184" y="2692"/>
              <a:ext cx="770" cy="942"/>
            </a:xfrm>
            <a:custGeom>
              <a:avLst/>
              <a:gdLst/>
              <a:ahLst/>
              <a:cxnLst>
                <a:cxn ang="0">
                  <a:pos x="636" y="0"/>
                </a:cxn>
                <a:cxn ang="0">
                  <a:pos x="770" y="602"/>
                </a:cxn>
                <a:cxn ang="0">
                  <a:pos x="270" y="942"/>
                </a:cxn>
                <a:cxn ang="0">
                  <a:pos x="0" y="216"/>
                </a:cxn>
                <a:cxn ang="0">
                  <a:pos x="636" y="0"/>
                </a:cxn>
              </a:cxnLst>
              <a:rect l="0" t="0" r="r" b="b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3529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5" name="Freeform 9"/>
            <p:cNvSpPr>
              <a:spLocks/>
            </p:cNvSpPr>
            <p:nvPr/>
          </p:nvSpPr>
          <p:spPr bwMode="gray">
            <a:xfrm>
              <a:off x="816" y="2688"/>
              <a:ext cx="636" cy="72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" y="606"/>
                </a:cxn>
                <a:cxn ang="0">
                  <a:pos x="636" y="724"/>
                </a:cxn>
                <a:cxn ang="0">
                  <a:pos x="574" y="0"/>
                </a:cxn>
                <a:cxn ang="0">
                  <a:pos x="0" y="2"/>
                </a:cxn>
              </a:cxnLst>
              <a:rect l="0" t="0" r="r" b="b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6" name="Freeform 10"/>
            <p:cNvSpPr>
              <a:spLocks/>
            </p:cNvSpPr>
            <p:nvPr/>
          </p:nvSpPr>
          <p:spPr bwMode="gray">
            <a:xfrm>
              <a:off x="452" y="3296"/>
              <a:ext cx="998" cy="586"/>
            </a:xfrm>
            <a:custGeom>
              <a:avLst/>
              <a:gdLst/>
              <a:ahLst/>
              <a:cxnLst>
                <a:cxn ang="0">
                  <a:pos x="0" y="340"/>
                </a:cxn>
                <a:cxn ang="0">
                  <a:pos x="500" y="0"/>
                </a:cxn>
                <a:cxn ang="0">
                  <a:pos x="998" y="116"/>
                </a:cxn>
                <a:cxn ang="0">
                  <a:pos x="540" y="586"/>
                </a:cxn>
                <a:cxn ang="0">
                  <a:pos x="0" y="340"/>
                </a:cxn>
              </a:cxnLst>
              <a:rect l="0" t="0" r="r" b="b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7568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48" name="Text Box 12"/>
          <p:cNvSpPr txBox="1">
            <a:spLocks noChangeArrowheads="1"/>
          </p:cNvSpPr>
          <p:nvPr/>
        </p:nvSpPr>
        <p:spPr bwMode="gray">
          <a:xfrm>
            <a:off x="3733800" y="3657600"/>
            <a:ext cx="14017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charset="0"/>
              </a:rPr>
              <a:t>Vision</a:t>
            </a:r>
          </a:p>
        </p:txBody>
      </p:sp>
      <p:grpSp>
        <p:nvGrpSpPr>
          <p:cNvPr id="142349" name="Group 13"/>
          <p:cNvGrpSpPr>
            <a:grpSpLocks/>
          </p:cNvGrpSpPr>
          <p:nvPr/>
        </p:nvGrpSpPr>
        <p:grpSpPr bwMode="auto">
          <a:xfrm rot="4976862" flipH="1">
            <a:off x="5480050" y="2411413"/>
            <a:ext cx="323850" cy="311150"/>
            <a:chOff x="1944" y="1111"/>
            <a:chExt cx="204" cy="196"/>
          </a:xfrm>
        </p:grpSpPr>
        <p:pic>
          <p:nvPicPr>
            <p:cNvPr id="142350" name="Picture 1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42351" name="Oval 15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352" name="Group 16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42353" name="Group 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354" name="AutoShape 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55" name="AutoShape 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56" name="AutoShape 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57" name="AutoShape 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358" name="Group 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2359" name="AutoShape 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60" name="AutoShape 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61" name="AutoShape 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62" name="AutoShape 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2363" name="Arc 27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2364" name="Picture 28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42365" name="Group 29"/>
          <p:cNvGrpSpPr>
            <a:grpSpLocks/>
          </p:cNvGrpSpPr>
          <p:nvPr/>
        </p:nvGrpSpPr>
        <p:grpSpPr bwMode="auto">
          <a:xfrm rot="4976862" flipH="1">
            <a:off x="2511425" y="2914650"/>
            <a:ext cx="323850" cy="311150"/>
            <a:chOff x="1944" y="1111"/>
            <a:chExt cx="204" cy="196"/>
          </a:xfrm>
        </p:grpSpPr>
        <p:pic>
          <p:nvPicPr>
            <p:cNvPr id="142366" name="Picture 30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42367" name="Oval 3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368" name="Group 3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42369" name="Group 3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370" name="AutoShape 3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1" name="AutoShape 3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2" name="AutoShape 3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3" name="AutoShape 3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374" name="Group 3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2375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6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7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8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2379" name="Arc 4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2380" name="Picture 44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142381" name="Group 45"/>
          <p:cNvGrpSpPr>
            <a:grpSpLocks/>
          </p:cNvGrpSpPr>
          <p:nvPr/>
        </p:nvGrpSpPr>
        <p:grpSpPr bwMode="auto">
          <a:xfrm rot="4976862" flipH="1">
            <a:off x="4484688" y="5360988"/>
            <a:ext cx="323850" cy="311150"/>
            <a:chOff x="1944" y="1111"/>
            <a:chExt cx="204" cy="196"/>
          </a:xfrm>
        </p:grpSpPr>
        <p:pic>
          <p:nvPicPr>
            <p:cNvPr id="142382" name="Picture 46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42383" name="Oval 47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384" name="Group 48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42385" name="Group 4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386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87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88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89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390" name="Group 5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2391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92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93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94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2395" name="Arc 59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2396" name="Picture 60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142397" name="Text Box 61"/>
          <p:cNvSpPr txBox="1">
            <a:spLocks noChangeArrowheads="1"/>
          </p:cNvSpPr>
          <p:nvPr/>
        </p:nvSpPr>
        <p:spPr bwMode="gray">
          <a:xfrm>
            <a:off x="3321050" y="3236913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Text1</a:t>
            </a:r>
          </a:p>
        </p:txBody>
      </p:sp>
      <p:sp>
        <p:nvSpPr>
          <p:cNvPr id="142398" name="Text Box 62"/>
          <p:cNvSpPr txBox="1">
            <a:spLocks noChangeArrowheads="1"/>
          </p:cNvSpPr>
          <p:nvPr/>
        </p:nvSpPr>
        <p:spPr bwMode="gray">
          <a:xfrm>
            <a:off x="4748213" y="3236913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Text2</a:t>
            </a:r>
          </a:p>
        </p:txBody>
      </p:sp>
      <p:sp>
        <p:nvSpPr>
          <p:cNvPr id="142399" name="Text Box 63"/>
          <p:cNvSpPr txBox="1">
            <a:spLocks noChangeArrowheads="1"/>
          </p:cNvSpPr>
          <p:nvPr/>
        </p:nvSpPr>
        <p:spPr bwMode="gray">
          <a:xfrm>
            <a:off x="4257675" y="4535488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Text3</a:t>
            </a:r>
          </a:p>
        </p:txBody>
      </p:sp>
      <p:sp>
        <p:nvSpPr>
          <p:cNvPr id="142400" name="AutoShape 64"/>
          <p:cNvSpPr>
            <a:spLocks/>
          </p:cNvSpPr>
          <p:nvPr/>
        </p:nvSpPr>
        <p:spPr bwMode="auto">
          <a:xfrm>
            <a:off x="6796088" y="2057400"/>
            <a:ext cx="1509712" cy="366713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Your text in here</a:t>
            </a:r>
          </a:p>
        </p:txBody>
      </p:sp>
      <p:sp>
        <p:nvSpPr>
          <p:cNvPr id="142401" name="AutoShape 65"/>
          <p:cNvSpPr>
            <a:spLocks/>
          </p:cNvSpPr>
          <p:nvPr/>
        </p:nvSpPr>
        <p:spPr bwMode="auto">
          <a:xfrm>
            <a:off x="5857875" y="5202238"/>
            <a:ext cx="1509713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Your text in here</a:t>
            </a:r>
          </a:p>
        </p:txBody>
      </p:sp>
      <p:sp>
        <p:nvSpPr>
          <p:cNvPr id="142402" name="AutoShape 66"/>
          <p:cNvSpPr>
            <a:spLocks/>
          </p:cNvSpPr>
          <p:nvPr/>
        </p:nvSpPr>
        <p:spPr bwMode="auto">
          <a:xfrm>
            <a:off x="288925" y="2687638"/>
            <a:ext cx="1509713" cy="366712"/>
          </a:xfrm>
          <a:prstGeom prst="accentCallout2">
            <a:avLst>
              <a:gd name="adj1" fmla="val 31167"/>
              <a:gd name="adj2" fmla="val 105046"/>
              <a:gd name="adj3" fmla="val 31167"/>
              <a:gd name="adj4" fmla="val 131333"/>
              <a:gd name="adj5" fmla="val 99565"/>
              <a:gd name="adj6" fmla="val 1580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Your text in here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gray">
          <a:xfrm>
            <a:off x="990600" y="91440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2070100" y="2482850"/>
            <a:ext cx="5045075" cy="1363663"/>
            <a:chOff x="1304" y="1355"/>
            <a:chExt cx="3178" cy="859"/>
          </a:xfrm>
        </p:grpSpPr>
        <p:cxnSp>
          <p:nvCxnSpPr>
            <p:cNvPr id="143363" name="AutoShape 3"/>
            <p:cNvCxnSpPr>
              <a:cxnSpLocks noChangeShapeType="1"/>
              <a:stCxn id="143396" idx="2"/>
            </p:cNvCxnSpPr>
            <p:nvPr/>
          </p:nvCxnSpPr>
          <p:spPr bwMode="auto">
            <a:xfrm flipH="1">
              <a:off x="2880" y="1355"/>
              <a:ext cx="3" cy="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64" name="AutoShape 4"/>
            <p:cNvCxnSpPr>
              <a:cxnSpLocks noChangeShapeType="1"/>
            </p:cNvCxnSpPr>
            <p:nvPr/>
          </p:nvCxnSpPr>
          <p:spPr bwMode="auto">
            <a:xfrm>
              <a:off x="2880" y="1878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65" name="AutoShape 5"/>
            <p:cNvCxnSpPr>
              <a:cxnSpLocks noChangeShapeType="1"/>
              <a:stCxn id="143370" idx="0"/>
              <a:endCxn id="143373" idx="0"/>
            </p:cNvCxnSpPr>
            <p:nvPr/>
          </p:nvCxnSpPr>
          <p:spPr bwMode="auto">
            <a:xfrm rot="5400000" flipV="1">
              <a:off x="2892" y="604"/>
              <a:ext cx="1" cy="3178"/>
            </a:xfrm>
            <a:prstGeom prst="bentConnector3">
              <a:avLst>
                <a:gd name="adj1" fmla="val -144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gray">
          <a:xfrm>
            <a:off x="7159625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gray">
          <a:xfrm>
            <a:off x="5995988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69" name="Group 9"/>
          <p:cNvGrpSpPr>
            <a:grpSpLocks/>
          </p:cNvGrpSpPr>
          <p:nvPr/>
        </p:nvGrpSpPr>
        <p:grpSpPr bwMode="auto">
          <a:xfrm>
            <a:off x="933450" y="3821113"/>
            <a:ext cx="2273300" cy="536575"/>
            <a:chOff x="3964" y="2071"/>
            <a:chExt cx="1484" cy="330"/>
          </a:xfrm>
        </p:grpSpPr>
        <p:sp>
          <p:nvSpPr>
            <p:cNvPr id="143370" name="AutoShape 1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1" name="AutoShape 1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72" name="Group 12"/>
          <p:cNvGrpSpPr>
            <a:grpSpLocks/>
          </p:cNvGrpSpPr>
          <p:nvPr/>
        </p:nvGrpSpPr>
        <p:grpSpPr bwMode="auto">
          <a:xfrm>
            <a:off x="5978525" y="3821113"/>
            <a:ext cx="2273300" cy="536575"/>
            <a:chOff x="3964" y="2071"/>
            <a:chExt cx="1484" cy="330"/>
          </a:xfrm>
        </p:grpSpPr>
        <p:sp>
          <p:nvSpPr>
            <p:cNvPr id="143373" name="AutoShape 1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4" name="AutoShape 1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75" name="Group 15"/>
          <p:cNvGrpSpPr>
            <a:grpSpLocks/>
          </p:cNvGrpSpPr>
          <p:nvPr/>
        </p:nvGrpSpPr>
        <p:grpSpPr bwMode="auto">
          <a:xfrm>
            <a:off x="3452813" y="3830638"/>
            <a:ext cx="2273300" cy="536575"/>
            <a:chOff x="3964" y="2071"/>
            <a:chExt cx="1484" cy="330"/>
          </a:xfrm>
        </p:grpSpPr>
        <p:sp>
          <p:nvSpPr>
            <p:cNvPr id="143376" name="AutoShape 1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7" name="AutoShape 1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78" name="Rectangle 18"/>
          <p:cNvSpPr>
            <a:spLocks noChangeArrowheads="1"/>
          </p:cNvSpPr>
          <p:nvPr/>
        </p:nvSpPr>
        <p:spPr bwMode="gray">
          <a:xfrm>
            <a:off x="952500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gray">
          <a:xfrm>
            <a:off x="2116138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gray">
          <a:xfrm>
            <a:off x="6019800" y="391160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Sub Department</a:t>
            </a: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gray">
          <a:xfrm>
            <a:off x="960438" y="390207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Sub Department</a:t>
            </a:r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gray">
          <a:xfrm>
            <a:off x="852488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gray">
          <a:xfrm>
            <a:off x="2011363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gray">
          <a:xfrm>
            <a:off x="3482975" y="39084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Sub Department</a:t>
            </a:r>
          </a:p>
        </p:txBody>
      </p:sp>
      <p:sp>
        <p:nvSpPr>
          <p:cNvPr id="143385" name="Rectangle 25"/>
          <p:cNvSpPr>
            <a:spLocks noChangeArrowheads="1"/>
          </p:cNvSpPr>
          <p:nvPr/>
        </p:nvSpPr>
        <p:spPr bwMode="gray">
          <a:xfrm>
            <a:off x="3470275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Rectangle 26"/>
          <p:cNvSpPr>
            <a:spLocks noChangeArrowheads="1"/>
          </p:cNvSpPr>
          <p:nvPr/>
        </p:nvSpPr>
        <p:spPr bwMode="gray">
          <a:xfrm>
            <a:off x="4633913" y="46037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gray">
          <a:xfrm>
            <a:off x="3370263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gray">
          <a:xfrm>
            <a:off x="4529138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gray">
          <a:xfrm>
            <a:off x="5895975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gray">
          <a:xfrm>
            <a:off x="7054850" y="49387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Sub 01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FFFF"/>
                </a:solidFill>
                <a:latin typeface="Arial" charset="0"/>
              </a:rPr>
              <a:t>Department</a:t>
            </a:r>
          </a:p>
        </p:txBody>
      </p:sp>
      <p:grpSp>
        <p:nvGrpSpPr>
          <p:cNvPr id="143391" name="Group 31"/>
          <p:cNvGrpSpPr>
            <a:grpSpLocks/>
          </p:cNvGrpSpPr>
          <p:nvPr/>
        </p:nvGrpSpPr>
        <p:grpSpPr bwMode="auto">
          <a:xfrm>
            <a:off x="3459163" y="2819400"/>
            <a:ext cx="2273300" cy="536575"/>
            <a:chOff x="3964" y="2071"/>
            <a:chExt cx="1484" cy="330"/>
          </a:xfrm>
        </p:grpSpPr>
        <p:sp>
          <p:nvSpPr>
            <p:cNvPr id="143392" name="AutoShape 32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3" name="AutoShape 33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94" name="Text Box 34"/>
          <p:cNvSpPr txBox="1">
            <a:spLocks noChangeArrowheads="1"/>
          </p:cNvSpPr>
          <p:nvPr/>
        </p:nvSpPr>
        <p:spPr bwMode="gray">
          <a:xfrm>
            <a:off x="3486150" y="2900363"/>
            <a:ext cx="22002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Sub Department</a:t>
            </a:r>
          </a:p>
        </p:txBody>
      </p:sp>
      <p:grpSp>
        <p:nvGrpSpPr>
          <p:cNvPr id="143395" name="Group 35"/>
          <p:cNvGrpSpPr>
            <a:grpSpLocks/>
          </p:cNvGrpSpPr>
          <p:nvPr/>
        </p:nvGrpSpPr>
        <p:grpSpPr bwMode="auto">
          <a:xfrm>
            <a:off x="3440113" y="1946275"/>
            <a:ext cx="2273300" cy="536575"/>
            <a:chOff x="3964" y="2071"/>
            <a:chExt cx="1484" cy="330"/>
          </a:xfrm>
        </p:grpSpPr>
        <p:sp>
          <p:nvSpPr>
            <p:cNvPr id="143396" name="AutoShape 3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7" name="AutoShape 3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tx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98" name="Text Box 38"/>
          <p:cNvSpPr txBox="1">
            <a:spLocks noChangeArrowheads="1"/>
          </p:cNvSpPr>
          <p:nvPr/>
        </p:nvSpPr>
        <p:spPr bwMode="gray">
          <a:xfrm>
            <a:off x="3481388" y="205740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CEO</a:t>
            </a:r>
          </a:p>
        </p:txBody>
      </p:sp>
      <p:sp>
        <p:nvSpPr>
          <p:cNvPr id="143399" name="Rectangle 39"/>
          <p:cNvSpPr>
            <a:spLocks noChangeArrowheads="1"/>
          </p:cNvSpPr>
          <p:nvPr/>
        </p:nvSpPr>
        <p:spPr bwMode="gray">
          <a:xfrm>
            <a:off x="990600" y="10477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7543800" cy="3581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en-US" sz="2800" b="1">
                <a:solidFill>
                  <a:schemeClr val="tx2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90000"/>
              </a:lnSpc>
            </a:pPr>
            <a:endParaRPr lang="en-US" sz="28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/>
              <a:t>On the </a:t>
            </a:r>
            <a:r>
              <a:rPr lang="en-US">
                <a:solidFill>
                  <a:schemeClr val="tx2"/>
                </a:solidFill>
              </a:rPr>
              <a:t>[View]</a:t>
            </a:r>
            <a:r>
              <a:rPr lang="en-US"/>
              <a:t> menu, point to </a:t>
            </a:r>
            <a:r>
              <a:rPr lang="en-US">
                <a:solidFill>
                  <a:schemeClr val="tx2"/>
                </a:solidFill>
              </a:rPr>
              <a:t>[Master],</a:t>
            </a:r>
            <a:r>
              <a:rPr lang="en-US"/>
              <a:t> and then click </a:t>
            </a:r>
            <a:r>
              <a:rPr lang="en-US">
                <a:solidFill>
                  <a:schemeClr val="tx2"/>
                </a:solidFill>
              </a:rPr>
              <a:t>[Slide Master]</a:t>
            </a:r>
            <a:r>
              <a:rPr lang="en-US"/>
              <a:t> or </a:t>
            </a:r>
            <a:r>
              <a:rPr lang="en-US">
                <a:solidFill>
                  <a:schemeClr val="tx2"/>
                </a:solidFill>
              </a:rPr>
              <a:t>[Notes Master].</a:t>
            </a:r>
            <a:r>
              <a:rPr lang="en-US"/>
              <a:t> Change images to the one you like, then it will apply to all the other slides. 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52600" y="4997450"/>
            <a:ext cx="632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>
                <a:latin typeface="Arial" charset="0"/>
              </a:rPr>
              <a:t>[ Image information in product ]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>
                <a:latin typeface="Arial" charset="0"/>
              </a:rPr>
              <a:t> Image : www.photosclub.co.kr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>
                <a:latin typeface="Arial" charset="0"/>
              </a:rPr>
              <a:t> Note to customers : This image has been licensed to be used within this PowerPoint template only. </a:t>
            </a:r>
          </a:p>
          <a:p>
            <a:r>
              <a:rPr lang="en-US" sz="1000">
                <a:latin typeface="Arial" charset="0"/>
              </a:rPr>
              <a:t>                                   You may not extract the image for any other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Text Box 3"/>
          <p:cNvSpPr txBox="1">
            <a:spLocks noChangeArrowheads="1"/>
          </p:cNvSpPr>
          <p:nvPr/>
        </p:nvSpPr>
        <p:spPr bwMode="gray">
          <a:xfrm>
            <a:off x="1676400" y="5410200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www.themegallery.com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145414" name="WordArt 6"/>
          <p:cNvSpPr>
            <a:spLocks noChangeArrowheads="1" noChangeShapeType="1" noTextEdit="1"/>
          </p:cNvSpPr>
          <p:nvPr/>
        </p:nvSpPr>
        <p:spPr bwMode="gray">
          <a:xfrm>
            <a:off x="2133600" y="1295400"/>
            <a:ext cx="4724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17773" name="AutoShape 13"/>
          <p:cNvSpPr>
            <a:spLocks noChangeArrowheads="1"/>
          </p:cNvSpPr>
          <p:nvPr/>
        </p:nvSpPr>
        <p:spPr bwMode="gray">
          <a:xfrm>
            <a:off x="3563938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gray">
          <a:xfrm>
            <a:off x="6327775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75" name="Group 15"/>
          <p:cNvGrpSpPr>
            <a:grpSpLocks/>
          </p:cNvGrpSpPr>
          <p:nvPr/>
        </p:nvGrpSpPr>
        <p:grpSpPr bwMode="auto">
          <a:xfrm>
            <a:off x="6467475" y="3095625"/>
            <a:ext cx="2355850" cy="523875"/>
            <a:chOff x="3964" y="2071"/>
            <a:chExt cx="1484" cy="330"/>
          </a:xfrm>
        </p:grpSpPr>
        <p:sp>
          <p:nvSpPr>
            <p:cNvPr id="117776" name="AutoShape 1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AutoShape 1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78" name="Rectangle 18"/>
          <p:cNvSpPr>
            <a:spLocks noChangeArrowheads="1"/>
          </p:cNvSpPr>
          <p:nvPr/>
        </p:nvSpPr>
        <p:spPr bwMode="black">
          <a:xfrm>
            <a:off x="6896100" y="3146425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Arial" charset="0"/>
              </a:rPr>
              <a:t>Content 03</a:t>
            </a:r>
          </a:p>
        </p:txBody>
      </p:sp>
      <p:grpSp>
        <p:nvGrpSpPr>
          <p:cNvPr id="117779" name="Group 19"/>
          <p:cNvGrpSpPr>
            <a:grpSpLocks/>
          </p:cNvGrpSpPr>
          <p:nvPr/>
        </p:nvGrpSpPr>
        <p:grpSpPr bwMode="auto">
          <a:xfrm>
            <a:off x="3675063" y="3095625"/>
            <a:ext cx="2355850" cy="523875"/>
            <a:chOff x="2140" y="2071"/>
            <a:chExt cx="1484" cy="330"/>
          </a:xfrm>
        </p:grpSpPr>
        <p:sp>
          <p:nvSpPr>
            <p:cNvPr id="117780" name="AutoShape 2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1" name="AutoShape 2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82" name="Rectangle 22"/>
          <p:cNvSpPr>
            <a:spLocks noChangeArrowheads="1"/>
          </p:cNvSpPr>
          <p:nvPr/>
        </p:nvSpPr>
        <p:spPr bwMode="black">
          <a:xfrm>
            <a:off x="4097338" y="3146425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Arial" charset="0"/>
              </a:rPr>
              <a:t>Content 02</a:t>
            </a:r>
          </a:p>
        </p:txBody>
      </p:sp>
      <p:sp>
        <p:nvSpPr>
          <p:cNvPr id="117783" name="AutoShape 23"/>
          <p:cNvSpPr>
            <a:spLocks noChangeArrowheads="1"/>
          </p:cNvSpPr>
          <p:nvPr/>
        </p:nvSpPr>
        <p:spPr bwMode="gray">
          <a:xfrm>
            <a:off x="801688" y="3346450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84" name="AutoShape 24"/>
          <p:cNvSpPr>
            <a:spLocks noChangeArrowheads="1"/>
          </p:cNvSpPr>
          <p:nvPr/>
        </p:nvSpPr>
        <p:spPr bwMode="ltGray">
          <a:xfrm>
            <a:off x="900113" y="3095625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5" name="AutoShape 25"/>
          <p:cNvSpPr>
            <a:spLocks noChangeArrowheads="1"/>
          </p:cNvSpPr>
          <p:nvPr/>
        </p:nvSpPr>
        <p:spPr bwMode="ltGray">
          <a:xfrm>
            <a:off x="936625" y="3127375"/>
            <a:ext cx="2273300" cy="125413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black">
          <a:xfrm>
            <a:off x="1322388" y="3146425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Arial" charset="0"/>
              </a:rPr>
              <a:t>Content 01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gray">
          <a:xfrm>
            <a:off x="1023938" y="2646363"/>
            <a:ext cx="3911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gray">
          <a:xfrm>
            <a:off x="946150" y="3889375"/>
            <a:ext cx="2262188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gray">
          <a:xfrm>
            <a:off x="3635375" y="3922713"/>
            <a:ext cx="2506663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gray">
          <a:xfrm>
            <a:off x="6376988" y="3922713"/>
            <a:ext cx="2506662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 Description of the contents</a:t>
            </a:r>
          </a:p>
        </p:txBody>
      </p:sp>
      <p:sp>
        <p:nvSpPr>
          <p:cNvPr id="117791" name="Rectangle 31"/>
          <p:cNvSpPr>
            <a:spLocks noChangeArrowheads="1"/>
          </p:cNvSpPr>
          <p:nvPr/>
        </p:nvSpPr>
        <p:spPr bwMode="auto">
          <a:xfrm>
            <a:off x="906463" y="1600200"/>
            <a:ext cx="775176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charset="0"/>
              <a:buChar char="●"/>
            </a:pPr>
            <a:r>
              <a:rPr lang="en-US" sz="2000" b="1">
                <a:latin typeface="Arial" charset="0"/>
              </a:rPr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charset="0"/>
              <a:buNone/>
            </a:pPr>
            <a:r>
              <a:rPr lang="en-US" sz="2000" b="1">
                <a:latin typeface="Arial" charset="0"/>
              </a:rPr>
              <a:t>   developed by Guild Design Inc.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8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9810" name="Oval 2"/>
          <p:cNvSpPr>
            <a:spLocks noChangeArrowheads="1"/>
          </p:cNvSpPr>
          <p:nvPr/>
        </p:nvSpPr>
        <p:spPr bwMode="gray">
          <a:xfrm>
            <a:off x="2514600" y="2060575"/>
            <a:ext cx="2743200" cy="27432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Oval 3"/>
          <p:cNvSpPr>
            <a:spLocks noChangeArrowheads="1"/>
          </p:cNvSpPr>
          <p:nvPr/>
        </p:nvSpPr>
        <p:spPr bwMode="gray">
          <a:xfrm>
            <a:off x="3657600" y="2574925"/>
            <a:ext cx="1619250" cy="1619250"/>
          </a:xfrm>
          <a:prstGeom prst="ellipse">
            <a:avLst/>
          </a:prstGeom>
          <a:solidFill>
            <a:srgbClr val="DCDCDC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gray">
          <a:xfrm>
            <a:off x="2895600" y="3355975"/>
            <a:ext cx="1524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gray">
          <a:xfrm>
            <a:off x="3733800" y="2212975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gray">
          <a:xfrm flipH="1">
            <a:off x="3829050" y="3736975"/>
            <a:ext cx="81915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gray">
          <a:xfrm>
            <a:off x="5029200" y="36607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gray">
          <a:xfrm flipV="1">
            <a:off x="5029200" y="2365375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gray">
          <a:xfrm>
            <a:off x="4295775" y="2965450"/>
            <a:ext cx="895350" cy="8953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2819400" y="1222375"/>
            <a:ext cx="1146175" cy="1384300"/>
            <a:chOff x="2064" y="1008"/>
            <a:chExt cx="722" cy="872"/>
          </a:xfrm>
        </p:grpSpPr>
        <p:sp>
          <p:nvSpPr>
            <p:cNvPr id="119820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821" name="Group 13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19822" name="Picture 1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19823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9824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19825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19826" name="Group 1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9827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28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29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30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831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9832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33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34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35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836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9837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838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39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40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41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842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843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44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45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46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847" name="Rectangle 39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Text</a:t>
              </a:r>
            </a:p>
          </p:txBody>
        </p:sp>
      </p:grpSp>
      <p:grpSp>
        <p:nvGrpSpPr>
          <p:cNvPr id="119848" name="Group 40"/>
          <p:cNvGrpSpPr>
            <a:grpSpLocks/>
          </p:cNvGrpSpPr>
          <p:nvPr/>
        </p:nvGrpSpPr>
        <p:grpSpPr bwMode="auto">
          <a:xfrm>
            <a:off x="1830388" y="2619375"/>
            <a:ext cx="1146175" cy="1384300"/>
            <a:chOff x="2064" y="1008"/>
            <a:chExt cx="722" cy="872"/>
          </a:xfrm>
        </p:grpSpPr>
        <p:sp>
          <p:nvSpPr>
            <p:cNvPr id="119849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850" name="Group 4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19851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19852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9853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19854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19855" name="Group 4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9856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57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58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59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860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9861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62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63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64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865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9866" name="Group 5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867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68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69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70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871" name="Group 6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872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73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74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75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876" name="Rectangle 68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Text</a:t>
              </a:r>
            </a:p>
          </p:txBody>
        </p:sp>
      </p:grpSp>
      <p:grpSp>
        <p:nvGrpSpPr>
          <p:cNvPr id="119877" name="Group 69"/>
          <p:cNvGrpSpPr>
            <a:grpSpLocks/>
          </p:cNvGrpSpPr>
          <p:nvPr/>
        </p:nvGrpSpPr>
        <p:grpSpPr bwMode="auto">
          <a:xfrm>
            <a:off x="2943225" y="4967288"/>
            <a:ext cx="1146175" cy="1384300"/>
            <a:chOff x="2064" y="1008"/>
            <a:chExt cx="722" cy="872"/>
          </a:xfrm>
        </p:grpSpPr>
        <p:sp>
          <p:nvSpPr>
            <p:cNvPr id="119878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879" name="Group 71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19880" name="Picture 7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19881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9882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19883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19884" name="Group 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9885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86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87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88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889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9890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91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92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893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894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9895" name="Group 8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896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97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98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899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900" name="Group 9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901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02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03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04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905" name="Rectangle 97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Text</a:t>
              </a:r>
            </a:p>
          </p:txBody>
        </p:sp>
      </p:grpSp>
      <p:grpSp>
        <p:nvGrpSpPr>
          <p:cNvPr id="119906" name="Group 98"/>
          <p:cNvGrpSpPr>
            <a:grpSpLocks/>
          </p:cNvGrpSpPr>
          <p:nvPr/>
        </p:nvGrpSpPr>
        <p:grpSpPr bwMode="auto">
          <a:xfrm>
            <a:off x="5187950" y="3508375"/>
            <a:ext cx="1146175" cy="1384300"/>
            <a:chOff x="2064" y="1008"/>
            <a:chExt cx="722" cy="872"/>
          </a:xfrm>
        </p:grpSpPr>
        <p:sp>
          <p:nvSpPr>
            <p:cNvPr id="119907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908" name="Group 10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19909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19910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9911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19912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19913" name="Group 10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9914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15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16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17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918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9919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20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21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22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923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9924" name="Group 1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925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26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27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28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929" name="Group 1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930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31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32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33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934" name="Rectangle 126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Text</a:t>
              </a:r>
            </a:p>
          </p:txBody>
        </p:sp>
      </p:grpSp>
      <p:grpSp>
        <p:nvGrpSpPr>
          <p:cNvPr id="119935" name="Group 127"/>
          <p:cNvGrpSpPr>
            <a:grpSpLocks/>
          </p:cNvGrpSpPr>
          <p:nvPr/>
        </p:nvGrpSpPr>
        <p:grpSpPr bwMode="auto">
          <a:xfrm>
            <a:off x="5181600" y="1346200"/>
            <a:ext cx="1146175" cy="1384300"/>
            <a:chOff x="2064" y="1008"/>
            <a:chExt cx="722" cy="872"/>
          </a:xfrm>
        </p:grpSpPr>
        <p:sp>
          <p:nvSpPr>
            <p:cNvPr id="119936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937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19938" name="Picture 13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19939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19940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19941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19942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19943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44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45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46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947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19948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49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50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951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952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19953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954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55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56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57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958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959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60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61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62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963" name="Rectangle 155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Text</a:t>
              </a:r>
            </a:p>
          </p:txBody>
        </p:sp>
      </p:grpSp>
      <p:grpSp>
        <p:nvGrpSpPr>
          <p:cNvPr id="119964" name="Group 156"/>
          <p:cNvGrpSpPr>
            <a:grpSpLocks/>
          </p:cNvGrpSpPr>
          <p:nvPr/>
        </p:nvGrpSpPr>
        <p:grpSpPr bwMode="auto">
          <a:xfrm rot="4976862" flipH="1">
            <a:off x="4483100" y="3140075"/>
            <a:ext cx="673100" cy="647700"/>
            <a:chOff x="1944" y="1111"/>
            <a:chExt cx="204" cy="196"/>
          </a:xfrm>
        </p:grpSpPr>
        <p:pic>
          <p:nvPicPr>
            <p:cNvPr id="119965" name="Picture 157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19966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967" name="Group 15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19968" name="Group 1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9969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0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1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2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973" name="Group 1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974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5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6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77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9978" name="Arc 17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9979" name="Picture 171" descr="light_shadow1"/>
            <p:cNvPicPr>
              <a:picLocks noChangeAspect="1" noChangeArrowheads="1"/>
            </p:cNvPicPr>
            <p:nvPr/>
          </p:nvPicPr>
          <p:blipFill>
            <a:blip r:embed="rId5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119980" name="AutoShape 172"/>
          <p:cNvSpPr>
            <a:spLocks/>
          </p:cNvSpPr>
          <p:nvPr/>
        </p:nvSpPr>
        <p:spPr bwMode="auto">
          <a:xfrm>
            <a:off x="7177088" y="1617663"/>
            <a:ext cx="1509712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4. Description of the business</a:t>
            </a:r>
          </a:p>
        </p:txBody>
      </p:sp>
      <p:sp>
        <p:nvSpPr>
          <p:cNvPr id="119981" name="AutoShape 173"/>
          <p:cNvSpPr>
            <a:spLocks/>
          </p:cNvSpPr>
          <p:nvPr/>
        </p:nvSpPr>
        <p:spPr bwMode="auto">
          <a:xfrm>
            <a:off x="6872288" y="3573463"/>
            <a:ext cx="1509712" cy="392112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5. Description of the business</a:t>
            </a:r>
          </a:p>
        </p:txBody>
      </p:sp>
      <p:sp>
        <p:nvSpPr>
          <p:cNvPr id="119982" name="AutoShape 174"/>
          <p:cNvSpPr>
            <a:spLocks/>
          </p:cNvSpPr>
          <p:nvPr/>
        </p:nvSpPr>
        <p:spPr bwMode="auto">
          <a:xfrm>
            <a:off x="914400" y="1219200"/>
            <a:ext cx="1593850" cy="434975"/>
          </a:xfrm>
          <a:prstGeom prst="accentCallout2">
            <a:avLst>
              <a:gd name="adj1" fmla="val 43796"/>
              <a:gd name="adj2" fmla="val 104782"/>
              <a:gd name="adj3" fmla="val 43796"/>
              <a:gd name="adj4" fmla="val 114843"/>
              <a:gd name="adj5" fmla="val 118250"/>
              <a:gd name="adj6" fmla="val 125000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1. Description of the business</a:t>
            </a:r>
          </a:p>
        </p:txBody>
      </p:sp>
      <p:sp>
        <p:nvSpPr>
          <p:cNvPr id="119983" name="AutoShape 175"/>
          <p:cNvSpPr>
            <a:spLocks/>
          </p:cNvSpPr>
          <p:nvPr/>
        </p:nvSpPr>
        <p:spPr bwMode="auto">
          <a:xfrm>
            <a:off x="234950" y="3725863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algn="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2. Description of the business</a:t>
            </a:r>
          </a:p>
        </p:txBody>
      </p:sp>
      <p:sp>
        <p:nvSpPr>
          <p:cNvPr id="119984" name="AutoShape 176"/>
          <p:cNvSpPr>
            <a:spLocks/>
          </p:cNvSpPr>
          <p:nvPr/>
        </p:nvSpPr>
        <p:spPr bwMode="auto">
          <a:xfrm>
            <a:off x="463550" y="5032375"/>
            <a:ext cx="1509713" cy="392113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3. Description of the business</a:t>
            </a:r>
          </a:p>
        </p:txBody>
      </p:sp>
      <p:sp>
        <p:nvSpPr>
          <p:cNvPr id="119985" name="Rectangle 177"/>
          <p:cNvSpPr>
            <a:spLocks noChangeArrowheads="1"/>
          </p:cNvSpPr>
          <p:nvPr/>
        </p:nvSpPr>
        <p:spPr bwMode="auto">
          <a:xfrm>
            <a:off x="4900613" y="5108575"/>
            <a:ext cx="33353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ThemeGallery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  <p:sp>
        <p:nvSpPr>
          <p:cNvPr id="119986" name="Rectangle 178"/>
          <p:cNvSpPr>
            <a:spLocks noChangeArrowheads="1"/>
          </p:cNvSpPr>
          <p:nvPr/>
        </p:nvSpPr>
        <p:spPr bwMode="gray">
          <a:xfrm>
            <a:off x="4654550" y="5324475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0855" name="AutoShape 23"/>
          <p:cNvSpPr>
            <a:spLocks noChangeArrowheads="1"/>
          </p:cNvSpPr>
          <p:nvPr/>
        </p:nvSpPr>
        <p:spPr bwMode="gray">
          <a:xfrm flipV="1">
            <a:off x="3765550" y="2649538"/>
            <a:ext cx="2262188" cy="1817687"/>
          </a:xfrm>
          <a:prstGeom prst="upArrow">
            <a:avLst>
              <a:gd name="adj1" fmla="val 66602"/>
              <a:gd name="adj2" fmla="val 48259"/>
            </a:avLst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0856" name="AutoShape 24"/>
          <p:cNvSpPr>
            <a:spLocks noChangeArrowheads="1"/>
          </p:cNvSpPr>
          <p:nvPr/>
        </p:nvSpPr>
        <p:spPr bwMode="gray">
          <a:xfrm>
            <a:off x="962025" y="2703513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AutoShape 25"/>
          <p:cNvSpPr>
            <a:spLocks noChangeArrowheads="1"/>
          </p:cNvSpPr>
          <p:nvPr/>
        </p:nvSpPr>
        <p:spPr bwMode="gray">
          <a:xfrm>
            <a:off x="3232150" y="1998663"/>
            <a:ext cx="3379788" cy="11334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AutoShape 26"/>
          <p:cNvSpPr>
            <a:spLocks noChangeArrowheads="1"/>
          </p:cNvSpPr>
          <p:nvPr/>
        </p:nvSpPr>
        <p:spPr bwMode="gray">
          <a:xfrm>
            <a:off x="3244850" y="2019300"/>
            <a:ext cx="3340100" cy="460375"/>
          </a:xfrm>
          <a:prstGeom prst="roundRect">
            <a:avLst>
              <a:gd name="adj" fmla="val 3482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Oval 27"/>
          <p:cNvSpPr>
            <a:spLocks noChangeArrowheads="1"/>
          </p:cNvSpPr>
          <p:nvPr/>
        </p:nvSpPr>
        <p:spPr bwMode="gray">
          <a:xfrm>
            <a:off x="1752600" y="4613275"/>
            <a:ext cx="6294438" cy="14525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rect">
              <a:fillToRect t="100000" r="100000"/>
            </a:path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AutoShape 28"/>
          <p:cNvSpPr>
            <a:spLocks noChangeArrowheads="1"/>
          </p:cNvSpPr>
          <p:nvPr/>
        </p:nvSpPr>
        <p:spPr bwMode="gray">
          <a:xfrm rot="5400000">
            <a:off x="2477294" y="2331244"/>
            <a:ext cx="865188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0861" name="AutoShape 29"/>
          <p:cNvSpPr>
            <a:spLocks noChangeArrowheads="1"/>
          </p:cNvSpPr>
          <p:nvPr/>
        </p:nvSpPr>
        <p:spPr bwMode="gray">
          <a:xfrm rot="-5400000">
            <a:off x="6500019" y="2377282"/>
            <a:ext cx="865187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black">
          <a:xfrm>
            <a:off x="4146550" y="2032000"/>
            <a:ext cx="160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Arial" charset="0"/>
              </a:rPr>
              <a:t>Title in here</a:t>
            </a:r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black">
          <a:xfrm>
            <a:off x="3278188" y="2606675"/>
            <a:ext cx="3282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Please write down of contents.</a:t>
            </a: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gray">
          <a:xfrm>
            <a:off x="3286125" y="2465388"/>
            <a:ext cx="3243263" cy="0"/>
          </a:xfrm>
          <a:prstGeom prst="line">
            <a:avLst/>
          </a:prstGeom>
          <a:noFill/>
          <a:ln w="9525">
            <a:solidFill>
              <a:srgbClr val="EAEAEA"/>
            </a:solidFill>
            <a:prstDash val="dash"/>
            <a:round/>
            <a:headEnd/>
            <a:tailEnd/>
          </a:ln>
          <a:effectLst>
            <a:outerShdw dist="17961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AutoShape 33"/>
          <p:cNvSpPr>
            <a:spLocks noChangeArrowheads="1"/>
          </p:cNvSpPr>
          <p:nvPr/>
        </p:nvSpPr>
        <p:spPr bwMode="gray">
          <a:xfrm>
            <a:off x="962025" y="175260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6" name="AutoShape 34"/>
          <p:cNvSpPr>
            <a:spLocks noChangeArrowheads="1"/>
          </p:cNvSpPr>
          <p:nvPr/>
        </p:nvSpPr>
        <p:spPr bwMode="gray">
          <a:xfrm>
            <a:off x="7251700" y="269240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AutoShape 35"/>
          <p:cNvSpPr>
            <a:spLocks noChangeArrowheads="1"/>
          </p:cNvSpPr>
          <p:nvPr/>
        </p:nvSpPr>
        <p:spPr bwMode="gray">
          <a:xfrm>
            <a:off x="7256463" y="1760538"/>
            <a:ext cx="1658937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Text Box 36"/>
          <p:cNvSpPr txBox="1">
            <a:spLocks noChangeArrowheads="1"/>
          </p:cNvSpPr>
          <p:nvPr/>
        </p:nvSpPr>
        <p:spPr bwMode="white">
          <a:xfrm>
            <a:off x="7385050" y="1947863"/>
            <a:ext cx="1393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Arial" charset="0"/>
              </a:rPr>
              <a:t>Text in here</a:t>
            </a:r>
          </a:p>
        </p:txBody>
      </p:sp>
      <p:sp>
        <p:nvSpPr>
          <p:cNvPr id="120869" name="Text Box 37"/>
          <p:cNvSpPr txBox="1">
            <a:spLocks noChangeArrowheads="1"/>
          </p:cNvSpPr>
          <p:nvPr/>
        </p:nvSpPr>
        <p:spPr bwMode="white">
          <a:xfrm>
            <a:off x="7385050" y="2878138"/>
            <a:ext cx="1393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Arial" charset="0"/>
              </a:rPr>
              <a:t>Text in here</a:t>
            </a:r>
          </a:p>
        </p:txBody>
      </p:sp>
      <p:sp>
        <p:nvSpPr>
          <p:cNvPr id="120870" name="Text Box 38"/>
          <p:cNvSpPr txBox="1">
            <a:spLocks noChangeArrowheads="1"/>
          </p:cNvSpPr>
          <p:nvPr/>
        </p:nvSpPr>
        <p:spPr bwMode="white">
          <a:xfrm>
            <a:off x="1087438" y="1957388"/>
            <a:ext cx="1393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Arial" charset="0"/>
              </a:rPr>
              <a:t>Text in here</a:t>
            </a:r>
          </a:p>
        </p:txBody>
      </p:sp>
      <p:sp>
        <p:nvSpPr>
          <p:cNvPr id="120871" name="Text Box 39"/>
          <p:cNvSpPr txBox="1">
            <a:spLocks noChangeArrowheads="1"/>
          </p:cNvSpPr>
          <p:nvPr/>
        </p:nvSpPr>
        <p:spPr bwMode="white">
          <a:xfrm>
            <a:off x="1087438" y="2897188"/>
            <a:ext cx="1393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Arial" charset="0"/>
              </a:rPr>
              <a:t>Text in here</a:t>
            </a:r>
          </a:p>
        </p:txBody>
      </p:sp>
      <p:sp>
        <p:nvSpPr>
          <p:cNvPr id="120872" name="Rectangle 40"/>
          <p:cNvSpPr>
            <a:spLocks noChangeArrowheads="1"/>
          </p:cNvSpPr>
          <p:nvPr/>
        </p:nvSpPr>
        <p:spPr bwMode="auto">
          <a:xfrm>
            <a:off x="1984375" y="4946650"/>
            <a:ext cx="58086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343400" y="3659188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rgbClr val="D7181F"/>
                </a:solidFill>
                <a:latin typeface="Arial" charset="0"/>
              </a:rPr>
              <a:t>2. Describe contents for a Chart</a:t>
            </a:r>
            <a:r>
              <a:rPr lang="en-US" b="1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400" b="1">
                <a:latin typeface="Arial" charset="0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sz="1400" b="1">
                <a:latin typeface="Arial" charset="0"/>
              </a:rPr>
              <a:t>       Description of the company’s sub contents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343400" y="2220913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rgbClr val="D7181F"/>
                </a:solidFill>
                <a:latin typeface="Arial" charset="0"/>
              </a:rPr>
              <a:t>1. Describe contents for a Chart </a:t>
            </a:r>
          </a:p>
          <a:p>
            <a:pPr>
              <a:lnSpc>
                <a:spcPct val="120000"/>
              </a:lnSpc>
            </a:pPr>
            <a:r>
              <a:rPr lang="en-US" sz="1400" b="1">
                <a:latin typeface="Arial" charset="0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sz="1400" b="1">
                <a:latin typeface="Arial" charset="0"/>
              </a:rPr>
              <a:t>       Description of the company’s sub contents</a:t>
            </a: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black">
          <a:xfrm>
            <a:off x="4343400" y="3430588"/>
            <a:ext cx="44196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gray">
          <a:xfrm rot="16200000" flipV="1">
            <a:off x="2648744" y="3763169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AutoShape 8"/>
          <p:cNvSpPr>
            <a:spLocks noChangeArrowheads="1"/>
          </p:cNvSpPr>
          <p:nvPr/>
        </p:nvSpPr>
        <p:spPr bwMode="gray">
          <a:xfrm rot="16200000" flipV="1">
            <a:off x="3161506" y="2291557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AutoShape 9"/>
          <p:cNvSpPr>
            <a:spLocks noChangeArrowheads="1"/>
          </p:cNvSpPr>
          <p:nvPr/>
        </p:nvSpPr>
        <p:spPr bwMode="gray">
          <a:xfrm rot="16200000" flipV="1">
            <a:off x="1999457" y="4010819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AutoShape 10"/>
          <p:cNvSpPr>
            <a:spLocks noChangeArrowheads="1"/>
          </p:cNvSpPr>
          <p:nvPr/>
        </p:nvSpPr>
        <p:spPr bwMode="gray">
          <a:xfrm rot="16200000" flipV="1">
            <a:off x="2265363" y="2786063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AutoShape 11"/>
          <p:cNvSpPr>
            <a:spLocks noChangeArrowheads="1"/>
          </p:cNvSpPr>
          <p:nvPr/>
        </p:nvSpPr>
        <p:spPr bwMode="gray">
          <a:xfrm rot="16200000" flipV="1">
            <a:off x="1321594" y="4271169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AutoShape 12"/>
          <p:cNvSpPr>
            <a:spLocks noChangeArrowheads="1"/>
          </p:cNvSpPr>
          <p:nvPr/>
        </p:nvSpPr>
        <p:spPr bwMode="gray">
          <a:xfrm rot="16200000" flipV="1">
            <a:off x="1350168" y="3282157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AutoShape 13"/>
          <p:cNvSpPr>
            <a:spLocks noChangeArrowheads="1"/>
          </p:cNvSpPr>
          <p:nvPr/>
        </p:nvSpPr>
        <p:spPr bwMode="gray">
          <a:xfrm rot="16200000" flipV="1">
            <a:off x="622300" y="4484688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gray">
          <a:xfrm rot="16200000" flipV="1">
            <a:off x="437357" y="3709194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Freeform 15"/>
          <p:cNvSpPr>
            <a:spLocks/>
          </p:cNvSpPr>
          <p:nvPr/>
        </p:nvSpPr>
        <p:spPr bwMode="gray">
          <a:xfrm flipH="1">
            <a:off x="808038" y="2674938"/>
            <a:ext cx="3022600" cy="2432050"/>
          </a:xfrm>
          <a:custGeom>
            <a:avLst/>
            <a:gdLst/>
            <a:ahLst/>
            <a:cxnLst>
              <a:cxn ang="0">
                <a:pos x="120" y="288"/>
              </a:cxn>
              <a:cxn ang="0">
                <a:pos x="546" y="945"/>
              </a:cxn>
              <a:cxn ang="0">
                <a:pos x="1257" y="972"/>
              </a:cxn>
              <a:cxn ang="0">
                <a:pos x="1755" y="1413"/>
              </a:cxn>
              <a:cxn ang="0">
                <a:pos x="1287" y="924"/>
              </a:cxn>
              <a:cxn ang="0">
                <a:pos x="600" y="867"/>
              </a:cxn>
              <a:cxn ang="0">
                <a:pos x="237" y="210"/>
              </a:cxn>
              <a:cxn ang="0">
                <a:pos x="354" y="129"/>
              </a:cxn>
              <a:cxn ang="0">
                <a:pos x="6" y="0"/>
              </a:cxn>
              <a:cxn ang="0">
                <a:pos x="0" y="393"/>
              </a:cxn>
              <a:cxn ang="0">
                <a:pos x="120" y="288"/>
              </a:cxn>
            </a:cxnLst>
            <a:rect l="0" t="0" r="r" b="b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gray">
          <a:xfrm>
            <a:off x="711200" y="3228975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  <a:latin typeface="Arial" charset="0"/>
              </a:rPr>
              <a:t>Title</a:t>
            </a: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gray">
          <a:xfrm>
            <a:off x="1633538" y="273685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  <a:latin typeface="Arial" charset="0"/>
              </a:rPr>
              <a:t>Title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gray">
          <a:xfrm>
            <a:off x="2555875" y="2236788"/>
            <a:ext cx="65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  <a:latin typeface="Arial" charset="0"/>
              </a:rPr>
              <a:t>Title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gray">
          <a:xfrm>
            <a:off x="3460750" y="17526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  <a:latin typeface="Arial" charset="0"/>
              </a:rPr>
              <a:t>Title</a:t>
            </a:r>
          </a:p>
        </p:txBody>
      </p:sp>
      <p:sp>
        <p:nvSpPr>
          <p:cNvPr id="121876" name="AutoShape 20"/>
          <p:cNvSpPr>
            <a:spLocks noChangeArrowheads="1"/>
          </p:cNvSpPr>
          <p:nvPr/>
        </p:nvSpPr>
        <p:spPr bwMode="gray">
          <a:xfrm>
            <a:off x="860425" y="5418138"/>
            <a:ext cx="2930525" cy="452437"/>
          </a:xfrm>
          <a:prstGeom prst="roundRect">
            <a:avLst>
              <a:gd name="adj" fmla="val 50000"/>
            </a:avLst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gray">
          <a:xfrm>
            <a:off x="1223963" y="5462588"/>
            <a:ext cx="2339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Arial" charset="0"/>
              </a:rPr>
              <a:t>Chart Title in here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gray">
          <a:xfrm>
            <a:off x="596900" y="3740150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EAEAEA"/>
                </a:solidFill>
                <a:latin typeface="Arial" charset="0"/>
              </a:rPr>
              <a:t>text in here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gray">
          <a:xfrm>
            <a:off x="1511300" y="3251200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EAEAEA"/>
                </a:solidFill>
                <a:latin typeface="Arial" charset="0"/>
              </a:rPr>
              <a:t>text in here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gray">
          <a:xfrm>
            <a:off x="2424113" y="2784475"/>
            <a:ext cx="6397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EAEAEA"/>
                </a:solidFill>
                <a:latin typeface="Arial" charset="0"/>
              </a:rPr>
              <a:t>text in here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gray">
          <a:xfrm>
            <a:off x="3303588" y="2279650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EAEAEA"/>
                </a:solidFill>
                <a:latin typeface="Arial" charset="0"/>
              </a:rPr>
              <a:t>text in here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black">
          <a:xfrm>
            <a:off x="990600" y="895350"/>
            <a:ext cx="6651625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pSp>
        <p:nvGrpSpPr>
          <p:cNvPr id="123068" name="Group 188"/>
          <p:cNvGrpSpPr>
            <a:grpSpLocks/>
          </p:cNvGrpSpPr>
          <p:nvPr/>
        </p:nvGrpSpPr>
        <p:grpSpPr bwMode="auto">
          <a:xfrm>
            <a:off x="5343525" y="2328863"/>
            <a:ext cx="3343275" cy="3343275"/>
            <a:chOff x="3217" y="1371"/>
            <a:chExt cx="2106" cy="2106"/>
          </a:xfrm>
        </p:grpSpPr>
        <p:sp>
          <p:nvSpPr>
            <p:cNvPr id="123069" name="AutoShape 189"/>
            <p:cNvSpPr>
              <a:spLocks noChangeArrowheads="1"/>
            </p:cNvSpPr>
            <p:nvPr/>
          </p:nvSpPr>
          <p:spPr bwMode="gray">
            <a:xfrm rot="-5545250">
              <a:off x="3217" y="1371"/>
              <a:ext cx="2106" cy="2106"/>
            </a:xfrm>
            <a:custGeom>
              <a:avLst/>
              <a:gdLst>
                <a:gd name="G0" fmla="+- 0 0 0"/>
                <a:gd name="G1" fmla="+- -3915913 0 0"/>
                <a:gd name="G2" fmla="+- 0 0 -3915913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30 0 0"/>
                <a:gd name="G9" fmla="+- 0 0 -3915913"/>
                <a:gd name="G10" fmla="+- 733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733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7330 0"/>
                <a:gd name="G29" fmla="sin 733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15913"/>
                <a:gd name="G36" fmla="sin G34 -3915913"/>
                <a:gd name="G37" fmla="+/ -3915913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30 G39"/>
                <a:gd name="G43" fmla="sin 73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164 w 21600"/>
                <a:gd name="T5" fmla="*/ 5420 h 21600"/>
                <a:gd name="T6" fmla="*/ 15366 w 21600"/>
                <a:gd name="T7" fmla="*/ 2969 h 21600"/>
                <a:gd name="T8" fmla="*/ 17155 w 21600"/>
                <a:gd name="T9" fmla="*/ 7148 h 21600"/>
                <a:gd name="T10" fmla="*/ 24300 w 21600"/>
                <a:gd name="T11" fmla="*/ 10800 h 21600"/>
                <a:gd name="T12" fmla="*/ 19865 w 21600"/>
                <a:gd name="T13" fmla="*/ 15235 h 21600"/>
                <a:gd name="T14" fmla="*/ 1543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0" y="10800"/>
                  </a:moveTo>
                  <a:cubicBezTo>
                    <a:pt x="18130" y="8192"/>
                    <a:pt x="16744" y="5781"/>
                    <a:pt x="14492" y="4467"/>
                  </a:cubicBezTo>
                  <a:lnTo>
                    <a:pt x="16240" y="1470"/>
                  </a:lnTo>
                  <a:cubicBezTo>
                    <a:pt x="19559" y="3405"/>
                    <a:pt x="21599" y="6958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9865" y="15235"/>
                  </a:lnTo>
                  <a:lnTo>
                    <a:pt x="15430" y="10800"/>
                  </a:lnTo>
                  <a:lnTo>
                    <a:pt x="18130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039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Right">
                <a:rot lat="206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070" name="AutoShape 190"/>
            <p:cNvSpPr>
              <a:spLocks noChangeArrowheads="1"/>
            </p:cNvSpPr>
            <p:nvPr/>
          </p:nvSpPr>
          <p:spPr bwMode="gray">
            <a:xfrm rot="10800000">
              <a:off x="3217" y="1371"/>
              <a:ext cx="2106" cy="2106"/>
            </a:xfrm>
            <a:custGeom>
              <a:avLst/>
              <a:gdLst>
                <a:gd name="G0" fmla="+- 365983 0 0"/>
                <a:gd name="G1" fmla="+- -3923966 0 0"/>
                <a:gd name="G2" fmla="+- 365983 0 -3923966"/>
                <a:gd name="G3" fmla="+- 10800 0 0"/>
                <a:gd name="G4" fmla="+- 0 0 36598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67 0 0"/>
                <a:gd name="G9" fmla="+- 0 0 -3923966"/>
                <a:gd name="G10" fmla="+- 7367 0 2700"/>
                <a:gd name="G11" fmla="cos G10 365983"/>
                <a:gd name="G12" fmla="sin G10 365983"/>
                <a:gd name="G13" fmla="cos 13500 365983"/>
                <a:gd name="G14" fmla="sin 13500 365983"/>
                <a:gd name="G15" fmla="+- G11 10800 0"/>
                <a:gd name="G16" fmla="+- G12 10800 0"/>
                <a:gd name="G17" fmla="+- G13 10800 0"/>
                <a:gd name="G18" fmla="+- G14 10800 0"/>
                <a:gd name="G19" fmla="*/ 7367 1 2"/>
                <a:gd name="G20" fmla="+- G19 5400 0"/>
                <a:gd name="G21" fmla="cos G20 365983"/>
                <a:gd name="G22" fmla="sin G20 365983"/>
                <a:gd name="G23" fmla="+- G21 10800 0"/>
                <a:gd name="G24" fmla="+- G12 G23 G22"/>
                <a:gd name="G25" fmla="+- G22 G23 G11"/>
                <a:gd name="G26" fmla="cos 10800 365983"/>
                <a:gd name="G27" fmla="sin 10800 365983"/>
                <a:gd name="G28" fmla="cos 7367 365983"/>
                <a:gd name="G29" fmla="sin 7367 36598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23966"/>
                <a:gd name="G36" fmla="sin G34 -3923966"/>
                <a:gd name="G37" fmla="+/ -3923966 36598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67 G39"/>
                <a:gd name="G43" fmla="sin 736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410 w 21600"/>
                <a:gd name="T5" fmla="*/ 5872 h 21600"/>
                <a:gd name="T6" fmla="*/ 15359 w 21600"/>
                <a:gd name="T7" fmla="*/ 2942 h 21600"/>
                <a:gd name="T8" fmla="*/ 17355 w 21600"/>
                <a:gd name="T9" fmla="*/ 7438 h 21600"/>
                <a:gd name="T10" fmla="*/ 24235 w 21600"/>
                <a:gd name="T11" fmla="*/ 12113 h 21600"/>
                <a:gd name="T12" fmla="*/ 19411 w 21600"/>
                <a:gd name="T13" fmla="*/ 16079 h 21600"/>
                <a:gd name="T14" fmla="*/ 15444 w 21600"/>
                <a:gd name="T15" fmla="*/ 112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2" y="11516"/>
                  </a:moveTo>
                  <a:cubicBezTo>
                    <a:pt x="18155" y="11278"/>
                    <a:pt x="18167" y="11039"/>
                    <a:pt x="18167" y="10800"/>
                  </a:cubicBezTo>
                  <a:cubicBezTo>
                    <a:pt x="18167" y="8173"/>
                    <a:pt x="16768" y="5746"/>
                    <a:pt x="14497" y="4428"/>
                  </a:cubicBezTo>
                  <a:lnTo>
                    <a:pt x="16220" y="1458"/>
                  </a:lnTo>
                  <a:cubicBezTo>
                    <a:pt x="19550" y="3391"/>
                    <a:pt x="21600" y="6949"/>
                    <a:pt x="21600" y="10800"/>
                  </a:cubicBezTo>
                  <a:cubicBezTo>
                    <a:pt x="21600" y="11150"/>
                    <a:pt x="21582" y="11501"/>
                    <a:pt x="21548" y="11850"/>
                  </a:cubicBezTo>
                  <a:lnTo>
                    <a:pt x="24235" y="12113"/>
                  </a:lnTo>
                  <a:lnTo>
                    <a:pt x="19411" y="16079"/>
                  </a:lnTo>
                  <a:lnTo>
                    <a:pt x="15444" y="11254"/>
                  </a:lnTo>
                  <a:lnTo>
                    <a:pt x="18132" y="115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071" name="AutoShape 191"/>
            <p:cNvSpPr>
              <a:spLocks noChangeArrowheads="1"/>
            </p:cNvSpPr>
            <p:nvPr/>
          </p:nvSpPr>
          <p:spPr bwMode="gray">
            <a:xfrm rot="5400000">
              <a:off x="3217" y="1371"/>
              <a:ext cx="2106" cy="2106"/>
            </a:xfrm>
            <a:custGeom>
              <a:avLst/>
              <a:gdLst>
                <a:gd name="G0" fmla="+- 0 0 0"/>
                <a:gd name="G1" fmla="+- -3863678 0 0"/>
                <a:gd name="G2" fmla="+- 0 0 -3863678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30 0 0"/>
                <a:gd name="G9" fmla="+- 0 0 -3863678"/>
                <a:gd name="G10" fmla="+- 733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733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7330 0"/>
                <a:gd name="G29" fmla="sin 733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863678"/>
                <a:gd name="G36" fmla="sin G34 -3863678"/>
                <a:gd name="G37" fmla="+/ -3863678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30 G39"/>
                <a:gd name="G43" fmla="sin 73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201 w 21600"/>
                <a:gd name="T5" fmla="*/ 5485 h 21600"/>
                <a:gd name="T6" fmla="*/ 15474 w 21600"/>
                <a:gd name="T7" fmla="*/ 3033 h 21600"/>
                <a:gd name="T8" fmla="*/ 17181 w 21600"/>
                <a:gd name="T9" fmla="*/ 7193 h 21600"/>
                <a:gd name="T10" fmla="*/ 24300 w 21600"/>
                <a:gd name="T11" fmla="*/ 10800 h 21600"/>
                <a:gd name="T12" fmla="*/ 19865 w 21600"/>
                <a:gd name="T13" fmla="*/ 15235 h 21600"/>
                <a:gd name="T14" fmla="*/ 1543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30" y="10800"/>
                  </a:moveTo>
                  <a:cubicBezTo>
                    <a:pt x="18130" y="8228"/>
                    <a:pt x="16782" y="5845"/>
                    <a:pt x="14580" y="4519"/>
                  </a:cubicBezTo>
                  <a:lnTo>
                    <a:pt x="16369" y="1546"/>
                  </a:lnTo>
                  <a:cubicBezTo>
                    <a:pt x="19615" y="3500"/>
                    <a:pt x="21599" y="7011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9865" y="15235"/>
                  </a:lnTo>
                  <a:lnTo>
                    <a:pt x="15430" y="10800"/>
                  </a:lnTo>
                  <a:lnTo>
                    <a:pt x="18130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039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072" name="AutoShape 192"/>
            <p:cNvSpPr>
              <a:spLocks noChangeArrowheads="1"/>
            </p:cNvSpPr>
            <p:nvPr/>
          </p:nvSpPr>
          <p:spPr bwMode="gray">
            <a:xfrm>
              <a:off x="3217" y="1371"/>
              <a:ext cx="2106" cy="2106"/>
            </a:xfrm>
            <a:custGeom>
              <a:avLst/>
              <a:gdLst>
                <a:gd name="G0" fmla="+- -68763 0 0"/>
                <a:gd name="G1" fmla="+- -3981460 0 0"/>
                <a:gd name="G2" fmla="+- -68763 0 -3981460"/>
                <a:gd name="G3" fmla="+- 10800 0 0"/>
                <a:gd name="G4" fmla="+- 0 0 -6876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63 0 0"/>
                <a:gd name="G9" fmla="+- 0 0 -3981460"/>
                <a:gd name="G10" fmla="+- 7263 0 2700"/>
                <a:gd name="G11" fmla="cos G10 -68763"/>
                <a:gd name="G12" fmla="sin G10 -68763"/>
                <a:gd name="G13" fmla="cos 13500 -68763"/>
                <a:gd name="G14" fmla="sin 13500 -68763"/>
                <a:gd name="G15" fmla="+- G11 10800 0"/>
                <a:gd name="G16" fmla="+- G12 10800 0"/>
                <a:gd name="G17" fmla="+- G13 10800 0"/>
                <a:gd name="G18" fmla="+- G14 10800 0"/>
                <a:gd name="G19" fmla="*/ 7263 1 2"/>
                <a:gd name="G20" fmla="+- G19 5400 0"/>
                <a:gd name="G21" fmla="cos G20 -68763"/>
                <a:gd name="G22" fmla="sin G20 -68763"/>
                <a:gd name="G23" fmla="+- G21 10800 0"/>
                <a:gd name="G24" fmla="+- G12 G23 G22"/>
                <a:gd name="G25" fmla="+- G22 G23 G11"/>
                <a:gd name="G26" fmla="cos 10800 -68763"/>
                <a:gd name="G27" fmla="sin 10800 -68763"/>
                <a:gd name="G28" fmla="cos 7263 -68763"/>
                <a:gd name="G29" fmla="sin 7263 -6876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981460"/>
                <a:gd name="G36" fmla="sin G34 -3981460"/>
                <a:gd name="G37" fmla="+/ -3981460 -6876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63 G39"/>
                <a:gd name="G43" fmla="sin 726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067 w 21600"/>
                <a:gd name="T5" fmla="*/ 5253 h 21600"/>
                <a:gd name="T6" fmla="*/ 15212 w 21600"/>
                <a:gd name="T7" fmla="*/ 2919 h 21600"/>
                <a:gd name="T8" fmla="*/ 17032 w 21600"/>
                <a:gd name="T9" fmla="*/ 7070 h 21600"/>
                <a:gd name="T10" fmla="*/ 24297 w 21600"/>
                <a:gd name="T11" fmla="*/ 10552 h 21600"/>
                <a:gd name="T12" fmla="*/ 19912 w 21600"/>
                <a:gd name="T13" fmla="*/ 15102 h 21600"/>
                <a:gd name="T14" fmla="*/ 15362 w 21600"/>
                <a:gd name="T15" fmla="*/ 107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61" y="10667"/>
                  </a:moveTo>
                  <a:cubicBezTo>
                    <a:pt x="18014" y="8086"/>
                    <a:pt x="16600" y="5724"/>
                    <a:pt x="14348" y="4462"/>
                  </a:cubicBezTo>
                  <a:lnTo>
                    <a:pt x="16076" y="1376"/>
                  </a:lnTo>
                  <a:cubicBezTo>
                    <a:pt x="19425" y="3252"/>
                    <a:pt x="21527" y="6764"/>
                    <a:pt x="21598" y="10602"/>
                  </a:cubicBezTo>
                  <a:lnTo>
                    <a:pt x="24297" y="10552"/>
                  </a:lnTo>
                  <a:lnTo>
                    <a:pt x="19912" y="15102"/>
                  </a:lnTo>
                  <a:lnTo>
                    <a:pt x="15362" y="10716"/>
                  </a:lnTo>
                  <a:lnTo>
                    <a:pt x="18061" y="1066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0392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Right">
                <a:rot lat="20999999" lon="1500000" rev="0"/>
              </a:camera>
              <a:lightRig rig="legacyHarsh3" dir="b"/>
            </a:scene3d>
            <a:sp3d extrusionH="290500" prstMaterial="legacyMetal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123073" name="Text Box 193"/>
          <p:cNvSpPr txBox="1">
            <a:spLocks noChangeArrowheads="1"/>
          </p:cNvSpPr>
          <p:nvPr/>
        </p:nvSpPr>
        <p:spPr bwMode="gray">
          <a:xfrm>
            <a:off x="6300788" y="3751263"/>
            <a:ext cx="14795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80808"/>
                </a:solidFill>
                <a:latin typeface="Arial" charset="0"/>
              </a:rPr>
              <a:t>Description of the contents</a:t>
            </a:r>
          </a:p>
        </p:txBody>
      </p:sp>
      <p:pic>
        <p:nvPicPr>
          <p:cNvPr id="123074" name="Picture 194" descr="1"/>
          <p:cNvPicPr>
            <a:picLocks noChangeAspect="1" noChangeArrowheads="1"/>
          </p:cNvPicPr>
          <p:nvPr/>
        </p:nvPicPr>
        <p:blipFill>
          <a:blip r:embed="rId2">
            <a:lum bright="-18000" contrast="18000"/>
          </a:blip>
          <a:srcRect/>
          <a:stretch>
            <a:fillRect/>
          </a:stretch>
        </p:blipFill>
        <p:spPr bwMode="gray">
          <a:xfrm>
            <a:off x="236538" y="3389313"/>
            <a:ext cx="5800725" cy="962025"/>
          </a:xfrm>
          <a:prstGeom prst="rect">
            <a:avLst/>
          </a:prstGeom>
          <a:noFill/>
        </p:spPr>
      </p:pic>
      <p:pic>
        <p:nvPicPr>
          <p:cNvPr id="123075" name="Picture 195" descr="1"/>
          <p:cNvPicPr>
            <a:picLocks noChangeAspect="1" noChangeArrowheads="1"/>
          </p:cNvPicPr>
          <p:nvPr/>
        </p:nvPicPr>
        <p:blipFill>
          <a:blip r:embed="rId2">
            <a:lum bright="-18000" contrast="18000"/>
          </a:blip>
          <a:srcRect/>
          <a:stretch>
            <a:fillRect/>
          </a:stretch>
        </p:blipFill>
        <p:spPr bwMode="gray">
          <a:xfrm>
            <a:off x="236538" y="5210175"/>
            <a:ext cx="5800725" cy="962025"/>
          </a:xfrm>
          <a:prstGeom prst="rect">
            <a:avLst/>
          </a:prstGeom>
          <a:noFill/>
        </p:spPr>
      </p:pic>
      <p:sp>
        <p:nvSpPr>
          <p:cNvPr id="123076" name="Rectangle 196"/>
          <p:cNvSpPr>
            <a:spLocks noChangeArrowheads="1"/>
          </p:cNvSpPr>
          <p:nvPr/>
        </p:nvSpPr>
        <p:spPr bwMode="black">
          <a:xfrm>
            <a:off x="487363" y="2406650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accent1"/>
                </a:solidFill>
                <a:latin typeface="Arial" charset="0"/>
              </a:rPr>
              <a:t> Title in here</a:t>
            </a:r>
          </a:p>
        </p:txBody>
      </p:sp>
      <p:sp>
        <p:nvSpPr>
          <p:cNvPr id="123077" name="Text Box 197"/>
          <p:cNvSpPr txBox="1">
            <a:spLocks noChangeArrowheads="1"/>
          </p:cNvSpPr>
          <p:nvPr/>
        </p:nvSpPr>
        <p:spPr bwMode="gray">
          <a:xfrm>
            <a:off x="493713" y="2743200"/>
            <a:ext cx="48402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3078" name="Rectangle 198"/>
          <p:cNvSpPr>
            <a:spLocks noChangeArrowheads="1"/>
          </p:cNvSpPr>
          <p:nvPr/>
        </p:nvSpPr>
        <p:spPr bwMode="black">
          <a:xfrm>
            <a:off x="487363" y="3413125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accent2"/>
                </a:solidFill>
                <a:latin typeface="Arial" charset="0"/>
              </a:rPr>
              <a:t> Title in here</a:t>
            </a:r>
          </a:p>
        </p:txBody>
      </p:sp>
      <p:sp>
        <p:nvSpPr>
          <p:cNvPr id="123079" name="Text Box 199"/>
          <p:cNvSpPr txBox="1">
            <a:spLocks noChangeArrowheads="1"/>
          </p:cNvSpPr>
          <p:nvPr/>
        </p:nvSpPr>
        <p:spPr bwMode="gray">
          <a:xfrm>
            <a:off x="493713" y="3738563"/>
            <a:ext cx="48402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3080" name="Rectangle 200"/>
          <p:cNvSpPr>
            <a:spLocks noChangeArrowheads="1"/>
          </p:cNvSpPr>
          <p:nvPr/>
        </p:nvSpPr>
        <p:spPr bwMode="black">
          <a:xfrm>
            <a:off x="487363" y="4349750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 Title in here</a:t>
            </a:r>
          </a:p>
        </p:txBody>
      </p:sp>
      <p:sp>
        <p:nvSpPr>
          <p:cNvPr id="123081" name="Text Box 201"/>
          <p:cNvSpPr txBox="1">
            <a:spLocks noChangeArrowheads="1"/>
          </p:cNvSpPr>
          <p:nvPr/>
        </p:nvSpPr>
        <p:spPr bwMode="gray">
          <a:xfrm>
            <a:off x="493713" y="4664075"/>
            <a:ext cx="48402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3082" name="Rectangle 202"/>
          <p:cNvSpPr>
            <a:spLocks noChangeArrowheads="1"/>
          </p:cNvSpPr>
          <p:nvPr/>
        </p:nvSpPr>
        <p:spPr bwMode="black">
          <a:xfrm>
            <a:off x="487363" y="5275263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>
                <a:solidFill>
                  <a:schemeClr val="folHlink"/>
                </a:solidFill>
                <a:latin typeface="Arial" charset="0"/>
              </a:rPr>
              <a:t> Title in here</a:t>
            </a:r>
          </a:p>
        </p:txBody>
      </p:sp>
      <p:sp>
        <p:nvSpPr>
          <p:cNvPr id="123083" name="Text Box 203"/>
          <p:cNvSpPr txBox="1">
            <a:spLocks noChangeArrowheads="1"/>
          </p:cNvSpPr>
          <p:nvPr/>
        </p:nvSpPr>
        <p:spPr bwMode="gray">
          <a:xfrm>
            <a:off x="493713" y="5578475"/>
            <a:ext cx="48402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  <a:latin typeface="Arial" charset="0"/>
              </a:rPr>
              <a:t>ThemeGallery</a:t>
            </a:r>
            <a:r>
              <a:rPr lang="en-US" sz="1400">
                <a:solidFill>
                  <a:srgbClr val="080808"/>
                </a:solidFill>
                <a:latin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123085" name="Rectangle 205"/>
          <p:cNvSpPr>
            <a:spLocks noChangeArrowheads="1"/>
          </p:cNvSpPr>
          <p:nvPr/>
        </p:nvSpPr>
        <p:spPr bwMode="auto">
          <a:xfrm>
            <a:off x="990600" y="1352550"/>
            <a:ext cx="5867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latin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7056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" y="6477000"/>
            <a:ext cx="2895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/>
        </p:nvGraphicFramePr>
        <p:xfrm>
          <a:off x="2151063" y="2346325"/>
          <a:ext cx="5692775" cy="2964181"/>
        </p:xfrm>
        <a:graphic>
          <a:graphicData uri="http://schemas.openxmlformats.org/drawingml/2006/table">
            <a:tbl>
              <a:tblPr/>
              <a:tblGrid>
                <a:gridCol w="113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625475" y="2420938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Contents01</a:t>
            </a: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625475" y="29781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Contents02</a:t>
            </a:r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625475" y="35020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Contents03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625475" y="40163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Contents04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625475" y="45497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Contents05</a:t>
            </a:r>
          </a:p>
        </p:txBody>
      </p:sp>
      <p:sp>
        <p:nvSpPr>
          <p:cNvPr id="123956" name="Text Box 52"/>
          <p:cNvSpPr txBox="1">
            <a:spLocks noChangeArrowheads="1"/>
          </p:cNvSpPr>
          <p:nvPr/>
        </p:nvSpPr>
        <p:spPr bwMode="auto">
          <a:xfrm>
            <a:off x="625475" y="50927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Contents06</a:t>
            </a:r>
          </a:p>
        </p:txBody>
      </p:sp>
      <p:sp>
        <p:nvSpPr>
          <p:cNvPr id="123957" name="Rectangle 53"/>
          <p:cNvSpPr>
            <a:spLocks noChangeArrowheads="1"/>
          </p:cNvSpPr>
          <p:nvPr/>
        </p:nvSpPr>
        <p:spPr bwMode="gray">
          <a:xfrm>
            <a:off x="2152650" y="2460625"/>
            <a:ext cx="968375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58" name="Rectangle 54"/>
          <p:cNvSpPr>
            <a:spLocks noChangeArrowheads="1"/>
          </p:cNvSpPr>
          <p:nvPr/>
        </p:nvSpPr>
        <p:spPr bwMode="gray">
          <a:xfrm>
            <a:off x="2152650" y="3021013"/>
            <a:ext cx="849313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59" name="Rectangle 55"/>
          <p:cNvSpPr>
            <a:spLocks noChangeArrowheads="1"/>
          </p:cNvSpPr>
          <p:nvPr/>
        </p:nvSpPr>
        <p:spPr bwMode="gray">
          <a:xfrm>
            <a:off x="2152650" y="3563938"/>
            <a:ext cx="419100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60" name="Rectangle 56"/>
          <p:cNvSpPr>
            <a:spLocks noChangeArrowheads="1"/>
          </p:cNvSpPr>
          <p:nvPr/>
        </p:nvSpPr>
        <p:spPr bwMode="gray">
          <a:xfrm>
            <a:off x="2152650" y="4067175"/>
            <a:ext cx="1316038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61" name="Rectangle 57"/>
          <p:cNvSpPr>
            <a:spLocks noChangeArrowheads="1"/>
          </p:cNvSpPr>
          <p:nvPr/>
        </p:nvSpPr>
        <p:spPr bwMode="gray">
          <a:xfrm>
            <a:off x="2152650" y="4621213"/>
            <a:ext cx="3573463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gray">
          <a:xfrm>
            <a:off x="2152650" y="5154613"/>
            <a:ext cx="4725988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AD67AA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2051050" y="5597525"/>
            <a:ext cx="61642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0%               20%                40%                60%                80%              100%    </a:t>
            </a:r>
          </a:p>
        </p:txBody>
      </p:sp>
      <p:sp>
        <p:nvSpPr>
          <p:cNvPr id="123964" name="Text Box 60"/>
          <p:cNvSpPr txBox="1">
            <a:spLocks noChangeArrowheads="1"/>
          </p:cNvSpPr>
          <p:nvPr/>
        </p:nvSpPr>
        <p:spPr bwMode="auto">
          <a:xfrm>
            <a:off x="3265488" y="24511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18.5%</a:t>
            </a:r>
          </a:p>
        </p:txBody>
      </p:sp>
      <p:sp>
        <p:nvSpPr>
          <p:cNvPr id="123965" name="Text Box 61"/>
          <p:cNvSpPr txBox="1">
            <a:spLocks noChangeArrowheads="1"/>
          </p:cNvSpPr>
          <p:nvPr/>
        </p:nvSpPr>
        <p:spPr bwMode="auto">
          <a:xfrm>
            <a:off x="3265488" y="30130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17.5%</a:t>
            </a:r>
          </a:p>
        </p:txBody>
      </p:sp>
      <p:sp>
        <p:nvSpPr>
          <p:cNvPr id="123966" name="Text Box 62"/>
          <p:cNvSpPr txBox="1">
            <a:spLocks noChangeArrowheads="1"/>
          </p:cNvSpPr>
          <p:nvPr/>
        </p:nvSpPr>
        <p:spPr bwMode="auto">
          <a:xfrm>
            <a:off x="2692400" y="35464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8.7%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598863" y="406082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23.6%</a:t>
            </a:r>
          </a:p>
        </p:txBody>
      </p:sp>
      <p:sp>
        <p:nvSpPr>
          <p:cNvPr id="123968" name="Text Box 64"/>
          <p:cNvSpPr txBox="1">
            <a:spLocks noChangeArrowheads="1"/>
          </p:cNvSpPr>
          <p:nvPr/>
        </p:nvSpPr>
        <p:spPr bwMode="auto">
          <a:xfrm>
            <a:off x="5837238" y="460692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63.6%</a:t>
            </a:r>
          </a:p>
        </p:txBody>
      </p:sp>
      <p:sp>
        <p:nvSpPr>
          <p:cNvPr id="123969" name="Text Box 65"/>
          <p:cNvSpPr txBox="1">
            <a:spLocks noChangeArrowheads="1"/>
          </p:cNvSpPr>
          <p:nvPr/>
        </p:nvSpPr>
        <p:spPr bwMode="auto">
          <a:xfrm>
            <a:off x="6978650" y="51435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84.3%</a:t>
            </a:r>
          </a:p>
        </p:txBody>
      </p:sp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990600" y="914400"/>
            <a:ext cx="5867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latin typeface="Arial" charset="0"/>
              </a:rPr>
              <a:t>ThemeGallery</a:t>
            </a:r>
            <a:r>
              <a:rPr lang="en-US" sz="1600" b="1">
                <a:latin typeface="Arial" charset="0"/>
              </a:rPr>
              <a:t>  </a:t>
            </a:r>
            <a:r>
              <a:rPr lang="en-US" sz="1600">
                <a:latin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435TGp_smile_light_ani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7DD551E7-F2B9-4DD3-A55C-1612C23D09FD}" vid="{11EA688E-CF14-40FF-A8A7-B56857B2992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435TGp_smile_light_ani</Template>
  <TotalTime>7</TotalTime>
  <Words>1809</Words>
  <Application>Microsoft Office PowerPoint</Application>
  <PresentationFormat>On-screen Show (4:3)</PresentationFormat>
  <Paragraphs>460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Verdana</vt:lpstr>
      <vt:lpstr>Wingdings</vt:lpstr>
      <vt:lpstr>Wingdings 2</vt:lpstr>
      <vt:lpstr>435TGp_smile_light_ani</vt:lpstr>
      <vt:lpstr>ThemeGallery PowerTemplate</vt:lpstr>
      <vt:lpstr>Diagram</vt:lpstr>
      <vt:lpstr>Hot Tip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Chart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Diagram</vt:lpstr>
      <vt:lpstr>Organization</vt:lpstr>
      <vt:lpstr>PowerPoint Presentation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ThienIT</dc:creator>
  <cp:lastModifiedBy>ThienIT</cp:lastModifiedBy>
  <cp:revision>4</cp:revision>
  <dcterms:created xsi:type="dcterms:W3CDTF">2018-05-20T10:31:48Z</dcterms:created>
  <dcterms:modified xsi:type="dcterms:W3CDTF">2018-05-20T10:39:14Z</dcterms:modified>
</cp:coreProperties>
</file>