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1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2184" y="-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3843-B6A9-4AF1-9C50-4919ED3B91FD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0B6E-8F18-403E-9C9D-0F72A5101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2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3843-B6A9-4AF1-9C50-4919ED3B91FD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0B6E-8F18-403E-9C9D-0F72A5101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5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3843-B6A9-4AF1-9C50-4919ED3B91FD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0B6E-8F18-403E-9C9D-0F72A5101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48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3843-B6A9-4AF1-9C50-4919ED3B91FD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0B6E-8F18-403E-9C9D-0F72A5101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51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3843-B6A9-4AF1-9C50-4919ED3B91FD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0B6E-8F18-403E-9C9D-0F72A5101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16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3843-B6A9-4AF1-9C50-4919ED3B91FD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0B6E-8F18-403E-9C9D-0F72A5101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3843-B6A9-4AF1-9C50-4919ED3B91FD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0B6E-8F18-403E-9C9D-0F72A5101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03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3843-B6A9-4AF1-9C50-4919ED3B91FD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0B6E-8F18-403E-9C9D-0F72A5101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66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3843-B6A9-4AF1-9C50-4919ED3B91FD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0B6E-8F18-403E-9C9D-0F72A5101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8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45534"/>
            <a:ext cx="10018712" cy="753533"/>
          </a:xfrm>
        </p:spPr>
        <p:txBody>
          <a:bodyPr/>
          <a:lstStyle>
            <a:lvl1pPr algn="l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70001"/>
            <a:ext cx="10018713" cy="4521200"/>
          </a:xfrm>
        </p:spPr>
        <p:txBody>
          <a:bodyPr anchor="ctr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5" y="6294439"/>
            <a:ext cx="1143000" cy="365125"/>
          </a:xfrm>
        </p:spPr>
        <p:txBody>
          <a:bodyPr/>
          <a:lstStyle/>
          <a:p>
            <a:fld id="{627A3843-B6A9-4AF1-9C50-4919ED3B91FD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8" y="6298142"/>
            <a:ext cx="70841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5" y="6281998"/>
            <a:ext cx="551167" cy="365125"/>
          </a:xfrm>
        </p:spPr>
        <p:txBody>
          <a:bodyPr/>
          <a:lstStyle/>
          <a:p>
            <a:fld id="{C43B0B6E-8F18-403E-9C9D-0F72A5101D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3843-B6A9-4AF1-9C50-4919ED3B91FD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0B6E-8F18-403E-9C9D-0F72A5101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6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3843-B6A9-4AF1-9C50-4919ED3B91FD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0B6E-8F18-403E-9C9D-0F72A5101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3843-B6A9-4AF1-9C50-4919ED3B91FD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0B6E-8F18-403E-9C9D-0F72A5101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9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3843-B6A9-4AF1-9C50-4919ED3B91FD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0B6E-8F18-403E-9C9D-0F72A5101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7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3843-B6A9-4AF1-9C50-4919ED3B91FD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0B6E-8F18-403E-9C9D-0F72A5101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4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3843-B6A9-4AF1-9C50-4919ED3B91FD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0B6E-8F18-403E-9C9D-0F72A5101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9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3843-B6A9-4AF1-9C50-4919ED3B91FD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0B6E-8F18-403E-9C9D-0F72A5101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7A3843-B6A9-4AF1-9C50-4919ED3B91FD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3B0B6E-8F18-403E-9C9D-0F72A5101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8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HỆ THỐNG CÂY PHẢ HỆ CHO CÁC DÒNG TỘC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13361" y="1273323"/>
            <a:ext cx="16482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err="1" smtClean="0"/>
              <a:t>Đề</a:t>
            </a:r>
            <a:r>
              <a:rPr lang="en-US" sz="4200" dirty="0" smtClean="0"/>
              <a:t> </a:t>
            </a:r>
            <a:r>
              <a:rPr lang="en-US" sz="4200" dirty="0" err="1" smtClean="0"/>
              <a:t>tài</a:t>
            </a:r>
            <a:r>
              <a:rPr lang="en-US" sz="4200" dirty="0" smtClean="0"/>
              <a:t>: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8" y="4944850"/>
            <a:ext cx="6987645" cy="138853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. MAI VĂN HÀ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LÊ MINH TRUNG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13T4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MSSV: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102130183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0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4" name="Line 253"/>
          <p:cNvSpPr>
            <a:spLocks noChangeShapeType="1"/>
          </p:cNvSpPr>
          <p:nvPr/>
        </p:nvSpPr>
        <p:spPr bwMode="gray">
          <a:xfrm>
            <a:off x="4199545" y="455547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54"/>
          <p:cNvSpPr>
            <a:spLocks noChangeArrowheads="1"/>
          </p:cNvSpPr>
          <p:nvPr/>
        </p:nvSpPr>
        <p:spPr bwMode="gray">
          <a:xfrm rot="3419336">
            <a:off x="3915382" y="3979210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6" name="Text Box 255"/>
          <p:cNvSpPr txBox="1">
            <a:spLocks noChangeArrowheads="1"/>
          </p:cNvSpPr>
          <p:nvPr/>
        </p:nvSpPr>
        <p:spPr bwMode="gray">
          <a:xfrm>
            <a:off x="3970945" y="4022072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7" name="Line 256"/>
          <p:cNvSpPr>
            <a:spLocks noChangeShapeType="1"/>
          </p:cNvSpPr>
          <p:nvPr/>
        </p:nvSpPr>
        <p:spPr bwMode="gray">
          <a:xfrm>
            <a:off x="4199545" y="204087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57"/>
          <p:cNvSpPr>
            <a:spLocks noChangeArrowheads="1"/>
          </p:cNvSpPr>
          <p:nvPr/>
        </p:nvSpPr>
        <p:spPr bwMode="gray">
          <a:xfrm rot="3419336">
            <a:off x="3915382" y="1464610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9" name="Text Box 258"/>
          <p:cNvSpPr txBox="1">
            <a:spLocks noChangeArrowheads="1"/>
          </p:cNvSpPr>
          <p:nvPr/>
        </p:nvSpPr>
        <p:spPr bwMode="gray">
          <a:xfrm>
            <a:off x="5032392" y="1538662"/>
            <a:ext cx="214994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latin typeface="Arial" charset="0"/>
              </a:rPr>
              <a:t>Ý </a:t>
            </a:r>
            <a:r>
              <a:rPr lang="en-US" sz="2400" dirty="0" err="1" smtClean="0">
                <a:latin typeface="Arial" charset="0"/>
              </a:rPr>
              <a:t>tưởng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đề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tài</a:t>
            </a:r>
            <a:endParaRPr lang="en-US" sz="2400" dirty="0">
              <a:latin typeface="Arial" charset="0"/>
            </a:endParaRPr>
          </a:p>
        </p:txBody>
      </p:sp>
      <p:sp>
        <p:nvSpPr>
          <p:cNvPr id="10" name="Text Box 259"/>
          <p:cNvSpPr txBox="1">
            <a:spLocks noChangeArrowheads="1"/>
          </p:cNvSpPr>
          <p:nvPr/>
        </p:nvSpPr>
        <p:spPr bwMode="gray">
          <a:xfrm>
            <a:off x="3970945" y="1507472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11" name="Line 260"/>
          <p:cNvSpPr>
            <a:spLocks noChangeShapeType="1"/>
          </p:cNvSpPr>
          <p:nvPr/>
        </p:nvSpPr>
        <p:spPr bwMode="gray">
          <a:xfrm>
            <a:off x="4199545" y="287907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261"/>
          <p:cNvSpPr>
            <a:spLocks noChangeArrowheads="1"/>
          </p:cNvSpPr>
          <p:nvPr/>
        </p:nvSpPr>
        <p:spPr bwMode="gray">
          <a:xfrm rot="3419336">
            <a:off x="3915382" y="2302810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3" name="Text Box 262"/>
          <p:cNvSpPr txBox="1">
            <a:spLocks noChangeArrowheads="1"/>
          </p:cNvSpPr>
          <p:nvPr/>
        </p:nvSpPr>
        <p:spPr bwMode="gray">
          <a:xfrm>
            <a:off x="3970945" y="2345672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14" name="Line 263"/>
          <p:cNvSpPr>
            <a:spLocks noChangeShapeType="1"/>
          </p:cNvSpPr>
          <p:nvPr/>
        </p:nvSpPr>
        <p:spPr bwMode="gray">
          <a:xfrm>
            <a:off x="4201133" y="3715685"/>
            <a:ext cx="4799012" cy="1587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64"/>
          <p:cNvSpPr>
            <a:spLocks noChangeArrowheads="1"/>
          </p:cNvSpPr>
          <p:nvPr/>
        </p:nvSpPr>
        <p:spPr bwMode="gray">
          <a:xfrm rot="3419336">
            <a:off x="3915382" y="3141010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6" name="Text Box 265"/>
          <p:cNvSpPr txBox="1">
            <a:spLocks noChangeArrowheads="1"/>
          </p:cNvSpPr>
          <p:nvPr/>
        </p:nvSpPr>
        <p:spPr bwMode="gray">
          <a:xfrm>
            <a:off x="3970945" y="3183872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17" name="Line 266"/>
          <p:cNvSpPr>
            <a:spLocks noChangeShapeType="1"/>
          </p:cNvSpPr>
          <p:nvPr/>
        </p:nvSpPr>
        <p:spPr bwMode="gray">
          <a:xfrm>
            <a:off x="4199545" y="5415897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267"/>
          <p:cNvSpPr>
            <a:spLocks noChangeArrowheads="1"/>
          </p:cNvSpPr>
          <p:nvPr/>
        </p:nvSpPr>
        <p:spPr bwMode="ltGray">
          <a:xfrm rot="3419336">
            <a:off x="3915382" y="4839635"/>
            <a:ext cx="479425" cy="520700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" name="Text Box 268"/>
          <p:cNvSpPr txBox="1">
            <a:spLocks noChangeArrowheads="1"/>
          </p:cNvSpPr>
          <p:nvPr/>
        </p:nvSpPr>
        <p:spPr bwMode="gray">
          <a:xfrm>
            <a:off x="3970945" y="4882497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5</a:t>
            </a:r>
          </a:p>
        </p:txBody>
      </p:sp>
      <p:sp>
        <p:nvSpPr>
          <p:cNvPr id="20" name="Text Box 269"/>
          <p:cNvSpPr txBox="1">
            <a:spLocks noChangeArrowheads="1"/>
          </p:cNvSpPr>
          <p:nvPr/>
        </p:nvSpPr>
        <p:spPr bwMode="gray">
          <a:xfrm>
            <a:off x="4966669" y="2407556"/>
            <a:ext cx="228139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>
                <a:latin typeface="Arial" charset="0"/>
              </a:rPr>
              <a:t>Cơ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sở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lý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thuyết</a:t>
            </a:r>
            <a:endParaRPr lang="en-US" sz="2400" dirty="0">
              <a:latin typeface="Arial" charset="0"/>
            </a:endParaRPr>
          </a:p>
        </p:txBody>
      </p:sp>
      <p:sp>
        <p:nvSpPr>
          <p:cNvPr id="21" name="Text Box 270"/>
          <p:cNvSpPr txBox="1">
            <a:spLocks noChangeArrowheads="1"/>
          </p:cNvSpPr>
          <p:nvPr/>
        </p:nvSpPr>
        <p:spPr bwMode="gray">
          <a:xfrm>
            <a:off x="4966669" y="3254020"/>
            <a:ext cx="285206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>
                <a:latin typeface="Arial" charset="0"/>
              </a:rPr>
              <a:t>Phân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tích</a:t>
            </a:r>
            <a:r>
              <a:rPr lang="en-US" sz="2400" dirty="0" smtClean="0">
                <a:latin typeface="Arial" charset="0"/>
              </a:rPr>
              <a:t> &amp; </a:t>
            </a:r>
            <a:r>
              <a:rPr lang="en-US" sz="2400" dirty="0" err="1" smtClean="0">
                <a:latin typeface="Arial" charset="0"/>
              </a:rPr>
              <a:t>thiết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kế</a:t>
            </a:r>
            <a:endParaRPr lang="en-US" sz="2400" dirty="0">
              <a:latin typeface="Arial" charset="0"/>
            </a:endParaRPr>
          </a:p>
        </p:txBody>
      </p:sp>
      <p:sp>
        <p:nvSpPr>
          <p:cNvPr id="22" name="Text Box 271"/>
          <p:cNvSpPr txBox="1">
            <a:spLocks noChangeArrowheads="1"/>
          </p:cNvSpPr>
          <p:nvPr/>
        </p:nvSpPr>
        <p:spPr bwMode="gray">
          <a:xfrm>
            <a:off x="4966669" y="4055707"/>
            <a:ext cx="281019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>
                <a:latin typeface="Arial" charset="0"/>
              </a:rPr>
              <a:t>Triển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khai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hệ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thống</a:t>
            </a:r>
            <a:endParaRPr lang="en-US" sz="2400" dirty="0">
              <a:latin typeface="Arial" charset="0"/>
            </a:endParaRPr>
          </a:p>
        </p:txBody>
      </p:sp>
      <p:sp>
        <p:nvSpPr>
          <p:cNvPr id="23" name="Text Box 272"/>
          <p:cNvSpPr txBox="1">
            <a:spLocks noChangeArrowheads="1"/>
          </p:cNvSpPr>
          <p:nvPr/>
        </p:nvSpPr>
        <p:spPr bwMode="gray">
          <a:xfrm>
            <a:off x="4966669" y="4934530"/>
            <a:ext cx="210185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latin typeface="Arial" charset="0"/>
              </a:rPr>
              <a:t>Demo </a:t>
            </a:r>
            <a:r>
              <a:rPr lang="en-US" sz="2400" dirty="0" err="1" smtClean="0">
                <a:latin typeface="Arial" charset="0"/>
              </a:rPr>
              <a:t>kết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quả</a:t>
            </a:r>
            <a:endParaRPr lang="en-US" sz="2400" dirty="0">
              <a:latin typeface="Arial" charset="0"/>
            </a:endParaRPr>
          </a:p>
        </p:txBody>
      </p:sp>
      <p:sp>
        <p:nvSpPr>
          <p:cNvPr id="28" name="Line 256"/>
          <p:cNvSpPr>
            <a:spLocks noChangeShapeType="1"/>
          </p:cNvSpPr>
          <p:nvPr/>
        </p:nvSpPr>
        <p:spPr bwMode="gray">
          <a:xfrm>
            <a:off x="4199545" y="6230356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57"/>
          <p:cNvSpPr>
            <a:spLocks noChangeArrowheads="1"/>
          </p:cNvSpPr>
          <p:nvPr/>
        </p:nvSpPr>
        <p:spPr bwMode="gray">
          <a:xfrm rot="3419336">
            <a:off x="3915382" y="5654094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0" name="Text Box 258"/>
          <p:cNvSpPr txBox="1">
            <a:spLocks noChangeArrowheads="1"/>
          </p:cNvSpPr>
          <p:nvPr/>
        </p:nvSpPr>
        <p:spPr bwMode="gray">
          <a:xfrm>
            <a:off x="4966669" y="5741750"/>
            <a:ext cx="403347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>
                <a:latin typeface="Arial" charset="0"/>
              </a:rPr>
              <a:t>Kết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luận</a:t>
            </a:r>
            <a:r>
              <a:rPr lang="en-US" sz="2400" dirty="0" smtClean="0">
                <a:latin typeface="Arial" charset="0"/>
              </a:rPr>
              <a:t> &amp; </a:t>
            </a:r>
            <a:r>
              <a:rPr lang="en-US" sz="2400" dirty="0" err="1" smtClean="0">
                <a:latin typeface="Arial" charset="0"/>
              </a:rPr>
              <a:t>Hướng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phát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triển</a:t>
            </a:r>
            <a:endParaRPr lang="en-US" sz="2400" dirty="0">
              <a:latin typeface="Arial" charset="0"/>
            </a:endParaRPr>
          </a:p>
        </p:txBody>
      </p:sp>
      <p:sp>
        <p:nvSpPr>
          <p:cNvPr id="31" name="Text Box 259"/>
          <p:cNvSpPr txBox="1">
            <a:spLocks noChangeArrowheads="1"/>
          </p:cNvSpPr>
          <p:nvPr/>
        </p:nvSpPr>
        <p:spPr bwMode="gray">
          <a:xfrm>
            <a:off x="3969857" y="5696956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latin typeface="Arial" charset="0"/>
              </a:rPr>
              <a:t>6</a:t>
            </a:r>
            <a:endParaRPr lang="en-US" sz="2400" b="1" dirty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27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1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8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3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&amp;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2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29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</TotalTime>
  <Words>89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HỆ THỐNG CÂY PHẢ HỆ CHO CÁC DÒNG TỘC</vt:lpstr>
      <vt:lpstr>Nội dung</vt:lpstr>
      <vt:lpstr>Ý Tưởng Đề Tài</vt:lpstr>
      <vt:lpstr>Cơ Sở Lý Thuyết</vt:lpstr>
      <vt:lpstr>Phân tích thiết kế</vt:lpstr>
      <vt:lpstr>Triển Khai Hệ Thống</vt:lpstr>
      <vt:lpstr>Kết Luận &amp; Hướng Phát Triển</vt:lpstr>
      <vt:lpstr>Cảm ơn</vt:lpstr>
    </vt:vector>
  </TitlesOfParts>
  <Company>ThienIT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CÂY PHẢ HỆ CHO CÁC DÒNG TỘC</dc:title>
  <dc:creator>ThienIT</dc:creator>
  <cp:lastModifiedBy>ThienIT</cp:lastModifiedBy>
  <cp:revision>2</cp:revision>
  <dcterms:created xsi:type="dcterms:W3CDTF">2018-05-20T10:55:29Z</dcterms:created>
  <dcterms:modified xsi:type="dcterms:W3CDTF">2018-05-20T11:10:23Z</dcterms:modified>
</cp:coreProperties>
</file>