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60" r:id="rId17"/>
    <p:sldId id="263" r:id="rId18"/>
    <p:sldId id="291" r:id="rId19"/>
    <p:sldId id="264" r:id="rId20"/>
    <p:sldId id="265" r:id="rId21"/>
    <p:sldId id="268" r:id="rId22"/>
    <p:sldId id="271" r:id="rId23"/>
    <p:sldId id="273" r:id="rId24"/>
    <p:sldId id="292" r:id="rId25"/>
    <p:sldId id="293" r:id="rId26"/>
    <p:sldId id="276" r:id="rId27"/>
    <p:sldId id="277" r:id="rId28"/>
    <p:sldId id="278" r:id="rId29"/>
    <p:sldId id="279" r:id="rId30"/>
    <p:sldId id="281" r:id="rId31"/>
    <p:sldId id="283" r:id="rId32"/>
    <p:sldId id="29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108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887" y="4034632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4B975-FFD3-492F-80D6-2F8E30D6D4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A23AF-8439-4E49-8DEE-3A6D10B9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B850-CA7D-4539-850B-59DC779D8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12829-49E3-4E17-B3A1-69417714C4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330E-6C32-4BFE-8810-01D51B735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DCF0-D2CB-4FE5-BA28-8D3CBF35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3176-D4F8-40F6-853D-07FA7FED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665-8611-4CB3-9D50-2F866A3C3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6AB3A-3480-47E4-B19B-DFC934685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CB35E-5399-4F75-922A-589ECD53F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4255E-B821-4E9D-B240-8259A4F44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80" y="6666424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  <a:endParaRPr lang="en-US" sz="9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362200"/>
            <a:ext cx="7772400" cy="885825"/>
          </a:xfrm>
        </p:spPr>
        <p:txBody>
          <a:bodyPr/>
          <a:lstStyle/>
          <a:p>
            <a:r>
              <a:rPr lang="en-US" sz="4000" dirty="0"/>
              <a:t>HỆ THỐNG CÂY PHẢ </a:t>
            </a:r>
            <a:r>
              <a:rPr lang="en-US" sz="4000" dirty="0" smtClean="0"/>
              <a:t>HỆ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>CHO CÁC DÒNG TỘC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987645" cy="13885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MAI VĂN HÀ</a:t>
            </a:r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MINH TRUNG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102130183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13T4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6" name="Picture 5" descr="C:\Users\Administrator\Downloads\Usecase (6) (2) (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531505" cy="553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212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Mô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hình</a:t>
            </a:r>
            <a:r>
              <a:rPr lang="en-US" sz="3000" b="1" dirty="0" smtClean="0"/>
              <a:t> MVC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mv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57600" cy="315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86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1752600" y="3276600"/>
            <a:ext cx="6846887" cy="1066800"/>
          </a:xfrm>
          <a:noFill/>
          <a:ln/>
        </p:spPr>
        <p:txBody>
          <a:bodyPr/>
          <a:lstStyle/>
          <a:p>
            <a:pPr marL="0" indent="0">
              <a:buSzPct val="90000"/>
              <a:buNone/>
            </a:pPr>
            <a:r>
              <a:rPr lang="en-US" sz="3000" b="1" dirty="0" smtClean="0"/>
              <a:t>DEMO KẾT QUẢ TRIỂN KHAI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frame work Spring boot,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java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frame work spring boot</a:t>
            </a:r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i="1" dirty="0" err="1" smtClean="0"/>
              <a:t>Hạn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chế</a:t>
            </a:r>
            <a:endParaRPr lang="en-US" sz="2400" i="1" dirty="0" smtClean="0"/>
          </a:p>
          <a:p>
            <a:pPr lvl="1" hangingPunct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hangingPunct="0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 hangingPunct="0"/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 hangingPunct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hangingPunct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2057400"/>
            <a:ext cx="6096000" cy="2362200"/>
          </a:xfrm>
        </p:spPr>
        <p:txBody>
          <a:bodyPr/>
          <a:lstStyle/>
          <a:p>
            <a:pPr algn="ctr"/>
            <a:r>
              <a:rPr lang="en-US" sz="3000" dirty="0" err="1" smtClean="0"/>
              <a:t>Chân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/>
              <a:t> </a:t>
            </a:r>
            <a:r>
              <a:rPr lang="en-US" sz="3000" dirty="0" err="1" smtClean="0"/>
              <a:t>quý</a:t>
            </a:r>
            <a:r>
              <a:rPr lang="en-US" sz="3000" dirty="0" smtClean="0"/>
              <a:t> </a:t>
            </a:r>
            <a:r>
              <a:rPr lang="en-US" sz="3000" dirty="0" err="1" smtClean="0"/>
              <a:t>thầy</a:t>
            </a:r>
            <a:r>
              <a:rPr lang="en-US" sz="3000" dirty="0" smtClean="0"/>
              <a:t>/</a:t>
            </a:r>
            <a:r>
              <a:rPr lang="en-US" sz="3000" dirty="0" err="1" smtClean="0"/>
              <a:t>cô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tham</a:t>
            </a:r>
            <a:r>
              <a:rPr lang="en-US" sz="3000" dirty="0" smtClean="0"/>
              <a:t> </a:t>
            </a:r>
            <a:r>
              <a:rPr lang="en-US" sz="3000" dirty="0" err="1" smtClean="0"/>
              <a:t>gia</a:t>
            </a:r>
            <a:r>
              <a:rPr lang="en-US" sz="3000" dirty="0" smtClean="0"/>
              <a:t> </a:t>
            </a:r>
            <a:r>
              <a:rPr lang="en-US" sz="3000" dirty="0" err="1" smtClean="0"/>
              <a:t>buổi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bày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63236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gray">
          <a:xfrm>
            <a:off x="1371600" y="46228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gray">
          <a:xfrm>
            <a:off x="1371600" y="33274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gray">
          <a:xfrm>
            <a:off x="1371600" y="202565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2200275" y="3055938"/>
            <a:ext cx="4686300" cy="361950"/>
            <a:chOff x="720" y="1392"/>
            <a:chExt cx="4058" cy="480"/>
          </a:xfrm>
        </p:grpSpPr>
        <p:sp>
          <p:nvSpPr>
            <p:cNvPr id="72711" name="AutoShape 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/>
          <p:cNvGrpSpPr>
            <a:grpSpLocks/>
          </p:cNvGrpSpPr>
          <p:nvPr/>
        </p:nvGrpSpPr>
        <p:grpSpPr bwMode="auto">
          <a:xfrm>
            <a:off x="2173288" y="4394200"/>
            <a:ext cx="4686300" cy="361950"/>
            <a:chOff x="720" y="1392"/>
            <a:chExt cx="4058" cy="480"/>
          </a:xfrm>
        </p:grpSpPr>
        <p:sp>
          <p:nvSpPr>
            <p:cNvPr id="72716" name="AutoShape 12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/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/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/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/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/>
          <p:cNvSpPr>
            <a:spLocks noChangeArrowheads="1"/>
          </p:cNvSpPr>
          <p:nvPr/>
        </p:nvSpPr>
        <p:spPr bwMode="black">
          <a:xfrm>
            <a:off x="3406775" y="1752600"/>
            <a:ext cx="227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>
                <a:solidFill>
                  <a:srgbClr val="FFFFFF"/>
                </a:solidFill>
              </a:rPr>
              <a:t> Add your title in here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black">
          <a:xfrm>
            <a:off x="3406775" y="3059113"/>
            <a:ext cx="227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>
                <a:solidFill>
                  <a:srgbClr val="FFFFFF"/>
                </a:solidFill>
              </a:rPr>
              <a:t> Add your title in here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black">
          <a:xfrm>
            <a:off x="3406775" y="4383088"/>
            <a:ext cx="227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>
                <a:solidFill>
                  <a:srgbClr val="FFFFFF"/>
                </a:solidFill>
              </a:rPr>
              <a:t> Add your title in here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black">
          <a:xfrm>
            <a:off x="1474788" y="5638800"/>
            <a:ext cx="6165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b="1"/>
              <a:t>ThemeGallery  is a Design Digital Content &amp; Contents mall developed by Guild Design Inc.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1503363" y="3505200"/>
            <a:ext cx="60912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>
                <a:solidFill>
                  <a:srgbClr val="000000"/>
                </a:solidFill>
              </a:rPr>
              <a:t>ThemeGallery</a:t>
            </a:r>
            <a:r>
              <a:rPr lang="en-US" sz="1400" b="1">
                <a:solidFill>
                  <a:srgbClr val="000000"/>
                </a:solidFill>
              </a:rPr>
              <a:t> 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1503363" y="2203450"/>
            <a:ext cx="60912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>
                <a:solidFill>
                  <a:srgbClr val="000000"/>
                </a:solidFill>
              </a:rPr>
              <a:t>ThemeGallery</a:t>
            </a:r>
            <a:r>
              <a:rPr lang="en-US" sz="1400" b="1">
                <a:solidFill>
                  <a:srgbClr val="000000"/>
                </a:solidFill>
              </a:rPr>
              <a:t> 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gray">
          <a:xfrm>
            <a:off x="2108200" y="4872038"/>
            <a:ext cx="17272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Click to add Text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Click to add Text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gray">
          <a:xfrm>
            <a:off x="5232400" y="4872038"/>
            <a:ext cx="17272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Click to add Text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Click to add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75779" name="Picture 3" descr="circuler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</p:spPr>
      </p:pic>
      <p:sp>
        <p:nvSpPr>
          <p:cNvPr id="75780" name="Arc 4"/>
          <p:cNvSpPr>
            <a:spLocks/>
          </p:cNvSpPr>
          <p:nvPr/>
        </p:nvSpPr>
        <p:spPr bwMode="gray">
          <a:xfrm rot="5400000" flipH="1" flipV="1">
            <a:off x="3609975" y="3327400"/>
            <a:ext cx="2279650" cy="1174750"/>
          </a:xfrm>
          <a:custGeom>
            <a:avLst/>
            <a:gdLst>
              <a:gd name="G0" fmla="+- 21592 0 0"/>
              <a:gd name="G1" fmla="+- 21600 0 0"/>
              <a:gd name="G2" fmla="+- 21600 0 0"/>
              <a:gd name="T0" fmla="*/ 0 w 43192"/>
              <a:gd name="T1" fmla="*/ 21001 h 21809"/>
              <a:gd name="T2" fmla="*/ 43191 w 43192"/>
              <a:gd name="T3" fmla="*/ 21809 h 21809"/>
              <a:gd name="T4" fmla="*/ 21592 w 43192"/>
              <a:gd name="T5" fmla="*/ 21600 h 2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2" h="21809" fill="none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chemeClr val="hlink">
              <a:alpha val="8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Arc 5"/>
          <p:cNvSpPr>
            <a:spLocks/>
          </p:cNvSpPr>
          <p:nvPr/>
        </p:nvSpPr>
        <p:spPr bwMode="ltGray">
          <a:xfrm rot="-5109568" flipH="1" flipV="1">
            <a:off x="4710907" y="3344068"/>
            <a:ext cx="2279650" cy="12303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7 w 43180"/>
              <a:gd name="T1" fmla="*/ 23297 h 23297"/>
              <a:gd name="T2" fmla="*/ 43180 w 43180"/>
              <a:gd name="T3" fmla="*/ 20669 h 23297"/>
              <a:gd name="T4" fmla="*/ 21600 w 43180"/>
              <a:gd name="T5" fmla="*/ 21600 h 2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0" h="23297" fill="none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99001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3" name="Text Box 17"/>
          <p:cNvSpPr txBox="1">
            <a:spLocks noChangeArrowheads="1"/>
          </p:cNvSpPr>
          <p:nvPr/>
        </p:nvSpPr>
        <p:spPr bwMode="black">
          <a:xfrm>
            <a:off x="4343400" y="3429000"/>
            <a:ext cx="91281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Add your text in here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334000" y="3403600"/>
            <a:ext cx="91281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Add your text in here</a:t>
            </a: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/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/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AutoShape 28"/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/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black">
          <a:xfrm>
            <a:off x="2773363" y="2882900"/>
            <a:ext cx="60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5629275" y="1843088"/>
            <a:ext cx="60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08" name="AutoShape 32"/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/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black">
          <a:xfrm>
            <a:off x="2616200" y="3998913"/>
            <a:ext cx="60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11" name="AutoShape 35"/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/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black">
          <a:xfrm>
            <a:off x="2913063" y="5084763"/>
            <a:ext cx="60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14" name="AutoShape 38"/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/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black">
          <a:xfrm>
            <a:off x="4383088" y="5715000"/>
            <a:ext cx="60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17" name="AutoShape 41"/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/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7061200" y="2568575"/>
            <a:ext cx="60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20" name="AutoShape 44"/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/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7485063" y="3632200"/>
            <a:ext cx="60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23" name="AutoShape 47"/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/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7215188" y="4675188"/>
            <a:ext cx="60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5826" name="Line 50"/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/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/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240" y="1200"/>
              <a:ext cx="2544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b="1"/>
                <a:t>ThemeGallery</a:t>
              </a:r>
              <a:r>
                <a:rPr lang="en-US" sz="1400"/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AutoShape 3"/>
          <p:cNvSpPr>
            <a:spLocks noChangeArrowheads="1"/>
          </p:cNvSpPr>
          <p:nvPr/>
        </p:nvSpPr>
        <p:spPr bwMode="lt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lt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lt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gray">
          <a:xfrm>
            <a:off x="3198813" y="2409825"/>
            <a:ext cx="41798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>
                <a:solidFill>
                  <a:srgbClr val="080808"/>
                </a:solidFill>
              </a:rPr>
              <a:t> Please write down of feature for the product.</a:t>
            </a:r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black">
          <a:xfrm>
            <a:off x="1250950" y="2543175"/>
            <a:ext cx="1730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8F8F8"/>
                </a:solidFill>
              </a:rPr>
              <a:t>feature</a:t>
            </a: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8F8F8"/>
                </a:solidFill>
              </a:rPr>
              <a:t>merit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8F8F8"/>
                </a:solidFill>
              </a:rPr>
              <a:t>necessity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gray">
          <a:xfrm>
            <a:off x="3198813" y="3868738"/>
            <a:ext cx="397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>
                <a:solidFill>
                  <a:srgbClr val="080808"/>
                </a:solidFill>
              </a:rPr>
              <a:t>Please write down of feature for the product.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gray">
          <a:xfrm>
            <a:off x="3198813" y="5362575"/>
            <a:ext cx="395446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>
                <a:solidFill>
                  <a:srgbClr val="080808"/>
                </a:solidFill>
              </a:rPr>
              <a:t> Please write down of feature for the product.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gray">
          <a:xfrm>
            <a:off x="457200" y="1143000"/>
            <a:ext cx="84042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80808"/>
                </a:solidFill>
              </a:rPr>
              <a:t>ThemeGallery</a:t>
            </a:r>
            <a:r>
              <a:rPr lang="en-US" sz="1600" b="1">
                <a:solidFill>
                  <a:srgbClr val="080808"/>
                </a:solidFill>
              </a:rPr>
              <a:t>  </a:t>
            </a:r>
            <a:r>
              <a:rPr lang="en-US" sz="1600">
                <a:solidFill>
                  <a:srgbClr val="080808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065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106519" name="Picture 2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327275"/>
            <a:ext cx="1689100" cy="244475"/>
          </a:xfrm>
          <a:prstGeom prst="rect">
            <a:avLst/>
          </a:prstGeom>
          <a:noFill/>
        </p:spPr>
      </p:pic>
      <p:pic>
        <p:nvPicPr>
          <p:cNvPr id="106520" name="Picture 2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3781425"/>
            <a:ext cx="1689100" cy="244475"/>
          </a:xfrm>
          <a:prstGeom prst="rect">
            <a:avLst/>
          </a:prstGeom>
          <a:noFill/>
        </p:spPr>
      </p:pic>
      <p:pic>
        <p:nvPicPr>
          <p:cNvPr id="106521" name="Picture 2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276850"/>
            <a:ext cx="1689100" cy="24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gray">
          <a:xfrm>
            <a:off x="5384800" y="2057400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gray">
          <a:xfrm>
            <a:off x="1001713" y="2057400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3121025" y="2928938"/>
            <a:ext cx="1368425" cy="1266825"/>
            <a:chOff x="2226" y="2171"/>
            <a:chExt cx="798" cy="741"/>
          </a:xfrm>
        </p:grpSpPr>
        <p:sp>
          <p:nvSpPr>
            <p:cNvPr id="76806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7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8" name="Text Box 8"/>
          <p:cNvSpPr txBox="1">
            <a:spLocks noChangeArrowheads="1"/>
          </p:cNvSpPr>
          <p:nvPr/>
        </p:nvSpPr>
        <p:spPr bwMode="white">
          <a:xfrm>
            <a:off x="3117850" y="3162300"/>
            <a:ext cx="13763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8F8F8"/>
                </a:solidFill>
                <a:cs typeface="Arial" charset="0"/>
              </a:rPr>
              <a:t>Title in here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517650" y="3298825"/>
            <a:ext cx="164623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gray">
          <a:xfrm>
            <a:off x="3911600" y="2362200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4640263" y="2928938"/>
            <a:ext cx="1368425" cy="1266825"/>
            <a:chOff x="2226" y="2171"/>
            <a:chExt cx="798" cy="741"/>
          </a:xfrm>
        </p:grpSpPr>
        <p:sp>
          <p:nvSpPr>
            <p:cNvPr id="76812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4" name="Text Box 14"/>
          <p:cNvSpPr txBox="1">
            <a:spLocks noChangeArrowheads="1"/>
          </p:cNvSpPr>
          <p:nvPr/>
        </p:nvSpPr>
        <p:spPr bwMode="white">
          <a:xfrm>
            <a:off x="4637088" y="3162300"/>
            <a:ext cx="13763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8F8F8"/>
                </a:solidFill>
                <a:cs typeface="Arial" charset="0"/>
              </a:rPr>
              <a:t>Title in here</a:t>
            </a:r>
          </a:p>
        </p:txBody>
      </p:sp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1235075" y="1600200"/>
            <a:ext cx="1196975" cy="1171575"/>
            <a:chOff x="480" y="1200"/>
            <a:chExt cx="1042" cy="1019"/>
          </a:xfrm>
        </p:grpSpPr>
        <p:grpSp>
          <p:nvGrpSpPr>
            <p:cNvPr id="76816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17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18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19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374650" y="2971800"/>
            <a:ext cx="1196975" cy="1171575"/>
            <a:chOff x="480" y="1200"/>
            <a:chExt cx="1042" cy="1019"/>
          </a:xfrm>
        </p:grpSpPr>
        <p:grpSp>
          <p:nvGrpSpPr>
            <p:cNvPr id="76821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22" name="Picture 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23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24" name="Picture 24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1235075" y="4267200"/>
            <a:ext cx="1196975" cy="1171575"/>
            <a:chOff x="480" y="1200"/>
            <a:chExt cx="1042" cy="1019"/>
          </a:xfrm>
        </p:grpSpPr>
        <p:grpSp>
          <p:nvGrpSpPr>
            <p:cNvPr id="76826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27" name="Picture 2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28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29" name="Picture 2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76830" name="Text Box 30"/>
          <p:cNvSpPr txBox="1">
            <a:spLocks noChangeArrowheads="1"/>
          </p:cNvSpPr>
          <p:nvPr/>
        </p:nvSpPr>
        <p:spPr bwMode="white">
          <a:xfrm>
            <a:off x="1300163" y="1906588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white">
          <a:xfrm>
            <a:off x="415925" y="3294063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white">
          <a:xfrm>
            <a:off x="1303338" y="4559300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76833" name="Group 33"/>
          <p:cNvGrpSpPr>
            <a:grpSpLocks/>
          </p:cNvGrpSpPr>
          <p:nvPr/>
        </p:nvGrpSpPr>
        <p:grpSpPr bwMode="auto">
          <a:xfrm>
            <a:off x="6748463" y="1600200"/>
            <a:ext cx="1196975" cy="1171575"/>
            <a:chOff x="480" y="1200"/>
            <a:chExt cx="1042" cy="1019"/>
          </a:xfrm>
        </p:grpSpPr>
        <p:grpSp>
          <p:nvGrpSpPr>
            <p:cNvPr id="76834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35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36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37" name="Picture 37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76838" name="Text Box 38"/>
          <p:cNvSpPr txBox="1">
            <a:spLocks noChangeArrowheads="1"/>
          </p:cNvSpPr>
          <p:nvPr/>
        </p:nvSpPr>
        <p:spPr bwMode="white">
          <a:xfrm>
            <a:off x="6813550" y="1906588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7642225" y="2971800"/>
            <a:ext cx="1196975" cy="1171575"/>
            <a:chOff x="480" y="1200"/>
            <a:chExt cx="1042" cy="1019"/>
          </a:xfrm>
        </p:grpSpPr>
        <p:grpSp>
          <p:nvGrpSpPr>
            <p:cNvPr id="76840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41" name="Picture 4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42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43" name="Picture 43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76844" name="Text Box 44"/>
          <p:cNvSpPr txBox="1">
            <a:spLocks noChangeArrowheads="1"/>
          </p:cNvSpPr>
          <p:nvPr/>
        </p:nvSpPr>
        <p:spPr bwMode="white">
          <a:xfrm>
            <a:off x="7683500" y="3294063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76845" name="Group 45"/>
          <p:cNvGrpSpPr>
            <a:grpSpLocks/>
          </p:cNvGrpSpPr>
          <p:nvPr/>
        </p:nvGrpSpPr>
        <p:grpSpPr bwMode="auto">
          <a:xfrm>
            <a:off x="6748463" y="4249738"/>
            <a:ext cx="1196975" cy="1171575"/>
            <a:chOff x="480" y="1200"/>
            <a:chExt cx="1042" cy="1019"/>
          </a:xfrm>
        </p:grpSpPr>
        <p:grpSp>
          <p:nvGrpSpPr>
            <p:cNvPr id="76846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76847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848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6849" name="Picture 4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76850" name="Text Box 50"/>
          <p:cNvSpPr txBox="1">
            <a:spLocks noChangeArrowheads="1"/>
          </p:cNvSpPr>
          <p:nvPr/>
        </p:nvSpPr>
        <p:spPr bwMode="white">
          <a:xfrm>
            <a:off x="6813550" y="4556125"/>
            <a:ext cx="1060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6851" name="AutoShape 51"/>
          <p:cNvSpPr>
            <a:spLocks noChangeArrowheads="1"/>
          </p:cNvSpPr>
          <p:nvPr/>
        </p:nvSpPr>
        <p:spPr bwMode="gray">
          <a:xfrm rot="10800000">
            <a:off x="3956050" y="4038600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6043613" y="3298825"/>
            <a:ext cx="164623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76853" name="Text Box 4"/>
          <p:cNvSpPr txBox="1">
            <a:spLocks noChangeArrowheads="1"/>
          </p:cNvSpPr>
          <p:nvPr/>
        </p:nvSpPr>
        <p:spPr bwMode="gray">
          <a:xfrm>
            <a:off x="1828800" y="5667375"/>
            <a:ext cx="55626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209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861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4343400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573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71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Ý </a:t>
            </a:r>
            <a:r>
              <a:rPr lang="en-US" sz="2400" b="1" dirty="0" err="1" smtClean="0">
                <a:solidFill>
                  <a:srgbClr val="FFFFFF"/>
                </a:solidFill>
              </a:rPr>
              <a:t>Tưởng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289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Thuyết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35877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Tích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Thiết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Kế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4435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Thống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34293" y="56388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4607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098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52600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4443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4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0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956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6425" y="5195100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43150" y="5309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gray">
          <a:xfrm>
            <a:off x="2001838" y="5287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ChangeArrowheads="1"/>
          </p:cNvSpPr>
          <p:nvPr/>
        </p:nvSpPr>
        <p:spPr bwMode="gray">
          <a:xfrm>
            <a:off x="1981200" y="1905000"/>
            <a:ext cx="5149850" cy="5365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black">
          <a:xfrm>
            <a:off x="4224338" y="4494213"/>
            <a:ext cx="4075112" cy="896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/>
              <a:t>2. Describe contents for a Chart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400" b="1"/>
              <a:t>       </a:t>
            </a:r>
            <a:r>
              <a:rPr lang="en-US" sz="1400"/>
              <a:t>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sz="1400"/>
              <a:t>       Description of the company’s sub contents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black">
          <a:xfrm>
            <a:off x="4224338" y="3349625"/>
            <a:ext cx="4116387" cy="896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/>
              <a:t>1. Describe contents for a Chart </a:t>
            </a:r>
          </a:p>
          <a:p>
            <a:pPr>
              <a:lnSpc>
                <a:spcPct val="120000"/>
              </a:lnSpc>
            </a:pPr>
            <a:r>
              <a:rPr lang="en-US" sz="1400" b="1"/>
              <a:t>       </a:t>
            </a:r>
            <a:r>
              <a:rPr lang="en-US" sz="1400"/>
              <a:t>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sz="1400"/>
              <a:t>       Description of the company’s sub contents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black">
          <a:xfrm>
            <a:off x="4149725" y="4378325"/>
            <a:ext cx="397986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44563" y="2724150"/>
          <a:ext cx="2981325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Chart" r:id="rId3" imgW="3600716" imgH="4067363" progId="MSGraph.Chart.8">
                  <p:embed followColorScheme="full"/>
                </p:oleObj>
              </mc:Choice>
              <mc:Fallback>
                <p:oleObj name="Chart" r:id="rId3" imgW="3600716" imgH="4067363" progId="MSGraph.Chart.8">
                  <p:embed followColorScheme="full"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944563" y="2724150"/>
                        <a:ext cx="2981325" cy="334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AutoShape 9"/>
          <p:cNvSpPr>
            <a:spLocks noChangeArrowheads="1"/>
          </p:cNvSpPr>
          <p:nvPr/>
        </p:nvSpPr>
        <p:spPr bwMode="gray">
          <a:xfrm>
            <a:off x="2000250" y="1914525"/>
            <a:ext cx="5116513" cy="1539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ED4CB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white">
          <a:xfrm>
            <a:off x="2438400" y="1922463"/>
            <a:ext cx="4311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Add Your Title in here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1096963" y="3457575"/>
            <a:ext cx="1041400" cy="1052513"/>
            <a:chOff x="691" y="2077"/>
            <a:chExt cx="656" cy="663"/>
          </a:xfrm>
        </p:grpSpPr>
        <p:pic>
          <p:nvPicPr>
            <p:cNvPr id="80900" name="Picture 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</p:spPr>
        </p:pic>
        <p:sp>
          <p:nvSpPr>
            <p:cNvPr id="80901" name="Oval 5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737" y="2609"/>
              <a:ext cx="575" cy="110"/>
              <a:chOff x="3704" y="1872"/>
              <a:chExt cx="827" cy="156"/>
            </a:xfrm>
          </p:grpSpPr>
          <p:grpSp>
            <p:nvGrpSpPr>
              <p:cNvPr id="80903" name="Group 7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80904" name="AutoShape 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" name="AutoShape 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6" name="AutoShape 1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7" name="AutoShape 1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908" name="Group 12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80909" name="AutoShape 1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" name="AutoShape 1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" name="AutoShape 1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2" name="AutoShape 1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3060700" y="3449638"/>
            <a:ext cx="1041400" cy="1052512"/>
            <a:chOff x="1928" y="2072"/>
            <a:chExt cx="656" cy="663"/>
          </a:xfrm>
        </p:grpSpPr>
        <p:pic>
          <p:nvPicPr>
            <p:cNvPr id="80914" name="Picture 18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</p:spPr>
        </p:pic>
        <p:sp>
          <p:nvSpPr>
            <p:cNvPr id="80915" name="Oval 19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235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16" name="Group 20"/>
            <p:cNvGrpSpPr>
              <a:grpSpLocks/>
            </p:cNvGrpSpPr>
            <p:nvPr/>
          </p:nvGrpSpPr>
          <p:grpSpPr bwMode="auto">
            <a:xfrm>
              <a:off x="1974" y="2604"/>
              <a:ext cx="575" cy="110"/>
              <a:chOff x="3704" y="1872"/>
              <a:chExt cx="827" cy="156"/>
            </a:xfrm>
          </p:grpSpPr>
          <p:grpSp>
            <p:nvGrpSpPr>
              <p:cNvPr id="80917" name="Group 21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80918" name="AutoShape 2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9" name="AutoShape 2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0" name="AutoShape 2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1" name="AutoShape 2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922" name="Group 26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80923" name="AutoShape 2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4" name="AutoShape 2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5" name="AutoShape 2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6" name="AutoShape 3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0927" name="Group 31"/>
          <p:cNvGrpSpPr>
            <a:grpSpLocks/>
          </p:cNvGrpSpPr>
          <p:nvPr/>
        </p:nvGrpSpPr>
        <p:grpSpPr bwMode="auto">
          <a:xfrm>
            <a:off x="4999038" y="3460750"/>
            <a:ext cx="1041400" cy="1050925"/>
            <a:chOff x="3149" y="2079"/>
            <a:chExt cx="656" cy="662"/>
          </a:xfrm>
        </p:grpSpPr>
        <p:pic>
          <p:nvPicPr>
            <p:cNvPr id="80928" name="Picture 32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3149" y="2079"/>
              <a:ext cx="656" cy="661"/>
            </a:xfrm>
            <a:prstGeom prst="rect">
              <a:avLst/>
            </a:prstGeom>
            <a:noFill/>
          </p:spPr>
        </p:pic>
        <p:sp>
          <p:nvSpPr>
            <p:cNvPr id="80929" name="Oval 33"/>
            <p:cNvSpPr>
              <a:spLocks noChangeArrowheads="1"/>
            </p:cNvSpPr>
            <p:nvPr/>
          </p:nvSpPr>
          <p:spPr bwMode="lt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30" name="Group 34"/>
            <p:cNvGrpSpPr>
              <a:grpSpLocks/>
            </p:cNvGrpSpPr>
            <p:nvPr/>
          </p:nvGrpSpPr>
          <p:grpSpPr bwMode="auto">
            <a:xfrm>
              <a:off x="3195" y="2610"/>
              <a:ext cx="575" cy="111"/>
              <a:chOff x="3704" y="1872"/>
              <a:chExt cx="827" cy="156"/>
            </a:xfrm>
          </p:grpSpPr>
          <p:grpSp>
            <p:nvGrpSpPr>
              <p:cNvPr id="80931" name="Group 35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80932" name="AutoShape 3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3" name="AutoShape 3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4" name="AutoShape 3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5" name="AutoShape 3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936" name="Group 40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80937" name="AutoShape 4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8" name="AutoShape 4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9" name="AutoShape 4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0" name="AutoShape 4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6961188" y="3452813"/>
            <a:ext cx="1041400" cy="1050925"/>
            <a:chOff x="4385" y="2074"/>
            <a:chExt cx="656" cy="662"/>
          </a:xfrm>
        </p:grpSpPr>
        <p:pic>
          <p:nvPicPr>
            <p:cNvPr id="80942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</p:spPr>
        </p:pic>
        <p:sp>
          <p:nvSpPr>
            <p:cNvPr id="80943" name="Oval 47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44" name="Group 48"/>
            <p:cNvGrpSpPr>
              <a:grpSpLocks/>
            </p:cNvGrpSpPr>
            <p:nvPr/>
          </p:nvGrpSpPr>
          <p:grpSpPr bwMode="auto">
            <a:xfrm>
              <a:off x="4431" y="2605"/>
              <a:ext cx="575" cy="111"/>
              <a:chOff x="3704" y="1872"/>
              <a:chExt cx="827" cy="156"/>
            </a:xfrm>
          </p:grpSpPr>
          <p:grpSp>
            <p:nvGrpSpPr>
              <p:cNvPr id="80945" name="Group 49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80946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7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8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9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950" name="Group 54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80951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2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3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4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0955" name="Line 59"/>
          <p:cNvSpPr>
            <a:spLocks noChangeShapeType="1"/>
          </p:cNvSpPr>
          <p:nvPr/>
        </p:nvSpPr>
        <p:spPr bwMode="gray">
          <a:xfrm>
            <a:off x="1612900" y="46053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56" name="Line 60"/>
          <p:cNvSpPr>
            <a:spLocks noChangeShapeType="1"/>
          </p:cNvSpPr>
          <p:nvPr/>
        </p:nvSpPr>
        <p:spPr bwMode="gray">
          <a:xfrm flipH="1">
            <a:off x="857250" y="4949825"/>
            <a:ext cx="1495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gray">
          <a:xfrm>
            <a:off x="744538" y="5003800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</p:txBody>
      </p:sp>
      <p:sp>
        <p:nvSpPr>
          <p:cNvPr id="80958" name="Text Box 62"/>
          <p:cNvSpPr txBox="1">
            <a:spLocks noChangeArrowheads="1"/>
          </p:cNvSpPr>
          <p:nvPr/>
        </p:nvSpPr>
        <p:spPr bwMode="gray">
          <a:xfrm>
            <a:off x="1093788" y="3676650"/>
            <a:ext cx="104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>
                <a:solidFill>
                  <a:srgbClr val="1C1C1C"/>
                </a:solidFill>
              </a:rPr>
              <a:t>Text in here</a:t>
            </a:r>
          </a:p>
        </p:txBody>
      </p:sp>
      <p:sp>
        <p:nvSpPr>
          <p:cNvPr id="80959" name="Text Box 63"/>
          <p:cNvSpPr txBox="1">
            <a:spLocks noChangeArrowheads="1"/>
          </p:cNvSpPr>
          <p:nvPr/>
        </p:nvSpPr>
        <p:spPr bwMode="gray">
          <a:xfrm>
            <a:off x="3049588" y="3676650"/>
            <a:ext cx="104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>
                <a:solidFill>
                  <a:srgbClr val="1C1C1C"/>
                </a:solidFill>
              </a:rPr>
              <a:t>Text in here</a:t>
            </a:r>
          </a:p>
        </p:txBody>
      </p:sp>
      <p:sp>
        <p:nvSpPr>
          <p:cNvPr id="80960" name="Text Box 64"/>
          <p:cNvSpPr txBox="1">
            <a:spLocks noChangeArrowheads="1"/>
          </p:cNvSpPr>
          <p:nvPr/>
        </p:nvSpPr>
        <p:spPr bwMode="gray">
          <a:xfrm>
            <a:off x="4997450" y="3676650"/>
            <a:ext cx="104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>
                <a:solidFill>
                  <a:srgbClr val="1C1C1C"/>
                </a:solidFill>
              </a:rPr>
              <a:t>Text in here</a:t>
            </a:r>
          </a:p>
        </p:txBody>
      </p:sp>
      <p:sp>
        <p:nvSpPr>
          <p:cNvPr id="80961" name="Text Box 65"/>
          <p:cNvSpPr txBox="1">
            <a:spLocks noChangeArrowheads="1"/>
          </p:cNvSpPr>
          <p:nvPr/>
        </p:nvSpPr>
        <p:spPr bwMode="gray">
          <a:xfrm>
            <a:off x="6945313" y="3676650"/>
            <a:ext cx="104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>
                <a:solidFill>
                  <a:srgbClr val="1C1C1C"/>
                </a:solidFill>
              </a:rPr>
              <a:t>Text in here</a:t>
            </a:r>
          </a:p>
        </p:txBody>
      </p:sp>
      <p:sp>
        <p:nvSpPr>
          <p:cNvPr id="80962" name="Line 66"/>
          <p:cNvSpPr>
            <a:spLocks noChangeShapeType="1"/>
          </p:cNvSpPr>
          <p:nvPr/>
        </p:nvSpPr>
        <p:spPr bwMode="gray">
          <a:xfrm>
            <a:off x="7480300" y="30305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3" name="Line 67"/>
          <p:cNvSpPr>
            <a:spLocks noChangeShapeType="1"/>
          </p:cNvSpPr>
          <p:nvPr/>
        </p:nvSpPr>
        <p:spPr bwMode="gray">
          <a:xfrm flipH="1">
            <a:off x="6616700" y="3028950"/>
            <a:ext cx="1631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4" name="Text Box 68"/>
          <p:cNvSpPr txBox="1">
            <a:spLocks noChangeArrowheads="1"/>
          </p:cNvSpPr>
          <p:nvPr/>
        </p:nvSpPr>
        <p:spPr bwMode="gray">
          <a:xfrm>
            <a:off x="6629400" y="1752600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</p:txBody>
      </p:sp>
      <p:sp>
        <p:nvSpPr>
          <p:cNvPr id="80965" name="Line 69"/>
          <p:cNvSpPr>
            <a:spLocks noChangeShapeType="1"/>
          </p:cNvSpPr>
          <p:nvPr/>
        </p:nvSpPr>
        <p:spPr bwMode="gray">
          <a:xfrm>
            <a:off x="3581400" y="30305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gray">
          <a:xfrm flipH="1">
            <a:off x="2657475" y="3028950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7" name="Text Box 71"/>
          <p:cNvSpPr txBox="1">
            <a:spLocks noChangeArrowheads="1"/>
          </p:cNvSpPr>
          <p:nvPr/>
        </p:nvSpPr>
        <p:spPr bwMode="gray">
          <a:xfrm>
            <a:off x="2730500" y="1752600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</p:txBody>
      </p:sp>
      <p:sp>
        <p:nvSpPr>
          <p:cNvPr id="80968" name="Line 72"/>
          <p:cNvSpPr>
            <a:spLocks noChangeShapeType="1"/>
          </p:cNvSpPr>
          <p:nvPr/>
        </p:nvSpPr>
        <p:spPr bwMode="gray">
          <a:xfrm>
            <a:off x="5495925" y="46053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9" name="Line 73"/>
          <p:cNvSpPr>
            <a:spLocks noChangeShapeType="1"/>
          </p:cNvSpPr>
          <p:nvPr/>
        </p:nvSpPr>
        <p:spPr bwMode="gray">
          <a:xfrm flipH="1">
            <a:off x="4684713" y="4940300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70" name="Text Box 74"/>
          <p:cNvSpPr txBox="1">
            <a:spLocks noChangeArrowheads="1"/>
          </p:cNvSpPr>
          <p:nvPr/>
        </p:nvSpPr>
        <p:spPr bwMode="gray">
          <a:xfrm>
            <a:off x="4649788" y="5003800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/>
              <a:t> Click to add Text</a:t>
            </a:r>
          </a:p>
        </p:txBody>
      </p:sp>
      <p:pic>
        <p:nvPicPr>
          <p:cNvPr id="80971" name="Picture 75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4913" y="3468688"/>
            <a:ext cx="825500" cy="377825"/>
          </a:xfrm>
          <a:prstGeom prst="rect">
            <a:avLst/>
          </a:prstGeom>
          <a:noFill/>
        </p:spPr>
      </p:pic>
      <p:pic>
        <p:nvPicPr>
          <p:cNvPr id="80972" name="Picture 76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1350" y="3459163"/>
            <a:ext cx="825500" cy="377825"/>
          </a:xfrm>
          <a:prstGeom prst="rect">
            <a:avLst/>
          </a:prstGeom>
          <a:noFill/>
        </p:spPr>
      </p:pic>
      <p:pic>
        <p:nvPicPr>
          <p:cNvPr id="80973" name="Picture 77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925" y="3478213"/>
            <a:ext cx="825500" cy="377825"/>
          </a:xfrm>
          <a:prstGeom prst="rect">
            <a:avLst/>
          </a:prstGeom>
          <a:noFill/>
        </p:spPr>
      </p:pic>
      <p:pic>
        <p:nvPicPr>
          <p:cNvPr id="80974" name="Picture 78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7075" y="3468688"/>
            <a:ext cx="825500" cy="377825"/>
          </a:xfrm>
          <a:prstGeom prst="rect">
            <a:avLst/>
          </a:prstGeom>
          <a:noFill/>
        </p:spPr>
      </p:pic>
      <p:grpSp>
        <p:nvGrpSpPr>
          <p:cNvPr id="80975" name="Group 79"/>
          <p:cNvGrpSpPr>
            <a:grpSpLocks/>
          </p:cNvGrpSpPr>
          <p:nvPr/>
        </p:nvGrpSpPr>
        <p:grpSpPr bwMode="auto">
          <a:xfrm>
            <a:off x="0" y="3206750"/>
            <a:ext cx="9144000" cy="1536700"/>
            <a:chOff x="0" y="2015"/>
            <a:chExt cx="5760" cy="968"/>
          </a:xfrm>
        </p:grpSpPr>
        <p:sp>
          <p:nvSpPr>
            <p:cNvPr id="80976" name="Rectangle 80"/>
            <p:cNvSpPr>
              <a:spLocks noChangeArrowheads="1"/>
            </p:cNvSpPr>
            <p:nvPr/>
          </p:nvSpPr>
          <p:spPr bwMode="ltGray">
            <a:xfrm>
              <a:off x="0" y="2475"/>
              <a:ext cx="624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Rectangle 81"/>
            <p:cNvSpPr>
              <a:spLocks noChangeArrowheads="1"/>
            </p:cNvSpPr>
            <p:nvPr/>
          </p:nvSpPr>
          <p:spPr bwMode="ltGray">
            <a:xfrm>
              <a:off x="5088" y="2471"/>
              <a:ext cx="672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Rectangle 82"/>
            <p:cNvSpPr>
              <a:spLocks noChangeArrowheads="1"/>
            </p:cNvSpPr>
            <p:nvPr/>
          </p:nvSpPr>
          <p:spPr bwMode="ltGray"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9" name="Rectangle 83"/>
            <p:cNvSpPr>
              <a:spLocks noChangeArrowheads="1"/>
            </p:cNvSpPr>
            <p:nvPr/>
          </p:nvSpPr>
          <p:spPr bwMode="ltGray"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0" name="Rectangle 84"/>
            <p:cNvSpPr>
              <a:spLocks noChangeArrowheads="1"/>
            </p:cNvSpPr>
            <p:nvPr/>
          </p:nvSpPr>
          <p:spPr bwMode="ltGray"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AutoShape 85"/>
            <p:cNvSpPr>
              <a:spLocks noChangeArrowheads="1"/>
            </p:cNvSpPr>
            <p:nvPr/>
          </p:nvSpPr>
          <p:spPr bwMode="ltGray">
            <a:xfrm>
              <a:off x="1839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AutoShape 86"/>
            <p:cNvSpPr>
              <a:spLocks noChangeArrowheads="1"/>
            </p:cNvSpPr>
            <p:nvPr/>
          </p:nvSpPr>
          <p:spPr bwMode="ltGray">
            <a:xfrm>
              <a:off x="4297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AutoShape 87"/>
            <p:cNvSpPr>
              <a:spLocks noChangeArrowheads="1"/>
            </p:cNvSpPr>
            <p:nvPr/>
          </p:nvSpPr>
          <p:spPr bwMode="ltGray">
            <a:xfrm flipV="1">
              <a:off x="60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AutoShape 88"/>
            <p:cNvSpPr>
              <a:spLocks noChangeArrowheads="1"/>
            </p:cNvSpPr>
            <p:nvPr/>
          </p:nvSpPr>
          <p:spPr bwMode="ltGray">
            <a:xfrm flipV="1">
              <a:off x="306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ltGray">
          <a:xfrm>
            <a:off x="717550" y="2959100"/>
            <a:ext cx="7740650" cy="619125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706438" y="2959100"/>
            <a:ext cx="2054225" cy="619125"/>
            <a:chOff x="404" y="1980"/>
            <a:chExt cx="1294" cy="298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5" name="Text Box 7"/>
          <p:cNvSpPr txBox="1">
            <a:spLocks noChangeArrowheads="1"/>
          </p:cNvSpPr>
          <p:nvPr/>
        </p:nvSpPr>
        <p:spPr bwMode="black">
          <a:xfrm>
            <a:off x="2620963" y="30908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Text in here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gray">
          <a:xfrm>
            <a:off x="728663" y="3065463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gray">
          <a:xfrm>
            <a:off x="4192588" y="31257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chemeClr val="accent2"/>
          </a:solidFill>
          <a:ln w="19050" algn="ctr">
            <a:solidFill>
              <a:srgbClr val="F8F8F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black">
          <a:xfrm>
            <a:off x="4572000" y="30908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Text in here</a:t>
            </a:r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gray">
          <a:xfrm>
            <a:off x="6221413" y="31257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chemeClr val="accent2"/>
          </a:solidFill>
          <a:ln w="19050" algn="ctr">
            <a:solidFill>
              <a:srgbClr val="F8F8F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black">
          <a:xfrm>
            <a:off x="6559550" y="30908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Text in here</a:t>
            </a:r>
          </a:p>
        </p:txBody>
      </p:sp>
      <p:sp>
        <p:nvSpPr>
          <p:cNvPr id="83981" name="AutoShape 13"/>
          <p:cNvSpPr>
            <a:spLocks noChangeArrowheads="1"/>
          </p:cNvSpPr>
          <p:nvPr/>
        </p:nvSpPr>
        <p:spPr bwMode="gray">
          <a:xfrm>
            <a:off x="1003300" y="3708400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gray">
          <a:xfrm>
            <a:off x="2984500" y="37084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3983" name="AutoShape 15"/>
          <p:cNvSpPr>
            <a:spLocks noChangeArrowheads="1"/>
          </p:cNvSpPr>
          <p:nvPr/>
        </p:nvSpPr>
        <p:spPr bwMode="gray">
          <a:xfrm>
            <a:off x="4975225" y="37084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3984" name="AutoShape 16"/>
          <p:cNvSpPr>
            <a:spLocks noChangeArrowheads="1"/>
          </p:cNvSpPr>
          <p:nvPr/>
        </p:nvSpPr>
        <p:spPr bwMode="gray">
          <a:xfrm>
            <a:off x="6918325" y="37084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cxnSp>
        <p:nvCxnSpPr>
          <p:cNvPr id="83985" name="AutoShape 17"/>
          <p:cNvCxnSpPr>
            <a:cxnSpLocks noChangeShapeType="1"/>
            <a:stCxn id="83981" idx="3"/>
            <a:endCxn id="83982" idx="1"/>
          </p:cNvCxnSpPr>
          <p:nvPr/>
        </p:nvCxnSpPr>
        <p:spPr bwMode="gray">
          <a:xfrm>
            <a:off x="2117725" y="4265613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83986" name="AutoShape 18"/>
          <p:cNvCxnSpPr>
            <a:cxnSpLocks noChangeShapeType="1"/>
            <a:stCxn id="83982" idx="3"/>
            <a:endCxn id="83983" idx="1"/>
          </p:cNvCxnSpPr>
          <p:nvPr/>
        </p:nvCxnSpPr>
        <p:spPr bwMode="gray">
          <a:xfrm>
            <a:off x="4098925" y="4265613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83987" name="AutoShape 19"/>
          <p:cNvCxnSpPr>
            <a:cxnSpLocks noChangeShapeType="1"/>
            <a:stCxn id="83983" idx="3"/>
            <a:endCxn id="83984" idx="1"/>
          </p:cNvCxnSpPr>
          <p:nvPr/>
        </p:nvCxnSpPr>
        <p:spPr bwMode="gray">
          <a:xfrm>
            <a:off x="6089650" y="4265613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83988" name="Text Box 20"/>
          <p:cNvSpPr txBox="1">
            <a:spLocks noChangeArrowheads="1"/>
          </p:cNvSpPr>
          <p:nvPr/>
        </p:nvSpPr>
        <p:spPr bwMode="gray">
          <a:xfrm>
            <a:off x="1106488" y="40338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gray">
          <a:xfrm>
            <a:off x="3095625" y="40338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</a:rPr>
              <a:t>2006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gray">
          <a:xfrm>
            <a:off x="5105400" y="40338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</a:rPr>
              <a:t>2007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gray">
          <a:xfrm>
            <a:off x="7058025" y="40338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</a:rPr>
              <a:t>2008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gray">
          <a:xfrm>
            <a:off x="749300" y="49133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gray">
          <a:xfrm>
            <a:off x="2692400" y="49133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gray">
          <a:xfrm>
            <a:off x="4706938" y="491331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gray">
          <a:xfrm>
            <a:off x="6654800" y="49133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1219200" y="2133600"/>
            <a:ext cx="67056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D7181F"/>
              </a:buClr>
              <a:buFont typeface="Wingdings" pitchFamily="2" charset="2"/>
              <a:buNone/>
            </a:pPr>
            <a:r>
              <a:rPr lang="en-US" sz="1600" b="1"/>
              <a:t>ThemeGallery  </a:t>
            </a:r>
            <a:r>
              <a:rPr lang="en-US" sz="1600"/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86019" name="Freeform 3"/>
          <p:cNvSpPr>
            <a:spLocks/>
          </p:cNvSpPr>
          <p:nvPr/>
        </p:nvSpPr>
        <p:spPr bwMode="gray">
          <a:xfrm flipH="1" flipV="1">
            <a:off x="722313" y="4075113"/>
            <a:ext cx="7607300" cy="1944687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6020" name="Freeform 4"/>
          <p:cNvSpPr>
            <a:spLocks/>
          </p:cNvSpPr>
          <p:nvPr/>
        </p:nvSpPr>
        <p:spPr bwMode="gray">
          <a:xfrm>
            <a:off x="708025" y="1905000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gray">
          <a:xfrm>
            <a:off x="928688" y="3184525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gray">
          <a:xfrm>
            <a:off x="2770188" y="3184525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gray">
          <a:xfrm>
            <a:off x="4600575" y="3184525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gray">
          <a:xfrm>
            <a:off x="6442075" y="3184525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white">
          <a:xfrm>
            <a:off x="749300" y="2033588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F8F8F8"/>
                </a:solidFill>
              </a:rPr>
              <a:t> Title in here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gray">
          <a:xfrm>
            <a:off x="950913" y="3740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gray">
          <a:xfrm>
            <a:off x="6040438" y="5562600"/>
            <a:ext cx="2219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/>
            <a:r>
              <a:rPr lang="en-US" b="1" i="1">
                <a:solidFill>
                  <a:srgbClr val="F8F8F8"/>
                </a:solidFill>
              </a:rPr>
              <a:t>Text in here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gray">
          <a:xfrm>
            <a:off x="3121025" y="27305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8F8F8"/>
                </a:solidFill>
              </a:rPr>
              <a:t>Description of the contents</a:t>
            </a:r>
          </a:p>
        </p:txBody>
      </p:sp>
      <p:cxnSp>
        <p:nvCxnSpPr>
          <p:cNvPr id="86029" name="AutoShape 13"/>
          <p:cNvCxnSpPr>
            <a:cxnSpLocks noChangeShapeType="1"/>
            <a:stCxn id="86021" idx="0"/>
            <a:endCxn id="86028" idx="1"/>
          </p:cNvCxnSpPr>
          <p:nvPr/>
        </p:nvCxnSpPr>
        <p:spPr bwMode="gray">
          <a:xfrm rot="16200000">
            <a:off x="2293144" y="2356644"/>
            <a:ext cx="285750" cy="1370012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6030" name="AutoShape 14"/>
          <p:cNvCxnSpPr>
            <a:cxnSpLocks noChangeShapeType="1"/>
            <a:stCxn id="86024" idx="0"/>
            <a:endCxn id="86028" idx="3"/>
          </p:cNvCxnSpPr>
          <p:nvPr/>
        </p:nvCxnSpPr>
        <p:spPr bwMode="gray">
          <a:xfrm rot="5400000" flipH="1">
            <a:off x="6345238" y="2265362"/>
            <a:ext cx="285750" cy="1552575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6031" name="AutoShape 15"/>
          <p:cNvCxnSpPr>
            <a:cxnSpLocks noChangeShapeType="1"/>
            <a:stCxn id="86021" idx="2"/>
            <a:endCxn id="86022" idx="2"/>
          </p:cNvCxnSpPr>
          <p:nvPr/>
        </p:nvCxnSpPr>
        <p:spPr bwMode="gray">
          <a:xfrm rot="16200000" flipH="1">
            <a:off x="2670969" y="3904457"/>
            <a:ext cx="1587" cy="1841500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6032" name="AutoShape 16"/>
          <p:cNvCxnSpPr>
            <a:cxnSpLocks noChangeShapeType="1"/>
            <a:stCxn id="86023" idx="2"/>
            <a:endCxn id="86024" idx="2"/>
          </p:cNvCxnSpPr>
          <p:nvPr/>
        </p:nvCxnSpPr>
        <p:spPr bwMode="gray">
          <a:xfrm rot="16200000" flipH="1">
            <a:off x="6342856" y="3904457"/>
            <a:ext cx="1587" cy="1841500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6033" name="Rectangle 17"/>
          <p:cNvSpPr>
            <a:spLocks noChangeArrowheads="1"/>
          </p:cNvSpPr>
          <p:nvPr/>
        </p:nvSpPr>
        <p:spPr bwMode="gray">
          <a:xfrm>
            <a:off x="2776538" y="3740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gray">
          <a:xfrm>
            <a:off x="4605338" y="3740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gray">
          <a:xfrm>
            <a:off x="6454775" y="3740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black">
          <a:xfrm>
            <a:off x="1017588" y="3373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1. Title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black">
          <a:xfrm>
            <a:off x="2862263" y="3373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2. Title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black">
          <a:xfrm>
            <a:off x="4692650" y="3373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3. Title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black">
          <a:xfrm>
            <a:off x="6530975" y="3373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4. Title</a:t>
            </a:r>
          </a:p>
        </p:txBody>
      </p:sp>
      <p:sp>
        <p:nvSpPr>
          <p:cNvPr id="86040" name="AutoShape 24"/>
          <p:cNvSpPr>
            <a:spLocks noChangeArrowheads="1"/>
          </p:cNvSpPr>
          <p:nvPr/>
        </p:nvSpPr>
        <p:spPr bwMode="gray">
          <a:xfrm rot="5400000">
            <a:off x="1643063" y="4473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041" name="AutoShape 25"/>
          <p:cNvSpPr>
            <a:spLocks noChangeArrowheads="1"/>
          </p:cNvSpPr>
          <p:nvPr/>
        </p:nvSpPr>
        <p:spPr bwMode="gray">
          <a:xfrm rot="5400000">
            <a:off x="3460750" y="4473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042" name="AutoShape 26"/>
          <p:cNvSpPr>
            <a:spLocks noChangeArrowheads="1"/>
          </p:cNvSpPr>
          <p:nvPr/>
        </p:nvSpPr>
        <p:spPr bwMode="gray">
          <a:xfrm rot="5400000">
            <a:off x="5365750" y="4473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gray">
          <a:xfrm rot="5400000">
            <a:off x="7170738" y="4473575"/>
            <a:ext cx="177800" cy="152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gray">
          <a:xfrm>
            <a:off x="5527675" y="2244725"/>
            <a:ext cx="272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* Description of the contents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gray">
          <a:xfrm>
            <a:off x="798513" y="5378450"/>
            <a:ext cx="272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80808"/>
                </a:solidFill>
              </a:rPr>
              <a:t>* Description of the contents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Picture1"/>
          <p:cNvPicPr>
            <a:picLocks noChangeAspect="1" noChangeArrowheads="1"/>
          </p:cNvPicPr>
          <p:nvPr/>
        </p:nvPicPr>
        <p:blipFill>
          <a:blip r:embed="rId2"/>
          <a:srcRect l="2377" t="19762" r="2510" b="9007"/>
          <a:stretch>
            <a:fillRect/>
          </a:stretch>
        </p:blipFill>
        <p:spPr bwMode="gray">
          <a:xfrm rot="5400000">
            <a:off x="19843" y="1691482"/>
            <a:ext cx="3465513" cy="3505200"/>
          </a:xfrm>
          <a:prstGeom prst="rect">
            <a:avLst/>
          </a:prstGeom>
          <a:noFill/>
        </p:spPr>
      </p:pic>
      <p:pic>
        <p:nvPicPr>
          <p:cNvPr id="107523" name="Picture 3" descr="Picture1"/>
          <p:cNvPicPr>
            <a:picLocks noChangeAspect="1" noChangeArrowheads="1"/>
          </p:cNvPicPr>
          <p:nvPr/>
        </p:nvPicPr>
        <p:blipFill>
          <a:blip r:embed="rId2"/>
          <a:srcRect l="2377" t="19762" r="2510" b="2675"/>
          <a:stretch>
            <a:fillRect/>
          </a:stretch>
        </p:blipFill>
        <p:spPr bwMode="gray">
          <a:xfrm rot="5400000">
            <a:off x="3036887" y="392113"/>
            <a:ext cx="5813425" cy="6400800"/>
          </a:xfrm>
          <a:prstGeom prst="rect">
            <a:avLst/>
          </a:prstGeom>
          <a:noFill/>
        </p:spPr>
      </p:pic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gray">
          <a:xfrm>
            <a:off x="2122488" y="3114675"/>
            <a:ext cx="14478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Description of the contents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blackGray">
          <a:xfrm>
            <a:off x="4573588" y="1770063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accent2"/>
                </a:solidFill>
              </a:rPr>
              <a:t> Title in here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gray">
          <a:xfrm>
            <a:off x="4579938" y="2182813"/>
            <a:ext cx="44878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ThemeGallery is a Design Digital Content &amp; Contents mall developed by Guild Design Inc.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blackGray">
          <a:xfrm>
            <a:off x="4572000" y="2895600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gray">
          <a:xfrm>
            <a:off x="4579938" y="3270250"/>
            <a:ext cx="44878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ThemeGallery is a Design Digital Content &amp; Contents mall developed by Guild Design Inc.</a:t>
            </a: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blackGray">
          <a:xfrm>
            <a:off x="4573588" y="4011613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gray">
          <a:xfrm>
            <a:off x="4579938" y="4424363"/>
            <a:ext cx="44878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ThemeGallery is a Design Digital Content &amp; Contents mall developed by Guild Design Inc.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blackGray">
          <a:xfrm>
            <a:off x="4573588" y="5122863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gray">
          <a:xfrm>
            <a:off x="4579938" y="5535613"/>
            <a:ext cx="44878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ThemeGallery is a Design Digital Content &amp; Contents mall developed by Guild Design Inc.</a:t>
            </a:r>
          </a:p>
        </p:txBody>
      </p: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993775" y="1676400"/>
            <a:ext cx="3578225" cy="3902075"/>
            <a:chOff x="358" y="1306"/>
            <a:chExt cx="2118" cy="2118"/>
          </a:xfrm>
        </p:grpSpPr>
        <p:sp>
          <p:nvSpPr>
            <p:cNvPr id="107535" name="AutoShape 15"/>
            <p:cNvSpPr>
              <a:spLocks noChangeArrowheads="1"/>
            </p:cNvSpPr>
            <p:nvPr/>
          </p:nvSpPr>
          <p:spPr bwMode="gray">
            <a:xfrm rot="279351">
              <a:off x="358" y="1306"/>
              <a:ext cx="2118" cy="2118"/>
            </a:xfrm>
            <a:custGeom>
              <a:avLst/>
              <a:gdLst>
                <a:gd name="G0" fmla="+- -293823 0 0"/>
                <a:gd name="G1" fmla="+- -4327765 0 0"/>
                <a:gd name="G2" fmla="+- -293823 0 -4327765"/>
                <a:gd name="G3" fmla="+- 10800 0 0"/>
                <a:gd name="G4" fmla="+- 0 0 -29382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17 0 0"/>
                <a:gd name="G9" fmla="+- 0 0 -4327765"/>
                <a:gd name="G10" fmla="+- 7317 0 2700"/>
                <a:gd name="G11" fmla="cos G10 -293823"/>
                <a:gd name="G12" fmla="sin G10 -293823"/>
                <a:gd name="G13" fmla="cos 13500 -293823"/>
                <a:gd name="G14" fmla="sin 13500 -293823"/>
                <a:gd name="G15" fmla="+- G11 10800 0"/>
                <a:gd name="G16" fmla="+- G12 10800 0"/>
                <a:gd name="G17" fmla="+- G13 10800 0"/>
                <a:gd name="G18" fmla="+- G14 10800 0"/>
                <a:gd name="G19" fmla="*/ 7317 1 2"/>
                <a:gd name="G20" fmla="+- G19 5400 0"/>
                <a:gd name="G21" fmla="cos G20 -293823"/>
                <a:gd name="G22" fmla="sin G20 -293823"/>
                <a:gd name="G23" fmla="+- G21 10800 0"/>
                <a:gd name="G24" fmla="+- G12 G23 G22"/>
                <a:gd name="G25" fmla="+- G22 G23 G11"/>
                <a:gd name="G26" fmla="cos 10800 -293823"/>
                <a:gd name="G27" fmla="sin 10800 -293823"/>
                <a:gd name="G28" fmla="cos 7317 -293823"/>
                <a:gd name="G29" fmla="sin 7317 -29382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327765"/>
                <a:gd name="G36" fmla="sin G34 -4327765"/>
                <a:gd name="G37" fmla="+/ -4327765 -29382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17 G39"/>
                <a:gd name="G43" fmla="sin 73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618 w 21600"/>
                <a:gd name="T5" fmla="*/ 4565 h 21600"/>
                <a:gd name="T6" fmla="*/ 14479 w 21600"/>
                <a:gd name="T7" fmla="*/ 2521 h 21600"/>
                <a:gd name="T8" fmla="*/ 16774 w 21600"/>
                <a:gd name="T9" fmla="*/ 6575 h 21600"/>
                <a:gd name="T10" fmla="*/ 24258 w 21600"/>
                <a:gd name="T11" fmla="*/ 9744 h 21600"/>
                <a:gd name="T12" fmla="*/ 20179 w 21600"/>
                <a:gd name="T13" fmla="*/ 14520 h 21600"/>
                <a:gd name="T14" fmla="*/ 15402 w 21600"/>
                <a:gd name="T15" fmla="*/ 104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7536" name="AutoShape 16"/>
            <p:cNvSpPr>
              <a:spLocks noChangeArrowheads="1"/>
            </p:cNvSpPr>
            <p:nvPr/>
          </p:nvSpPr>
          <p:spPr bwMode="gray">
            <a:xfrm rot="15973147">
              <a:off x="358" y="1306"/>
              <a:ext cx="2118" cy="2118"/>
            </a:xfrm>
            <a:custGeom>
              <a:avLst/>
              <a:gdLst>
                <a:gd name="G0" fmla="+- 597979 0 0"/>
                <a:gd name="G1" fmla="+- -3169399 0 0"/>
                <a:gd name="G2" fmla="+- 597979 0 -3169399"/>
                <a:gd name="G3" fmla="+- 10800 0 0"/>
                <a:gd name="G4" fmla="+- 0 0 59797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20 0 0"/>
                <a:gd name="G9" fmla="+- 0 0 -3169399"/>
                <a:gd name="G10" fmla="+- 7220 0 2700"/>
                <a:gd name="G11" fmla="cos G10 597979"/>
                <a:gd name="G12" fmla="sin G10 597979"/>
                <a:gd name="G13" fmla="cos 13500 597979"/>
                <a:gd name="G14" fmla="sin 13500 597979"/>
                <a:gd name="G15" fmla="+- G11 10800 0"/>
                <a:gd name="G16" fmla="+- G12 10800 0"/>
                <a:gd name="G17" fmla="+- G13 10800 0"/>
                <a:gd name="G18" fmla="+- G14 10800 0"/>
                <a:gd name="G19" fmla="*/ 7220 1 2"/>
                <a:gd name="G20" fmla="+- G19 5400 0"/>
                <a:gd name="G21" fmla="cos G20 597979"/>
                <a:gd name="G22" fmla="sin G20 597979"/>
                <a:gd name="G23" fmla="+- G21 10800 0"/>
                <a:gd name="G24" fmla="+- G12 G23 G22"/>
                <a:gd name="G25" fmla="+- G22 G23 G11"/>
                <a:gd name="G26" fmla="cos 10800 597979"/>
                <a:gd name="G27" fmla="sin 10800 597979"/>
                <a:gd name="G28" fmla="cos 7220 597979"/>
                <a:gd name="G29" fmla="sin 7220 59797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69399"/>
                <a:gd name="G36" fmla="sin G34 -3169399"/>
                <a:gd name="G37" fmla="+/ -3169399 59797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20 G39"/>
                <a:gd name="G43" fmla="sin 722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3 h 21600"/>
                <a:gd name="T6" fmla="*/ 16786 w 21600"/>
                <a:gd name="T7" fmla="*/ 4066 h 21600"/>
                <a:gd name="T8" fmla="*/ 17600 w 21600"/>
                <a:gd name="T9" fmla="*/ 8375 h 21600"/>
                <a:gd name="T10" fmla="*/ 24129 w 21600"/>
                <a:gd name="T11" fmla="*/ 12940 h 21600"/>
                <a:gd name="T12" fmla="*/ 18983 w 21600"/>
                <a:gd name="T13" fmla="*/ 16661 h 21600"/>
                <a:gd name="T14" fmla="*/ 15262 w 21600"/>
                <a:gd name="T15" fmla="*/ 115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7537" name="AutoShape 17"/>
            <p:cNvSpPr>
              <a:spLocks noChangeArrowheads="1"/>
            </p:cNvSpPr>
            <p:nvPr/>
          </p:nvSpPr>
          <p:spPr bwMode="gray">
            <a:xfrm rot="10800000">
              <a:off x="358" y="1306"/>
              <a:ext cx="2118" cy="2118"/>
            </a:xfrm>
            <a:custGeom>
              <a:avLst/>
              <a:gdLst>
                <a:gd name="G0" fmla="+- 180296 0 0"/>
                <a:gd name="G1" fmla="+- -3798410 0 0"/>
                <a:gd name="G2" fmla="+- 180296 0 -3798410"/>
                <a:gd name="G3" fmla="+- 10800 0 0"/>
                <a:gd name="G4" fmla="+- 0 0 1802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46 0 0"/>
                <a:gd name="G9" fmla="+- 0 0 -3798410"/>
                <a:gd name="G10" fmla="+- 7146 0 2700"/>
                <a:gd name="G11" fmla="cos G10 180296"/>
                <a:gd name="G12" fmla="sin G10 180296"/>
                <a:gd name="G13" fmla="cos 13500 180296"/>
                <a:gd name="G14" fmla="sin 13500 180296"/>
                <a:gd name="G15" fmla="+- G11 10800 0"/>
                <a:gd name="G16" fmla="+- G12 10800 0"/>
                <a:gd name="G17" fmla="+- G13 10800 0"/>
                <a:gd name="G18" fmla="+- G14 10800 0"/>
                <a:gd name="G19" fmla="*/ 7146 1 2"/>
                <a:gd name="G20" fmla="+- G19 5400 0"/>
                <a:gd name="G21" fmla="cos G20 180296"/>
                <a:gd name="G22" fmla="sin G20 180296"/>
                <a:gd name="G23" fmla="+- G21 10800 0"/>
                <a:gd name="G24" fmla="+- G12 G23 G22"/>
                <a:gd name="G25" fmla="+- G22 G23 G11"/>
                <a:gd name="G26" fmla="cos 10800 180296"/>
                <a:gd name="G27" fmla="sin 10800 180296"/>
                <a:gd name="G28" fmla="cos 7146 180296"/>
                <a:gd name="G29" fmla="sin 7146 1802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798410"/>
                <a:gd name="G36" fmla="sin G34 -3798410"/>
                <a:gd name="G37" fmla="+/ -3798410 1802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46 G39"/>
                <a:gd name="G43" fmla="sin 714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370 w 21600"/>
                <a:gd name="T5" fmla="*/ 5795 h 21600"/>
                <a:gd name="T6" fmla="*/ 15560 w 21600"/>
                <a:gd name="T7" fmla="*/ 3193 h 21600"/>
                <a:gd name="T8" fmla="*/ 17132 w 21600"/>
                <a:gd name="T9" fmla="*/ 7488 h 21600"/>
                <a:gd name="T10" fmla="*/ 24284 w 21600"/>
                <a:gd name="T11" fmla="*/ 11447 h 21600"/>
                <a:gd name="T12" fmla="*/ 19545 w 21600"/>
                <a:gd name="T13" fmla="*/ 15752 h 21600"/>
                <a:gd name="T14" fmla="*/ 15240 w 21600"/>
                <a:gd name="T15" fmla="*/ 110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7538" name="AutoShape 18"/>
            <p:cNvSpPr>
              <a:spLocks noChangeArrowheads="1"/>
            </p:cNvSpPr>
            <p:nvPr/>
          </p:nvSpPr>
          <p:spPr bwMode="gray">
            <a:xfrm rot="5400000">
              <a:off x="358" y="1306"/>
              <a:ext cx="2118" cy="2118"/>
            </a:xfrm>
            <a:custGeom>
              <a:avLst/>
              <a:gdLst>
                <a:gd name="G0" fmla="+- -81284 0 0"/>
                <a:gd name="G1" fmla="+- -4233733 0 0"/>
                <a:gd name="G2" fmla="+- -81284 0 -4233733"/>
                <a:gd name="G3" fmla="+- 10800 0 0"/>
                <a:gd name="G4" fmla="+- 0 0 -812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14 0 0"/>
                <a:gd name="G9" fmla="+- 0 0 -4233733"/>
                <a:gd name="G10" fmla="+- 7114 0 2700"/>
                <a:gd name="G11" fmla="cos G10 -81284"/>
                <a:gd name="G12" fmla="sin G10 -81284"/>
                <a:gd name="G13" fmla="cos 13500 -81284"/>
                <a:gd name="G14" fmla="sin 13500 -81284"/>
                <a:gd name="G15" fmla="+- G11 10800 0"/>
                <a:gd name="G16" fmla="+- G12 10800 0"/>
                <a:gd name="G17" fmla="+- G13 10800 0"/>
                <a:gd name="G18" fmla="+- G14 10800 0"/>
                <a:gd name="G19" fmla="*/ 7114 1 2"/>
                <a:gd name="G20" fmla="+- G19 5400 0"/>
                <a:gd name="G21" fmla="cos G20 -81284"/>
                <a:gd name="G22" fmla="sin G20 -81284"/>
                <a:gd name="G23" fmla="+- G21 10800 0"/>
                <a:gd name="G24" fmla="+- G12 G23 G22"/>
                <a:gd name="G25" fmla="+- G22 G23 G11"/>
                <a:gd name="G26" fmla="cos 10800 -81284"/>
                <a:gd name="G27" fmla="sin 10800 -81284"/>
                <a:gd name="G28" fmla="cos 7114 -81284"/>
                <a:gd name="G29" fmla="sin 7114 -812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233733"/>
                <a:gd name="G36" fmla="sin G34 -4233733"/>
                <a:gd name="G37" fmla="+/ -4233733 -812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14 G39"/>
                <a:gd name="G43" fmla="sin 711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865 w 21600"/>
                <a:gd name="T5" fmla="*/ 4930 h 21600"/>
                <a:gd name="T6" fmla="*/ 14641 w 21600"/>
                <a:gd name="T7" fmla="*/ 2708 h 21600"/>
                <a:gd name="T8" fmla="*/ 16771 w 21600"/>
                <a:gd name="T9" fmla="*/ 6933 h 21600"/>
                <a:gd name="T10" fmla="*/ 24296 w 21600"/>
                <a:gd name="T11" fmla="*/ 10507 h 21600"/>
                <a:gd name="T12" fmla="*/ 19852 w 21600"/>
                <a:gd name="T13" fmla="*/ 15148 h 21600"/>
                <a:gd name="T14" fmla="*/ 15212 w 21600"/>
                <a:gd name="T15" fmla="*/ 107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08547" name="AutoShape 3"/>
          <p:cNvSpPr>
            <a:spLocks noChangeArrowheads="1"/>
          </p:cNvSpPr>
          <p:nvPr/>
        </p:nvSpPr>
        <p:spPr bwMode="gray">
          <a:xfrm>
            <a:off x="2733675" y="2724150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gray">
          <a:xfrm>
            <a:off x="2679700" y="4073525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black">
          <a:xfrm>
            <a:off x="5181600" y="4479925"/>
            <a:ext cx="38100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ThemeGallery is a </a:t>
            </a:r>
            <a:r>
              <a:rPr lang="en-US" sz="2000" b="1">
                <a:solidFill>
                  <a:srgbClr val="800000"/>
                </a:solidFill>
              </a:rPr>
              <a:t>Design Digital Content &amp; Contents mall</a:t>
            </a:r>
            <a:r>
              <a:rPr lang="en-US" sz="2000" b="1"/>
              <a:t> developed by Guild Design Inc.</a:t>
            </a:r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927100" y="3159125"/>
            <a:ext cx="4051300" cy="914400"/>
            <a:chOff x="2736" y="1803"/>
            <a:chExt cx="2552" cy="576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4" name="Text Box 10"/>
          <p:cNvSpPr txBox="1">
            <a:spLocks noChangeArrowheads="1"/>
          </p:cNvSpPr>
          <p:nvPr/>
        </p:nvSpPr>
        <p:spPr bwMode="black">
          <a:xfrm>
            <a:off x="1295400" y="3678238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 Description of the sub contents</a:t>
            </a:r>
          </a:p>
        </p:txBody>
      </p:sp>
      <p:grpSp>
        <p:nvGrpSpPr>
          <p:cNvPr id="108555" name="Group 11"/>
          <p:cNvGrpSpPr>
            <a:grpSpLocks/>
          </p:cNvGrpSpPr>
          <p:nvPr/>
        </p:nvGrpSpPr>
        <p:grpSpPr bwMode="auto">
          <a:xfrm>
            <a:off x="914400" y="4510088"/>
            <a:ext cx="4051300" cy="914400"/>
            <a:chOff x="2728" y="2640"/>
            <a:chExt cx="2552" cy="576"/>
          </a:xfrm>
        </p:grpSpPr>
        <p:sp>
          <p:nvSpPr>
            <p:cNvPr id="108556" name="Rectangle 12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9" name="Text Box 15"/>
          <p:cNvSpPr txBox="1">
            <a:spLocks noChangeArrowheads="1"/>
          </p:cNvSpPr>
          <p:nvPr/>
        </p:nvSpPr>
        <p:spPr bwMode="black">
          <a:xfrm>
            <a:off x="1295400" y="5035550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 Description of the sub contents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black">
          <a:xfrm>
            <a:off x="1771650" y="3152775"/>
            <a:ext cx="2432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black">
          <a:xfrm>
            <a:off x="1771650" y="4487863"/>
            <a:ext cx="24320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FFFFFF"/>
                </a:solidFill>
              </a:rPr>
              <a:t>Title in here</a:t>
            </a:r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5715000" y="2117725"/>
            <a:ext cx="2832100" cy="2376488"/>
            <a:chOff x="357" y="1193"/>
            <a:chExt cx="1784" cy="1497"/>
          </a:xfrm>
        </p:grpSpPr>
        <p:sp>
          <p:nvSpPr>
            <p:cNvPr id="108563" name="Freeform 19"/>
            <p:cNvSpPr>
              <a:spLocks/>
            </p:cNvSpPr>
            <p:nvPr/>
          </p:nvSpPr>
          <p:spPr bwMode="gray">
            <a:xfrm flipH="1">
              <a:off x="1156" y="2240"/>
              <a:ext cx="841" cy="432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4" name="Freeform 20"/>
            <p:cNvSpPr>
              <a:spLocks/>
            </p:cNvSpPr>
            <p:nvPr/>
          </p:nvSpPr>
          <p:spPr bwMode="gray">
            <a:xfrm>
              <a:off x="663" y="2133"/>
              <a:ext cx="882" cy="418"/>
            </a:xfrm>
            <a:custGeom>
              <a:avLst/>
              <a:gdLst/>
              <a:ahLst/>
              <a:cxnLst>
                <a:cxn ang="0">
                  <a:pos x="882" y="374"/>
                </a:cxn>
                <a:cxn ang="0">
                  <a:pos x="719" y="425"/>
                </a:cxn>
                <a:cxn ang="0">
                  <a:pos x="88" y="93"/>
                </a:cxn>
                <a:cxn ang="0">
                  <a:pos x="188" y="3"/>
                </a:cxn>
                <a:cxn ang="0">
                  <a:pos x="343" y="73"/>
                </a:cxn>
                <a:cxn ang="0">
                  <a:pos x="882" y="374"/>
                </a:cxn>
              </a:cxnLst>
              <a:rect l="0" t="0" r="r" b="b"/>
              <a:pathLst>
                <a:path w="882" h="425">
                  <a:moveTo>
                    <a:pt x="882" y="374"/>
                  </a:moveTo>
                  <a:lnTo>
                    <a:pt x="719" y="425"/>
                  </a:lnTo>
                  <a:lnTo>
                    <a:pt x="88" y="93"/>
                  </a:lnTo>
                  <a:cubicBezTo>
                    <a:pt x="0" y="23"/>
                    <a:pt x="145" y="5"/>
                    <a:pt x="188" y="3"/>
                  </a:cubicBezTo>
                  <a:cubicBezTo>
                    <a:pt x="218" y="0"/>
                    <a:pt x="221" y="8"/>
                    <a:pt x="343" y="73"/>
                  </a:cubicBezTo>
                  <a:lnTo>
                    <a:pt x="882" y="374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5" name="Freeform 21"/>
            <p:cNvSpPr>
              <a:spLocks/>
            </p:cNvSpPr>
            <p:nvPr/>
          </p:nvSpPr>
          <p:spPr bwMode="gray">
            <a:xfrm>
              <a:off x="357" y="2336"/>
              <a:ext cx="748" cy="354"/>
            </a:xfrm>
            <a:custGeom>
              <a:avLst/>
              <a:gdLst/>
              <a:ahLst/>
              <a:cxnLst>
                <a:cxn ang="0">
                  <a:pos x="748" y="320"/>
                </a:cxn>
                <a:cxn ang="0">
                  <a:pos x="604" y="354"/>
                </a:cxn>
                <a:cxn ang="0">
                  <a:pos x="63" y="84"/>
                </a:cxn>
                <a:cxn ang="0">
                  <a:pos x="221" y="39"/>
                </a:cxn>
                <a:cxn ang="0">
                  <a:pos x="748" y="320"/>
                </a:cxn>
              </a:cxnLst>
              <a:rect l="0" t="0" r="r" b="b"/>
              <a:pathLst>
                <a:path w="748" h="354">
                  <a:moveTo>
                    <a:pt x="748" y="320"/>
                  </a:moveTo>
                  <a:lnTo>
                    <a:pt x="604" y="354"/>
                  </a:lnTo>
                  <a:lnTo>
                    <a:pt x="63" y="84"/>
                  </a:lnTo>
                  <a:cubicBezTo>
                    <a:pt x="0" y="31"/>
                    <a:pt x="107" y="0"/>
                    <a:pt x="221" y="39"/>
                  </a:cubicBezTo>
                  <a:lnTo>
                    <a:pt x="748" y="320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566" name="Group 22"/>
            <p:cNvGrpSpPr>
              <a:grpSpLocks/>
            </p:cNvGrpSpPr>
            <p:nvPr/>
          </p:nvGrpSpPr>
          <p:grpSpPr bwMode="auto">
            <a:xfrm>
              <a:off x="827" y="1193"/>
              <a:ext cx="1314" cy="1490"/>
              <a:chOff x="313" y="2400"/>
              <a:chExt cx="1349" cy="1534"/>
            </a:xfrm>
          </p:grpSpPr>
          <p:sp>
            <p:nvSpPr>
              <p:cNvPr id="108567" name="Freeform 23"/>
              <p:cNvSpPr>
                <a:spLocks/>
              </p:cNvSpPr>
              <p:nvPr/>
            </p:nvSpPr>
            <p:spPr bwMode="gray">
              <a:xfrm flipH="1">
                <a:off x="1229" y="2814"/>
                <a:ext cx="433" cy="1097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66667"/>
                      <a:invGamma/>
                    </a:srgbClr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08568" name="Freeform 24"/>
              <p:cNvSpPr>
                <a:spLocks/>
              </p:cNvSpPr>
              <p:nvPr/>
            </p:nvSpPr>
            <p:spPr bwMode="gray">
              <a:xfrm flipH="1">
                <a:off x="700" y="2400"/>
                <a:ext cx="545" cy="1380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70196"/>
                      <a:invGamma/>
                    </a:srgbClr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197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08569" name="Freeform 25"/>
              <p:cNvSpPr>
                <a:spLocks/>
              </p:cNvSpPr>
              <p:nvPr/>
            </p:nvSpPr>
            <p:spPr bwMode="gray">
              <a:xfrm flipH="1">
                <a:off x="313" y="2837"/>
                <a:ext cx="433" cy="1097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66667"/>
                      <a:invGamma/>
                    </a:srgbClr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570" name="Group 26"/>
          <p:cNvGrpSpPr>
            <a:grpSpLocks/>
          </p:cNvGrpSpPr>
          <p:nvPr/>
        </p:nvGrpSpPr>
        <p:grpSpPr bwMode="auto">
          <a:xfrm>
            <a:off x="914400" y="1812925"/>
            <a:ext cx="4051300" cy="914400"/>
            <a:chOff x="2728" y="983"/>
            <a:chExt cx="2552" cy="576"/>
          </a:xfrm>
        </p:grpSpPr>
        <p:sp>
          <p:nvSpPr>
            <p:cNvPr id="108571" name="Rectangle 27"/>
            <p:cNvSpPr>
              <a:spLocks noChangeArrowheads="1"/>
            </p:cNvSpPr>
            <p:nvPr/>
          </p:nvSpPr>
          <p:spPr bwMode="lt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2" name="Rectangle 28"/>
            <p:cNvSpPr>
              <a:spLocks noChangeArrowheads="1"/>
            </p:cNvSpPr>
            <p:nvPr/>
          </p:nvSpPr>
          <p:spPr bwMode="ltGray">
            <a:xfrm>
              <a:off x="2741" y="989"/>
              <a:ext cx="2530" cy="2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3" name="Rectangle 29"/>
            <p:cNvSpPr>
              <a:spLocks noChangeArrowheads="1"/>
            </p:cNvSpPr>
            <p:nvPr/>
          </p:nvSpPr>
          <p:spPr bwMode="lt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61176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74" name="Text Box 30"/>
          <p:cNvSpPr txBox="1">
            <a:spLocks noChangeArrowheads="1"/>
          </p:cNvSpPr>
          <p:nvPr/>
        </p:nvSpPr>
        <p:spPr bwMode="black">
          <a:xfrm>
            <a:off x="1295400" y="2335213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 Description of the sub contents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black">
          <a:xfrm>
            <a:off x="1771650" y="1785938"/>
            <a:ext cx="24320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FFFFFF"/>
                </a:solidFill>
              </a:rPr>
              <a:t>Title in here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gray">
          <a:xfrm>
            <a:off x="4905375" y="2651125"/>
            <a:ext cx="3508375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 b="1">
                <a:solidFill>
                  <a:srgbClr val="B10303"/>
                </a:solidFill>
              </a:rPr>
              <a:t>Contents</a:t>
            </a:r>
          </a:p>
          <a:p>
            <a:pPr eaLnBrk="0" hangingPunct="0">
              <a:lnSpc>
                <a:spcPct val="110000"/>
              </a:lnSpc>
            </a:pPr>
            <a:endParaRPr lang="en-US" sz="1000" b="1">
              <a:solidFill>
                <a:srgbClr val="B10303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</a:rPr>
              <a:t>ThemeGallery</a:t>
            </a:r>
            <a:r>
              <a:rPr lang="en-US" sz="1600" b="1">
                <a:solidFill>
                  <a:srgbClr val="000000"/>
                </a:solidFill>
              </a:rPr>
              <a:t>  </a:t>
            </a:r>
            <a:r>
              <a:rPr lang="en-US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gray">
          <a:xfrm flipH="1">
            <a:off x="4756150" y="2490788"/>
            <a:ext cx="4763" cy="3095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ltGray">
          <a:xfrm rot="2692993">
            <a:off x="841375" y="2324100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gray">
          <a:xfrm rot="-2707007">
            <a:off x="867569" y="2323306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invGray">
          <a:xfrm rot="18907007" flipV="1">
            <a:off x="838200" y="2286000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ltGray">
          <a:xfrm rot="2692993" flipH="1" flipV="1">
            <a:off x="866775" y="2286000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9097" name="WordArt 9"/>
          <p:cNvSpPr>
            <a:spLocks noChangeArrowheads="1" noChangeShapeType="1" noTextEdit="1"/>
          </p:cNvSpPr>
          <p:nvPr/>
        </p:nvSpPr>
        <p:spPr bwMode="gray">
          <a:xfrm rot="-24207704">
            <a:off x="912813" y="2911475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109127"/>
              </a:avLst>
            </a:prstTxWarp>
          </a:bodyPr>
          <a:lstStyle/>
          <a:p>
            <a:pPr algn="ctr"/>
            <a:r>
              <a:rPr lang="en-US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</a:p>
        </p:txBody>
      </p:sp>
      <p:sp>
        <p:nvSpPr>
          <p:cNvPr id="89098" name="WordArt 10"/>
          <p:cNvSpPr>
            <a:spLocks noChangeArrowheads="1" noChangeShapeType="1" noTextEdit="1"/>
          </p:cNvSpPr>
          <p:nvPr/>
        </p:nvSpPr>
        <p:spPr bwMode="black">
          <a:xfrm rot="-18744379">
            <a:off x="2079625" y="2968626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061081"/>
              </a:avLst>
            </a:prstTxWarp>
          </a:bodyPr>
          <a:lstStyle/>
          <a:p>
            <a:pPr algn="ctr"/>
            <a:r>
              <a:rPr lang="en-US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</a:p>
        </p:txBody>
      </p:sp>
      <p:sp>
        <p:nvSpPr>
          <p:cNvPr id="89099" name="WordArt 11"/>
          <p:cNvSpPr>
            <a:spLocks noChangeArrowheads="1" noChangeShapeType="1" noTextEdit="1"/>
          </p:cNvSpPr>
          <p:nvPr/>
        </p:nvSpPr>
        <p:spPr bwMode="black">
          <a:xfrm rot="-18744379">
            <a:off x="906462" y="4108451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367497"/>
              </a:avLst>
            </a:prstTxWarp>
          </a:bodyPr>
          <a:lstStyle/>
          <a:p>
            <a:pPr algn="ctr"/>
            <a:r>
              <a:rPr lang="en-US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</a:p>
        </p:txBody>
      </p:sp>
      <p:sp>
        <p:nvSpPr>
          <p:cNvPr id="89100" name="WordArt 12"/>
          <p:cNvSpPr>
            <a:spLocks noChangeArrowheads="1" noChangeShapeType="1" noTextEdit="1"/>
          </p:cNvSpPr>
          <p:nvPr/>
        </p:nvSpPr>
        <p:spPr bwMode="gray">
          <a:xfrm rot="-46060605">
            <a:off x="2102644" y="4047332"/>
            <a:ext cx="2162175" cy="1144587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440847"/>
              </a:avLst>
            </a:prstTxWarp>
          </a:bodyPr>
          <a:lstStyle/>
          <a:p>
            <a:pPr algn="ctr"/>
            <a:r>
              <a:rPr lang="en-US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gray">
          <a:xfrm>
            <a:off x="1692275" y="3702050"/>
            <a:ext cx="1736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Description of the contents</a:t>
            </a:r>
          </a:p>
        </p:txBody>
      </p:sp>
      <p:sp>
        <p:nvSpPr>
          <p:cNvPr id="89102" name="AutoShape 14"/>
          <p:cNvSpPr>
            <a:spLocks noChangeArrowheads="1"/>
          </p:cNvSpPr>
          <p:nvPr/>
        </p:nvSpPr>
        <p:spPr bwMode="gray">
          <a:xfrm>
            <a:off x="5137150" y="4297363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AutoShape 15"/>
          <p:cNvSpPr>
            <a:spLocks noChangeArrowheads="1"/>
          </p:cNvSpPr>
          <p:nvPr/>
        </p:nvSpPr>
        <p:spPr bwMode="gray">
          <a:xfrm>
            <a:off x="5137150" y="4630738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AutoShape 16"/>
          <p:cNvSpPr>
            <a:spLocks noChangeArrowheads="1"/>
          </p:cNvSpPr>
          <p:nvPr/>
        </p:nvSpPr>
        <p:spPr bwMode="gray">
          <a:xfrm>
            <a:off x="5137150" y="4935538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AutoShape 17"/>
          <p:cNvSpPr>
            <a:spLocks noChangeArrowheads="1"/>
          </p:cNvSpPr>
          <p:nvPr/>
        </p:nvSpPr>
        <p:spPr bwMode="invGray">
          <a:xfrm>
            <a:off x="5137150" y="5240338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gray">
          <a:xfrm>
            <a:off x="5391150" y="4256088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Click to add Text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gray">
          <a:xfrm>
            <a:off x="5391150" y="4592638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Click to add Text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gray">
          <a:xfrm>
            <a:off x="5391150" y="4906963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Click to add Text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gray">
          <a:xfrm>
            <a:off x="5391150" y="5211763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Click to add Text</a:t>
            </a: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gray">
          <a:xfrm rot="16200000" flipH="1">
            <a:off x="6574632" y="1405731"/>
            <a:ext cx="6350" cy="3557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90115" name="Picture 3" descr="num-1_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063" y="2819400"/>
            <a:ext cx="2105025" cy="2371725"/>
          </a:xfrm>
          <a:prstGeom prst="rect">
            <a:avLst/>
          </a:prstGeom>
          <a:noFill/>
        </p:spPr>
      </p:pic>
      <p:sp>
        <p:nvSpPr>
          <p:cNvPr id="90116" name="AutoShape 4"/>
          <p:cNvSpPr>
            <a:spLocks noChangeArrowheads="1"/>
          </p:cNvSpPr>
          <p:nvPr/>
        </p:nvSpPr>
        <p:spPr bwMode="gray">
          <a:xfrm>
            <a:off x="3895725" y="3049588"/>
            <a:ext cx="2212975" cy="2055812"/>
          </a:xfrm>
          <a:prstGeom prst="homePlate">
            <a:avLst>
              <a:gd name="adj" fmla="val 26911"/>
            </a:avLst>
          </a:prstGeom>
          <a:gradFill rotWithShape="1">
            <a:gsLst>
              <a:gs pos="0">
                <a:srgbClr val="C0C0C0">
                  <a:gamma/>
                  <a:tint val="14118"/>
                  <a:invGamma/>
                </a:srgbClr>
              </a:gs>
              <a:gs pos="100000">
                <a:srgbClr val="C0C0C0"/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gray">
          <a:xfrm>
            <a:off x="2141538" y="3041650"/>
            <a:ext cx="2371725" cy="2055813"/>
          </a:xfrm>
          <a:prstGeom prst="homePlate">
            <a:avLst>
              <a:gd name="adj" fmla="val 28842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Freeform 6"/>
          <p:cNvSpPr>
            <a:spLocks/>
          </p:cNvSpPr>
          <p:nvPr/>
        </p:nvSpPr>
        <p:spPr bwMode="gray">
          <a:xfrm>
            <a:off x="1917700" y="2679700"/>
            <a:ext cx="3671888" cy="41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719138" y="2681288"/>
            <a:ext cx="2027237" cy="24225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white">
          <a:xfrm>
            <a:off x="825500" y="3252788"/>
            <a:ext cx="1608138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white">
          <a:xfrm>
            <a:off x="2587625" y="2706688"/>
            <a:ext cx="2952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4500563" y="3486150"/>
            <a:ext cx="1411287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111111"/>
                </a:solidFill>
              </a:rPr>
              <a:t>2.</a:t>
            </a:r>
          </a:p>
          <a:p>
            <a:pPr algn="ctr"/>
            <a:r>
              <a:rPr lang="en-US" sz="1400">
                <a:solidFill>
                  <a:srgbClr val="111111"/>
                </a:solidFill>
              </a:rPr>
              <a:t>Description of the company’s sub contents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black">
          <a:xfrm>
            <a:off x="685800" y="2209800"/>
            <a:ext cx="60848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/>
              <a:t>Describe a vision of company or strategic contents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809875" y="3495675"/>
            <a:ext cx="1409700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111111"/>
                </a:solidFill>
              </a:rPr>
              <a:t>1.</a:t>
            </a:r>
          </a:p>
          <a:p>
            <a:pPr algn="ctr"/>
            <a:r>
              <a:rPr lang="en-US" sz="1400">
                <a:solidFill>
                  <a:srgbClr val="111111"/>
                </a:solidFill>
              </a:rPr>
              <a:t>Description of the company’s sub contents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gray">
          <a:xfrm>
            <a:off x="1016000" y="2514600"/>
            <a:ext cx="7061200" cy="3733800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gray">
          <a:xfrm>
            <a:off x="6159500" y="28749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gray">
          <a:xfrm>
            <a:off x="4545013" y="28749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gray">
          <a:xfrm>
            <a:off x="2933700" y="28749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accent2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gray">
          <a:xfrm>
            <a:off x="1319213" y="28749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accent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gray">
          <a:xfrm>
            <a:off x="1473200" y="1676400"/>
            <a:ext cx="5105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80808"/>
                </a:solidFill>
                <a:cs typeface="Arial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91145" name="Group 9"/>
          <p:cNvGrpSpPr>
            <a:grpSpLocks/>
          </p:cNvGrpSpPr>
          <p:nvPr/>
        </p:nvGrpSpPr>
        <p:grpSpPr bwMode="auto">
          <a:xfrm>
            <a:off x="1323975" y="5222875"/>
            <a:ext cx="1554163" cy="704850"/>
            <a:chOff x="657" y="2893"/>
            <a:chExt cx="1032" cy="590"/>
          </a:xfrm>
        </p:grpSpPr>
        <p:sp>
          <p:nvSpPr>
            <p:cNvPr id="91146" name="AutoShape 10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AutoShape 11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8" name="Group 12"/>
          <p:cNvGrpSpPr>
            <a:grpSpLocks/>
          </p:cNvGrpSpPr>
          <p:nvPr/>
        </p:nvGrpSpPr>
        <p:grpSpPr bwMode="auto">
          <a:xfrm>
            <a:off x="2943225" y="5222875"/>
            <a:ext cx="1554163" cy="704850"/>
            <a:chOff x="657" y="2893"/>
            <a:chExt cx="1032" cy="590"/>
          </a:xfrm>
        </p:grpSpPr>
        <p:sp>
          <p:nvSpPr>
            <p:cNvPr id="91149" name="AutoShape 13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0" name="AutoShape 14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51" name="Group 15"/>
          <p:cNvGrpSpPr>
            <a:grpSpLocks/>
          </p:cNvGrpSpPr>
          <p:nvPr/>
        </p:nvGrpSpPr>
        <p:grpSpPr bwMode="auto">
          <a:xfrm>
            <a:off x="4560888" y="5222875"/>
            <a:ext cx="1554162" cy="704850"/>
            <a:chOff x="657" y="2893"/>
            <a:chExt cx="1032" cy="590"/>
          </a:xfrm>
        </p:grpSpPr>
        <p:sp>
          <p:nvSpPr>
            <p:cNvPr id="91152" name="AutoShape 16"/>
            <p:cNvSpPr>
              <a:spLocks noChangeArrowheads="1"/>
            </p:cNvSpPr>
            <p:nvPr/>
          </p:nvSpPr>
          <p:spPr bwMode="lt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AutoShape 17"/>
            <p:cNvSpPr>
              <a:spLocks noChangeArrowheads="1"/>
            </p:cNvSpPr>
            <p:nvPr/>
          </p:nvSpPr>
          <p:spPr bwMode="lt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6176963" y="5222875"/>
            <a:ext cx="1554162" cy="704850"/>
            <a:chOff x="657" y="2893"/>
            <a:chExt cx="1032" cy="590"/>
          </a:xfrm>
        </p:grpSpPr>
        <p:sp>
          <p:nvSpPr>
            <p:cNvPr id="91155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6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7" name="Text Box 21"/>
          <p:cNvSpPr txBox="1">
            <a:spLocks noChangeArrowheads="1"/>
          </p:cNvSpPr>
          <p:nvPr/>
        </p:nvSpPr>
        <p:spPr bwMode="gray">
          <a:xfrm>
            <a:off x="1411288" y="30368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cs typeface="Arial" charset="0"/>
              </a:rPr>
              <a:t>Title in here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gray">
          <a:xfrm>
            <a:off x="3025775" y="3036888"/>
            <a:ext cx="142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cs typeface="Arial" charset="0"/>
              </a:rPr>
              <a:t>Title in here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gray">
          <a:xfrm>
            <a:off x="4646613" y="30368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cs typeface="Arial" charset="0"/>
              </a:rPr>
              <a:t>Title in here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gray">
          <a:xfrm>
            <a:off x="6248400" y="3036888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cs typeface="Arial" charset="0"/>
              </a:rPr>
              <a:t>Title in here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gray">
          <a:xfrm>
            <a:off x="1341438" y="52149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F8F8F8"/>
                </a:solidFill>
                <a:cs typeface="Arial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gray">
          <a:xfrm>
            <a:off x="2959100" y="52149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F8F8F8"/>
                </a:solidFill>
                <a:cs typeface="Arial" charset="0"/>
              </a:rPr>
              <a:t>B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gray">
          <a:xfrm>
            <a:off x="4581525" y="5214938"/>
            <a:ext cx="36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F8F8F8"/>
                </a:solidFill>
                <a:cs typeface="Arial" charset="0"/>
              </a:rPr>
              <a:t>C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gray">
          <a:xfrm>
            <a:off x="6180138" y="52149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F8F8F8"/>
                </a:solidFill>
                <a:cs typeface="Arial" charset="0"/>
              </a:rPr>
              <a:t>D</a:t>
            </a:r>
          </a:p>
        </p:txBody>
      </p:sp>
      <p:grpSp>
        <p:nvGrpSpPr>
          <p:cNvPr id="91165" name="Group 29"/>
          <p:cNvGrpSpPr>
            <a:grpSpLocks/>
          </p:cNvGrpSpPr>
          <p:nvPr/>
        </p:nvGrpSpPr>
        <p:grpSpPr bwMode="auto">
          <a:xfrm>
            <a:off x="1327150" y="5029200"/>
            <a:ext cx="1550988" cy="153988"/>
            <a:chOff x="764" y="2737"/>
            <a:chExt cx="1032" cy="102"/>
          </a:xfrm>
        </p:grpSpPr>
        <p:sp>
          <p:nvSpPr>
            <p:cNvPr id="91166" name="AutoShape 3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7" name="AutoShape 3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68" name="Group 32"/>
          <p:cNvGrpSpPr>
            <a:grpSpLocks/>
          </p:cNvGrpSpPr>
          <p:nvPr/>
        </p:nvGrpSpPr>
        <p:grpSpPr bwMode="auto">
          <a:xfrm>
            <a:off x="1327150" y="4875213"/>
            <a:ext cx="1550988" cy="152400"/>
            <a:chOff x="764" y="2737"/>
            <a:chExt cx="1032" cy="102"/>
          </a:xfrm>
        </p:grpSpPr>
        <p:sp>
          <p:nvSpPr>
            <p:cNvPr id="91169" name="AutoShape 3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0" name="AutoShape 3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71" name="Group 35"/>
          <p:cNvGrpSpPr>
            <a:grpSpLocks/>
          </p:cNvGrpSpPr>
          <p:nvPr/>
        </p:nvGrpSpPr>
        <p:grpSpPr bwMode="auto">
          <a:xfrm>
            <a:off x="1327150" y="4687888"/>
            <a:ext cx="1550988" cy="153987"/>
            <a:chOff x="764" y="2737"/>
            <a:chExt cx="1032" cy="102"/>
          </a:xfrm>
        </p:grpSpPr>
        <p:sp>
          <p:nvSpPr>
            <p:cNvPr id="91172" name="AutoShape 3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3" name="AutoShape 3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74" name="Group 38"/>
          <p:cNvGrpSpPr>
            <a:grpSpLocks/>
          </p:cNvGrpSpPr>
          <p:nvPr/>
        </p:nvGrpSpPr>
        <p:grpSpPr bwMode="auto">
          <a:xfrm>
            <a:off x="1327150" y="4500563"/>
            <a:ext cx="1550988" cy="153987"/>
            <a:chOff x="764" y="2737"/>
            <a:chExt cx="1032" cy="102"/>
          </a:xfrm>
        </p:grpSpPr>
        <p:sp>
          <p:nvSpPr>
            <p:cNvPr id="91175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6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77" name="Group 41"/>
          <p:cNvGrpSpPr>
            <a:grpSpLocks/>
          </p:cNvGrpSpPr>
          <p:nvPr/>
        </p:nvGrpSpPr>
        <p:grpSpPr bwMode="auto">
          <a:xfrm>
            <a:off x="1327150" y="4318000"/>
            <a:ext cx="1550988" cy="153988"/>
            <a:chOff x="764" y="2737"/>
            <a:chExt cx="1032" cy="102"/>
          </a:xfrm>
        </p:grpSpPr>
        <p:sp>
          <p:nvSpPr>
            <p:cNvPr id="91178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9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80" name="Group 44"/>
          <p:cNvGrpSpPr>
            <a:grpSpLocks/>
          </p:cNvGrpSpPr>
          <p:nvPr/>
        </p:nvGrpSpPr>
        <p:grpSpPr bwMode="auto">
          <a:xfrm>
            <a:off x="1327150" y="4130675"/>
            <a:ext cx="1550988" cy="153988"/>
            <a:chOff x="764" y="2737"/>
            <a:chExt cx="1032" cy="102"/>
          </a:xfrm>
        </p:grpSpPr>
        <p:sp>
          <p:nvSpPr>
            <p:cNvPr id="91181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2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83" name="Group 47"/>
          <p:cNvGrpSpPr>
            <a:grpSpLocks/>
          </p:cNvGrpSpPr>
          <p:nvPr/>
        </p:nvGrpSpPr>
        <p:grpSpPr bwMode="auto">
          <a:xfrm>
            <a:off x="1327150" y="3943350"/>
            <a:ext cx="1550988" cy="153988"/>
            <a:chOff x="764" y="2737"/>
            <a:chExt cx="1032" cy="102"/>
          </a:xfrm>
        </p:grpSpPr>
        <p:sp>
          <p:nvSpPr>
            <p:cNvPr id="91184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5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86" name="Group 50"/>
          <p:cNvGrpSpPr>
            <a:grpSpLocks/>
          </p:cNvGrpSpPr>
          <p:nvPr/>
        </p:nvGrpSpPr>
        <p:grpSpPr bwMode="auto">
          <a:xfrm>
            <a:off x="1327150" y="3757613"/>
            <a:ext cx="1550988" cy="153987"/>
            <a:chOff x="764" y="2737"/>
            <a:chExt cx="1032" cy="102"/>
          </a:xfrm>
        </p:grpSpPr>
        <p:sp>
          <p:nvSpPr>
            <p:cNvPr id="91187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8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89" name="Group 53"/>
          <p:cNvGrpSpPr>
            <a:grpSpLocks/>
          </p:cNvGrpSpPr>
          <p:nvPr/>
        </p:nvGrpSpPr>
        <p:grpSpPr bwMode="auto">
          <a:xfrm>
            <a:off x="2951163" y="5029200"/>
            <a:ext cx="1550987" cy="153988"/>
            <a:chOff x="764" y="2737"/>
            <a:chExt cx="1032" cy="102"/>
          </a:xfrm>
        </p:grpSpPr>
        <p:sp>
          <p:nvSpPr>
            <p:cNvPr id="91190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1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92" name="Group 56"/>
          <p:cNvGrpSpPr>
            <a:grpSpLocks/>
          </p:cNvGrpSpPr>
          <p:nvPr/>
        </p:nvGrpSpPr>
        <p:grpSpPr bwMode="auto">
          <a:xfrm>
            <a:off x="2951163" y="4875213"/>
            <a:ext cx="1550987" cy="152400"/>
            <a:chOff x="764" y="2737"/>
            <a:chExt cx="1032" cy="102"/>
          </a:xfrm>
        </p:grpSpPr>
        <p:sp>
          <p:nvSpPr>
            <p:cNvPr id="91193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4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95" name="Group 59"/>
          <p:cNvGrpSpPr>
            <a:grpSpLocks/>
          </p:cNvGrpSpPr>
          <p:nvPr/>
        </p:nvGrpSpPr>
        <p:grpSpPr bwMode="auto">
          <a:xfrm>
            <a:off x="4552950" y="5029200"/>
            <a:ext cx="1549400" cy="153988"/>
            <a:chOff x="764" y="2737"/>
            <a:chExt cx="1032" cy="102"/>
          </a:xfrm>
        </p:grpSpPr>
        <p:sp>
          <p:nvSpPr>
            <p:cNvPr id="91196" name="AutoShape 60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7" name="AutoShape 61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98" name="Group 62"/>
          <p:cNvGrpSpPr>
            <a:grpSpLocks/>
          </p:cNvGrpSpPr>
          <p:nvPr/>
        </p:nvGrpSpPr>
        <p:grpSpPr bwMode="auto">
          <a:xfrm>
            <a:off x="6173788" y="5029200"/>
            <a:ext cx="1549400" cy="153988"/>
            <a:chOff x="764" y="2737"/>
            <a:chExt cx="1032" cy="102"/>
          </a:xfrm>
        </p:grpSpPr>
        <p:sp>
          <p:nvSpPr>
            <p:cNvPr id="91199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0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01" name="Group 65"/>
          <p:cNvGrpSpPr>
            <a:grpSpLocks/>
          </p:cNvGrpSpPr>
          <p:nvPr/>
        </p:nvGrpSpPr>
        <p:grpSpPr bwMode="auto">
          <a:xfrm>
            <a:off x="2951163" y="4689475"/>
            <a:ext cx="1550987" cy="152400"/>
            <a:chOff x="764" y="2737"/>
            <a:chExt cx="1032" cy="102"/>
          </a:xfrm>
        </p:grpSpPr>
        <p:sp>
          <p:nvSpPr>
            <p:cNvPr id="91202" name="AutoShape 6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3" name="AutoShape 6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04" name="Group 68"/>
          <p:cNvGrpSpPr>
            <a:grpSpLocks/>
          </p:cNvGrpSpPr>
          <p:nvPr/>
        </p:nvGrpSpPr>
        <p:grpSpPr bwMode="auto">
          <a:xfrm>
            <a:off x="2951163" y="4511675"/>
            <a:ext cx="1550987" cy="152400"/>
            <a:chOff x="764" y="2737"/>
            <a:chExt cx="1032" cy="102"/>
          </a:xfrm>
        </p:grpSpPr>
        <p:sp>
          <p:nvSpPr>
            <p:cNvPr id="91205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6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07" name="Group 71"/>
          <p:cNvGrpSpPr>
            <a:grpSpLocks/>
          </p:cNvGrpSpPr>
          <p:nvPr/>
        </p:nvGrpSpPr>
        <p:grpSpPr bwMode="auto">
          <a:xfrm>
            <a:off x="2951163" y="4325938"/>
            <a:ext cx="1550987" cy="152400"/>
            <a:chOff x="764" y="2737"/>
            <a:chExt cx="1032" cy="102"/>
          </a:xfrm>
        </p:grpSpPr>
        <p:sp>
          <p:nvSpPr>
            <p:cNvPr id="91208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9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10" name="Group 74"/>
          <p:cNvGrpSpPr>
            <a:grpSpLocks/>
          </p:cNvGrpSpPr>
          <p:nvPr/>
        </p:nvGrpSpPr>
        <p:grpSpPr bwMode="auto">
          <a:xfrm>
            <a:off x="4552950" y="4873625"/>
            <a:ext cx="1549400" cy="153988"/>
            <a:chOff x="764" y="2737"/>
            <a:chExt cx="1032" cy="102"/>
          </a:xfrm>
        </p:grpSpPr>
        <p:sp>
          <p:nvSpPr>
            <p:cNvPr id="91211" name="AutoShape 75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2" name="AutoShape 76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13" name="Group 77"/>
          <p:cNvGrpSpPr>
            <a:grpSpLocks/>
          </p:cNvGrpSpPr>
          <p:nvPr/>
        </p:nvGrpSpPr>
        <p:grpSpPr bwMode="auto">
          <a:xfrm>
            <a:off x="4552950" y="4687888"/>
            <a:ext cx="1549400" cy="153987"/>
            <a:chOff x="764" y="2737"/>
            <a:chExt cx="1032" cy="102"/>
          </a:xfrm>
        </p:grpSpPr>
        <p:sp>
          <p:nvSpPr>
            <p:cNvPr id="91214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5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216" name="Group 80"/>
          <p:cNvGrpSpPr>
            <a:grpSpLocks/>
          </p:cNvGrpSpPr>
          <p:nvPr/>
        </p:nvGrpSpPr>
        <p:grpSpPr bwMode="auto">
          <a:xfrm>
            <a:off x="6173788" y="4865688"/>
            <a:ext cx="1549400" cy="153987"/>
            <a:chOff x="764" y="2737"/>
            <a:chExt cx="1032" cy="102"/>
          </a:xfrm>
        </p:grpSpPr>
        <p:sp>
          <p:nvSpPr>
            <p:cNvPr id="91217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8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hidden">
          <a:xfrm>
            <a:off x="838200" y="4038600"/>
            <a:ext cx="4113213" cy="1193800"/>
          </a:xfrm>
          <a:prstGeom prst="ellipse">
            <a:avLst/>
          </a:prstGeom>
          <a:gradFill rotWithShape="1">
            <a:gsLst>
              <a:gs pos="0">
                <a:srgbClr val="969696">
                  <a:gamma/>
                  <a:shade val="94118"/>
                  <a:invGamma/>
                </a:srgbClr>
              </a:gs>
              <a:gs pos="100000">
                <a:srgbClr val="969696">
                  <a:alpha val="11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Arc 4"/>
          <p:cNvSpPr>
            <a:spLocks/>
          </p:cNvSpPr>
          <p:nvPr/>
        </p:nvSpPr>
        <p:spPr bwMode="ltGray">
          <a:xfrm rot="16200000">
            <a:off x="2287588" y="2216150"/>
            <a:ext cx="1628775" cy="38258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777777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390775" y="3560763"/>
            <a:ext cx="6524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70%</a:t>
            </a:r>
          </a:p>
        </p:txBody>
      </p:sp>
      <p:sp>
        <p:nvSpPr>
          <p:cNvPr id="92166" name="Arc 6"/>
          <p:cNvSpPr>
            <a:spLocks/>
          </p:cNvSpPr>
          <p:nvPr/>
        </p:nvSpPr>
        <p:spPr bwMode="gray">
          <a:xfrm rot="16200000">
            <a:off x="2506663" y="2189163"/>
            <a:ext cx="1300162" cy="36814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Arc 7"/>
          <p:cNvSpPr>
            <a:spLocks/>
          </p:cNvSpPr>
          <p:nvPr/>
        </p:nvSpPr>
        <p:spPr bwMode="ltGray">
          <a:xfrm rot="16200000">
            <a:off x="2403475" y="2327275"/>
            <a:ext cx="1301750" cy="35496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027 w 43200"/>
              <a:gd name="T1" fmla="*/ 42175 h 42175"/>
              <a:gd name="T2" fmla="*/ 31490 w 43200"/>
              <a:gd name="T3" fmla="*/ 40803 h 42175"/>
              <a:gd name="T4" fmla="*/ 21600 w 43200"/>
              <a:gd name="T5" fmla="*/ 21600 h 4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75" fill="none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2175" stroke="0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51373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Arc 8"/>
          <p:cNvSpPr>
            <a:spLocks/>
          </p:cNvSpPr>
          <p:nvPr/>
        </p:nvSpPr>
        <p:spPr bwMode="ltGray">
          <a:xfrm rot="16200000">
            <a:off x="2338388" y="2374900"/>
            <a:ext cx="1335087" cy="34274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943 w 43200"/>
              <a:gd name="T1" fmla="*/ 37466 h 40803"/>
              <a:gd name="T2" fmla="*/ 31490 w 43200"/>
              <a:gd name="T3" fmla="*/ 40803 h 40803"/>
              <a:gd name="T4" fmla="*/ 21600 w 43200"/>
              <a:gd name="T5" fmla="*/ 21600 h 40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803" fill="none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0803" stroke="0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3529"/>
                  <a:invGamma/>
                </a:scheme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959225" y="4178300"/>
            <a:ext cx="5794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1C1C1C"/>
                </a:solidFill>
              </a:rPr>
              <a:t>10%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4430713" y="3889375"/>
            <a:ext cx="5064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1C1C1C"/>
                </a:solidFill>
              </a:rPr>
              <a:t>5%</a:t>
            </a:r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ltGray">
          <a:xfrm>
            <a:off x="4826000" y="4303713"/>
            <a:ext cx="0" cy="173037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ltGray">
          <a:xfrm>
            <a:off x="4430713" y="4546600"/>
            <a:ext cx="3175" cy="161925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gray">
          <a:xfrm flipH="1">
            <a:off x="2320925" y="4068763"/>
            <a:ext cx="955675" cy="782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Arc 14"/>
          <p:cNvSpPr>
            <a:spLocks/>
          </p:cNvSpPr>
          <p:nvPr/>
        </p:nvSpPr>
        <p:spPr bwMode="gray">
          <a:xfrm rot="16200000">
            <a:off x="2359025" y="1971676"/>
            <a:ext cx="1666875" cy="4273550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137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Freeform 15"/>
          <p:cNvSpPr>
            <a:spLocks/>
          </p:cNvSpPr>
          <p:nvPr/>
        </p:nvSpPr>
        <p:spPr bwMode="gray">
          <a:xfrm>
            <a:off x="5157788" y="3557588"/>
            <a:ext cx="211137" cy="279400"/>
          </a:xfrm>
          <a:custGeom>
            <a:avLst/>
            <a:gdLst/>
            <a:ahLst/>
            <a:cxnLst>
              <a:cxn ang="0">
                <a:pos x="133" y="72"/>
              </a:cxn>
              <a:cxn ang="0">
                <a:pos x="141" y="161"/>
              </a:cxn>
              <a:cxn ang="0">
                <a:pos x="15" y="186"/>
              </a:cxn>
              <a:cxn ang="0">
                <a:pos x="0" y="0"/>
              </a:cxn>
              <a:cxn ang="0">
                <a:pos x="133" y="72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Arc 16"/>
          <p:cNvSpPr>
            <a:spLocks/>
          </p:cNvSpPr>
          <p:nvPr/>
        </p:nvSpPr>
        <p:spPr bwMode="ltGray">
          <a:xfrm rot="16200000">
            <a:off x="2373313" y="1812925"/>
            <a:ext cx="1657350" cy="4276725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122488" y="3402013"/>
            <a:ext cx="8842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60%</a:t>
            </a:r>
          </a:p>
        </p:txBody>
      </p:sp>
      <p:cxnSp>
        <p:nvCxnSpPr>
          <p:cNvPr id="92178" name="AutoShape 18"/>
          <p:cNvCxnSpPr>
            <a:cxnSpLocks noChangeShapeType="1"/>
            <a:endCxn id="92177" idx="3"/>
          </p:cNvCxnSpPr>
          <p:nvPr/>
        </p:nvCxnSpPr>
        <p:spPr bwMode="auto">
          <a:xfrm rot="10800000" flipV="1">
            <a:off x="3006725" y="2895600"/>
            <a:ext cx="3113088" cy="704850"/>
          </a:xfrm>
          <a:prstGeom prst="bentConnector3">
            <a:avLst>
              <a:gd name="adj1" fmla="val 5002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179" name="AutoShape 19"/>
          <p:cNvCxnSpPr>
            <a:cxnSpLocks noChangeShapeType="1"/>
            <a:endCxn id="92170" idx="3"/>
          </p:cNvCxnSpPr>
          <p:nvPr/>
        </p:nvCxnSpPr>
        <p:spPr bwMode="auto">
          <a:xfrm rot="10800000">
            <a:off x="4937125" y="4041775"/>
            <a:ext cx="1436688" cy="373063"/>
          </a:xfrm>
          <a:prstGeom prst="bentConnector3">
            <a:avLst>
              <a:gd name="adj1" fmla="val 768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2180" name="Text Box 20"/>
          <p:cNvSpPr txBox="1">
            <a:spLocks noChangeArrowheads="1"/>
          </p:cNvSpPr>
          <p:nvPr/>
        </p:nvSpPr>
        <p:spPr bwMode="black">
          <a:xfrm>
            <a:off x="3081338" y="4284663"/>
            <a:ext cx="625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1C1C1C"/>
                </a:solidFill>
              </a:rPr>
              <a:t>25%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1854200" y="1905000"/>
            <a:ext cx="531653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ThemeGallery is a Design Digital Content &amp; Contents mall developed by Guild Design Inc.</a:t>
            </a:r>
          </a:p>
        </p:txBody>
      </p:sp>
      <p:cxnSp>
        <p:nvCxnSpPr>
          <p:cNvPr id="92182" name="AutoShape 22"/>
          <p:cNvCxnSpPr>
            <a:cxnSpLocks noChangeShapeType="1"/>
          </p:cNvCxnSpPr>
          <p:nvPr/>
        </p:nvCxnSpPr>
        <p:spPr bwMode="auto">
          <a:xfrm rot="10800000">
            <a:off x="4511675" y="4419600"/>
            <a:ext cx="1220788" cy="1150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183" name="AutoShape 23"/>
          <p:cNvCxnSpPr>
            <a:cxnSpLocks noChangeShapeType="1"/>
          </p:cNvCxnSpPr>
          <p:nvPr/>
        </p:nvCxnSpPr>
        <p:spPr bwMode="auto">
          <a:xfrm flipV="1">
            <a:off x="2976563" y="4564063"/>
            <a:ext cx="241300" cy="113506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92184" name="Group 24"/>
          <p:cNvGrpSpPr>
            <a:grpSpLocks/>
          </p:cNvGrpSpPr>
          <p:nvPr/>
        </p:nvGrpSpPr>
        <p:grpSpPr bwMode="auto">
          <a:xfrm>
            <a:off x="5734050" y="5372100"/>
            <a:ext cx="1905000" cy="436563"/>
            <a:chOff x="3618" y="3480"/>
            <a:chExt cx="1200" cy="275"/>
          </a:xfrm>
        </p:grpSpPr>
        <p:sp>
          <p:nvSpPr>
            <p:cNvPr id="92185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87" name="Text Box 27"/>
          <p:cNvSpPr txBox="1">
            <a:spLocks noChangeArrowheads="1"/>
          </p:cNvSpPr>
          <p:nvPr/>
        </p:nvSpPr>
        <p:spPr bwMode="black">
          <a:xfrm>
            <a:off x="5857875" y="53721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324600" y="4200525"/>
            <a:ext cx="1905000" cy="436563"/>
            <a:chOff x="3618" y="3480"/>
            <a:chExt cx="1200" cy="275"/>
          </a:xfrm>
        </p:grpSpPr>
        <p:sp>
          <p:nvSpPr>
            <p:cNvPr id="92189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91" name="Text Box 31"/>
          <p:cNvSpPr txBox="1">
            <a:spLocks noChangeArrowheads="1"/>
          </p:cNvSpPr>
          <p:nvPr/>
        </p:nvSpPr>
        <p:spPr bwMode="black">
          <a:xfrm>
            <a:off x="6448425" y="42005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92192" name="Group 32"/>
          <p:cNvGrpSpPr>
            <a:grpSpLocks/>
          </p:cNvGrpSpPr>
          <p:nvPr/>
        </p:nvGrpSpPr>
        <p:grpSpPr bwMode="auto">
          <a:xfrm>
            <a:off x="6096000" y="2686050"/>
            <a:ext cx="1905000" cy="436563"/>
            <a:chOff x="3618" y="3480"/>
            <a:chExt cx="1200" cy="275"/>
          </a:xfrm>
        </p:grpSpPr>
        <p:sp>
          <p:nvSpPr>
            <p:cNvPr id="92193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95" name="Text Box 35"/>
          <p:cNvSpPr txBox="1">
            <a:spLocks noChangeArrowheads="1"/>
          </p:cNvSpPr>
          <p:nvPr/>
        </p:nvSpPr>
        <p:spPr bwMode="black">
          <a:xfrm>
            <a:off x="6219825" y="268605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92196" name="Group 36"/>
          <p:cNvGrpSpPr>
            <a:grpSpLocks/>
          </p:cNvGrpSpPr>
          <p:nvPr/>
        </p:nvGrpSpPr>
        <p:grpSpPr bwMode="auto">
          <a:xfrm>
            <a:off x="1085850" y="5486400"/>
            <a:ext cx="1905000" cy="436563"/>
            <a:chOff x="3618" y="3480"/>
            <a:chExt cx="1200" cy="275"/>
          </a:xfrm>
        </p:grpSpPr>
        <p:sp>
          <p:nvSpPr>
            <p:cNvPr id="92197" name="Freeform 37"/>
            <p:cNvSpPr>
              <a:spLocks/>
            </p:cNvSpPr>
            <p:nvPr/>
          </p:nvSpPr>
          <p:spPr bwMode="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99" name="Text Box 39"/>
          <p:cNvSpPr txBox="1">
            <a:spLocks noChangeArrowheads="1"/>
          </p:cNvSpPr>
          <p:nvPr/>
        </p:nvSpPr>
        <p:spPr bwMode="black">
          <a:xfrm>
            <a:off x="1209675" y="5486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đều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cội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con </a:t>
            </a:r>
            <a:r>
              <a:rPr lang="en-US" b="1" dirty="0" err="1" smtClean="0"/>
              <a:t>cháu</a:t>
            </a:r>
            <a:r>
              <a:rPr lang="en-US" b="1" dirty="0" smtClean="0"/>
              <a:t> </a:t>
            </a:r>
            <a:r>
              <a:rPr lang="en-US" b="1" dirty="0" err="1" smtClean="0"/>
              <a:t>đời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SzPct val="90000"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gray">
          <a:xfrm flipV="1">
            <a:off x="2209800" y="3992563"/>
            <a:ext cx="2219325" cy="15303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gray">
          <a:xfrm>
            <a:off x="4545013" y="2422525"/>
            <a:ext cx="2220912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82353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gray">
          <a:xfrm>
            <a:off x="2209800" y="2422525"/>
            <a:ext cx="2220913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gray">
          <a:xfrm flipV="1">
            <a:off x="3379788" y="2419350"/>
            <a:ext cx="2220912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gray">
          <a:xfrm>
            <a:off x="3376613" y="3989388"/>
            <a:ext cx="2219325" cy="15319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6078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gray">
          <a:xfrm flipV="1">
            <a:off x="4541838" y="3992563"/>
            <a:ext cx="2219325" cy="15303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white">
          <a:xfrm>
            <a:off x="3884613" y="2559050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white">
          <a:xfrm>
            <a:off x="2722563" y="4214813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white">
          <a:xfrm>
            <a:off x="5013325" y="4214813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white">
          <a:xfrm>
            <a:off x="3884613" y="4787900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gray">
          <a:xfrm>
            <a:off x="914400" y="2809875"/>
            <a:ext cx="20351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 the contents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gray">
          <a:xfrm>
            <a:off x="6019800" y="2809875"/>
            <a:ext cx="2032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 the contents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gray">
          <a:xfrm>
            <a:off x="838200" y="4595813"/>
            <a:ext cx="2032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 the contents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gray">
          <a:xfrm>
            <a:off x="6197600" y="4595813"/>
            <a:ext cx="2032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 the contents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gray">
          <a:xfrm>
            <a:off x="3275013" y="1828800"/>
            <a:ext cx="24542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</a:t>
            </a:r>
          </a:p>
          <a:p>
            <a:pPr algn="ctr"/>
            <a:r>
              <a:rPr lang="en-US" sz="1600"/>
              <a:t>the contents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gray">
          <a:xfrm>
            <a:off x="3275013" y="5616575"/>
            <a:ext cx="24542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Description of</a:t>
            </a:r>
          </a:p>
          <a:p>
            <a:pPr algn="ctr"/>
            <a:r>
              <a:rPr lang="en-US" sz="1600"/>
              <a:t>the contents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white">
          <a:xfrm>
            <a:off x="2722563" y="3076575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white">
          <a:xfrm>
            <a:off x="5013325" y="3076575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94229" name="Group 21"/>
          <p:cNvGrpSpPr>
            <a:grpSpLocks/>
          </p:cNvGrpSpPr>
          <p:nvPr/>
        </p:nvGrpSpPr>
        <p:grpSpPr bwMode="auto">
          <a:xfrm>
            <a:off x="3662363" y="3424238"/>
            <a:ext cx="1606550" cy="1077912"/>
            <a:chOff x="2363" y="2075"/>
            <a:chExt cx="1210" cy="812"/>
          </a:xfrm>
        </p:grpSpPr>
        <p:sp>
          <p:nvSpPr>
            <p:cNvPr id="94230" name="AutoShape 22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AutoShape 23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925888" y="3625850"/>
            <a:ext cx="1077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ChangeArrowheads="1"/>
          </p:cNvSpPr>
          <p:nvPr/>
        </p:nvSpPr>
        <p:spPr bwMode="gray">
          <a:xfrm>
            <a:off x="914400" y="5334000"/>
            <a:ext cx="7061200" cy="914400"/>
          </a:xfrm>
          <a:prstGeom prst="roundRect">
            <a:avLst>
              <a:gd name="adj" fmla="val 15278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invGray">
          <a:xfrm>
            <a:off x="915988" y="1757363"/>
            <a:ext cx="3343275" cy="1376362"/>
          </a:xfrm>
          <a:prstGeom prst="roundRect">
            <a:avLst>
              <a:gd name="adj" fmla="val 53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gray">
          <a:xfrm>
            <a:off x="3073400" y="1865313"/>
            <a:ext cx="111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gray">
          <a:xfrm>
            <a:off x="4610100" y="1752600"/>
            <a:ext cx="3467100" cy="1376363"/>
          </a:xfrm>
          <a:prstGeom prst="roundRect">
            <a:avLst>
              <a:gd name="adj" fmla="val 54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5882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gray">
          <a:xfrm>
            <a:off x="4686300" y="1863725"/>
            <a:ext cx="1116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invGray">
          <a:xfrm>
            <a:off x="914400" y="3529013"/>
            <a:ext cx="3344863" cy="1374775"/>
          </a:xfrm>
          <a:prstGeom prst="roundRect">
            <a:avLst>
              <a:gd name="adj" fmla="val 658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5882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gray">
          <a:xfrm>
            <a:off x="2859088" y="4475163"/>
            <a:ext cx="141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F8F8F8"/>
                </a:solidFill>
              </a:rPr>
              <a:t>Content</a:t>
            </a:r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invGray">
          <a:xfrm>
            <a:off x="4614863" y="3530600"/>
            <a:ext cx="3470275" cy="1366838"/>
          </a:xfrm>
          <a:prstGeom prst="roundRect">
            <a:avLst>
              <a:gd name="adj" fmla="val 662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85882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gray">
          <a:xfrm>
            <a:off x="4621213" y="4497388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F8F8F8"/>
                </a:solidFill>
              </a:rPr>
              <a:t>Content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gray">
          <a:xfrm>
            <a:off x="958850" y="3692525"/>
            <a:ext cx="2032000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gray">
          <a:xfrm>
            <a:off x="973138" y="1865313"/>
            <a:ext cx="1947862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gray">
          <a:xfrm>
            <a:off x="5826125" y="1905000"/>
            <a:ext cx="2106613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gray">
          <a:xfrm>
            <a:off x="5908675" y="3732213"/>
            <a:ext cx="2020888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algn="r"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algn="r"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4860925" y="3676650"/>
            <a:ext cx="742950" cy="744538"/>
            <a:chOff x="2430" y="1692"/>
            <a:chExt cx="339" cy="339"/>
          </a:xfrm>
        </p:grpSpPr>
        <p:sp>
          <p:nvSpPr>
            <p:cNvPr id="96273" name="Freeform 17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4" name="Freeform 18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3222625" y="2259013"/>
            <a:ext cx="763588" cy="750887"/>
            <a:chOff x="866" y="2169"/>
            <a:chExt cx="406" cy="405"/>
          </a:xfrm>
        </p:grpSpPr>
        <p:sp>
          <p:nvSpPr>
            <p:cNvPr id="96276" name="Freeform 20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7" name="Freeform 21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8" name="Freeform 22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9" name="Freeform 23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0" name="Freeform 24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1" name="Group 25"/>
          <p:cNvGrpSpPr>
            <a:grpSpLocks/>
          </p:cNvGrpSpPr>
          <p:nvPr/>
        </p:nvGrpSpPr>
        <p:grpSpPr bwMode="auto">
          <a:xfrm>
            <a:off x="3209925" y="3665538"/>
            <a:ext cx="744538" cy="741362"/>
            <a:chOff x="1884" y="3188"/>
            <a:chExt cx="411" cy="409"/>
          </a:xfrm>
        </p:grpSpPr>
        <p:sp>
          <p:nvSpPr>
            <p:cNvPr id="96282" name="Freeform 26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3" name="Freeform 27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4" name="Freeform 28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51400" y="2287588"/>
            <a:ext cx="741363" cy="741362"/>
            <a:chOff x="3349" y="3250"/>
            <a:chExt cx="380" cy="380"/>
          </a:xfrm>
        </p:grpSpPr>
        <p:sp>
          <p:nvSpPr>
            <p:cNvPr id="96286" name="Freeform 30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7" name="Freeform 31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8" name="Freeform 32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89" name="Text Box 33"/>
          <p:cNvSpPr txBox="1">
            <a:spLocks noChangeArrowheads="1"/>
          </p:cNvSpPr>
          <p:nvPr/>
        </p:nvSpPr>
        <p:spPr bwMode="black">
          <a:xfrm>
            <a:off x="1317625" y="5514975"/>
            <a:ext cx="62261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sz="550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Add Your Company Slogan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Cây</a:t>
            </a:r>
            <a:endParaRPr lang="en-US" b="1" dirty="0" smtClean="0"/>
          </a:p>
          <a:p>
            <a:pPr>
              <a:buSzPct val="90000"/>
            </a:pPr>
            <a:r>
              <a:rPr lang="en-US" b="1" dirty="0" smtClean="0"/>
              <a:t>Java</a:t>
            </a:r>
          </a:p>
          <a:p>
            <a:pPr>
              <a:buSzPct val="90000"/>
            </a:pPr>
            <a:r>
              <a:rPr lang="en-US" b="1" dirty="0" smtClean="0"/>
              <a:t>Spring boot</a:t>
            </a:r>
          </a:p>
          <a:p>
            <a:pPr>
              <a:buSzPct val="90000"/>
            </a:pPr>
            <a:r>
              <a:rPr lang="en-US" b="1" dirty="0" smtClean="0"/>
              <a:t>MySQL</a:t>
            </a:r>
          </a:p>
          <a:p>
            <a:pPr>
              <a:buSzPct val="90000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603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6200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593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5" name="Picture 4" descr="C:\Users\Administrator\Downloads\Usecase (6) (2) (5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7594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6" name="Picture 5" descr="C:\Users\Administrator\Downloads\Usecase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432195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31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5" name="Picture 4" descr="C:\Users\Administrator\Downloads\Usecase (6) (2)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4864100" cy="547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1411</Words>
  <Application>Microsoft Office PowerPoint</Application>
  <PresentationFormat>On-screen Show (4:3)</PresentationFormat>
  <Paragraphs>275</Paragraphs>
  <Slides>32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Wingdings</vt:lpstr>
      <vt:lpstr>576TGp_report_light</vt:lpstr>
      <vt:lpstr>Chart</vt:lpstr>
      <vt:lpstr>HỆ THỐNG CÂY PHẢ HỆ  CHO CÁC DÒNG TỘC</vt:lpstr>
      <vt:lpstr>Nội dung</vt:lpstr>
      <vt:lpstr>I. Ý Tưởng</vt:lpstr>
      <vt:lpstr>II. Cơ sở lý thuyết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Triển Khai Hệ thống</vt:lpstr>
      <vt:lpstr>III. Triển Khai Hệ thống</vt:lpstr>
      <vt:lpstr>III. Kết luận &amp; Hướng phát triển</vt:lpstr>
      <vt:lpstr>III. Kết luận &amp; Hướng phát triển</vt:lpstr>
      <vt:lpstr>Chân thành cảm ơn quý thầy/cô và các bạn đã tham gia buổi trình bày 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Thank You!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ThienIT</dc:creator>
  <cp:lastModifiedBy>ThienIT</cp:lastModifiedBy>
  <cp:revision>12</cp:revision>
  <dcterms:created xsi:type="dcterms:W3CDTF">2018-05-20T10:50:39Z</dcterms:created>
  <dcterms:modified xsi:type="dcterms:W3CDTF">2018-05-20T11:48:00Z</dcterms:modified>
</cp:coreProperties>
</file>