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AC9B-DB51-4BF8-BDA6-5407C5932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5C92A-7D39-44A8-A0A8-8E26875BC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7220F-3416-4740-839D-226B1A88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88F1-5358-41E8-AF86-9FD86AAE0B8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03A19-EE3D-4653-A854-5D4F2712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B6A1-F740-4C1A-A2B6-F4B47BEE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6473-33D5-4EA0-A816-21F68C43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35E6-1272-4615-A9F7-3D28D5F9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0F852-4A1E-4D8A-9EE8-A0716DA44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54C7B-0949-4601-910D-4A9B789B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88F1-5358-41E8-AF86-9FD86AAE0B8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2CD8-873F-4194-AEF8-CD5CEAAE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30793-8D73-4564-9281-BD7A5758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6473-33D5-4EA0-A816-21F68C43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8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254FB-4B89-4613-B104-EA2048239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BE7C7-7AB3-4ABC-97C8-016EEBC67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B31E-18E8-4FAB-A5E5-D2F67BFE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88F1-5358-41E8-AF86-9FD86AAE0B8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3FADC-D5A5-4E37-8FA1-1838D28D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05EC-CC02-4D88-8BC2-C43FD876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6473-33D5-4EA0-A816-21F68C43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3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103B-520E-450B-B407-596240B4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BE93-87D6-48F0-93D5-DBF03533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5525-85DC-4CE7-9029-BAB3B10D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88F1-5358-41E8-AF86-9FD86AAE0B8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0679C-8632-4A8A-B9E8-4057E915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2A10-77A8-4317-B3C0-17F3DE7B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6473-33D5-4EA0-A816-21F68C43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425-35EE-4690-ACAA-1F1BB540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DA714-7EFA-4518-8C43-4E213755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5084A-3FD3-431E-842F-919241E5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88F1-5358-41E8-AF86-9FD86AAE0B8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F9B0-3B4B-47F9-84D9-EAE45B6F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D696-612E-48B5-AF6B-2F2E7FB7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6473-33D5-4EA0-A816-21F68C43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8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707B-E2FA-44C5-B1D2-9CD3807A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4E4D-EA07-4546-936B-E75C38FFD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B49E-0E78-4B0B-B7EB-70A87120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96B6-F509-4DD7-A13F-3AA1F4CA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88F1-5358-41E8-AF86-9FD86AAE0B8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D7F47-1BBD-4F68-A928-04DEF482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6A981-D05C-4898-8DF1-45BC8807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6473-33D5-4EA0-A816-21F68C43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4C0D-B83E-497B-BE18-D448415B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AA06-A180-49AD-A741-BFEB1041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E534D-532E-4952-8869-E98EF3AD4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7D215-35BA-45ED-9A5F-D4FF4FF2A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AF1CD-BF89-4390-8161-EA18EBD2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B95D5-A410-4C60-B687-79A54F9A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88F1-5358-41E8-AF86-9FD86AAE0B8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72B4B-8527-4FE8-8A4A-D37642F4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E5C3D-9465-488F-9F9A-BD857DA5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6473-33D5-4EA0-A816-21F68C43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B1C9-1F1D-47BE-BD0A-0C4610A7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8FAF3-0159-4E21-A37D-1FEB5623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88F1-5358-41E8-AF86-9FD86AAE0B8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65A24-ED42-4A7A-A0EA-037A9513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4025-00FE-4CD8-B825-1BDA3A22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6473-33D5-4EA0-A816-21F68C43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8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CF296-ECFD-4518-ACB0-4F5D3632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88F1-5358-41E8-AF86-9FD86AAE0B8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7D356-9966-44AD-894F-878BA7D8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A75E6-1733-47E2-BBF9-5BC23DE9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6473-33D5-4EA0-A816-21F68C43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9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B80-6C50-4070-ABFA-69BADD09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27F4-5D05-47B2-BEC1-07EF4F43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C010-FD35-4217-9E47-D86157E18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3AEA8-3D1E-47CE-8E20-FF4B9284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88F1-5358-41E8-AF86-9FD86AAE0B8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4A499-66CC-46F2-8B1D-F425822E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B6A1-59FE-441C-B66D-D688E880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6473-33D5-4EA0-A816-21F68C43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421A-E49F-4284-8E4B-0B957645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B1CFA-2F05-4646-AE90-2A3150D57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24426-70E0-4FA5-9F78-54CFAA9F6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29115-3B1E-4E3A-9CEC-7F17FA1B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88F1-5358-41E8-AF86-9FD86AAE0B8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077B-0C0F-474F-945B-87D77B61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A8346-089E-4A2A-8101-C8EF504B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6473-33D5-4EA0-A816-21F68C43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7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CC90B-FE3D-4584-A68C-3FC1490F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6DF67-D56C-402B-A2D2-21BABCE34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0118-EF81-4E82-A52E-3598F864A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88F1-5358-41E8-AF86-9FD86AAE0B8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780F6-37EE-4094-B786-43310E4C1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A4DC0-33E6-40F9-A788-85544DF81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6473-33D5-4EA0-A816-21F68C43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6A6848C-7BB0-422B-80F1-0E2AD9A2140F}"/>
              </a:ext>
            </a:extLst>
          </p:cNvPr>
          <p:cNvGrpSpPr/>
          <p:nvPr/>
        </p:nvGrpSpPr>
        <p:grpSpPr>
          <a:xfrm>
            <a:off x="1345112" y="1679920"/>
            <a:ext cx="3511884" cy="3823984"/>
            <a:chOff x="5808055" y="1637975"/>
            <a:chExt cx="3511884" cy="3823984"/>
          </a:xfrm>
        </p:grpSpPr>
        <p:pic>
          <p:nvPicPr>
            <p:cNvPr id="1032" name="Picture 8" descr="Online Iframe generator">
              <a:extLst>
                <a:ext uri="{FF2B5EF4-FFF2-40B4-BE49-F238E27FC236}">
                  <a16:creationId xmlns:a16="http://schemas.microsoft.com/office/drawing/2014/main" id="{24C0B858-D3C0-4002-BFA4-42AD0231B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055" y="1637975"/>
              <a:ext cx="2648048" cy="264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Online Iframe generator">
              <a:extLst>
                <a:ext uri="{FF2B5EF4-FFF2-40B4-BE49-F238E27FC236}">
                  <a16:creationId xmlns:a16="http://schemas.microsoft.com/office/drawing/2014/main" id="{7166A923-3968-4682-BDCD-D92FA485B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889734"/>
              <a:ext cx="2648048" cy="264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Online Iframe generator">
              <a:extLst>
                <a:ext uri="{FF2B5EF4-FFF2-40B4-BE49-F238E27FC236}">
                  <a16:creationId xmlns:a16="http://schemas.microsoft.com/office/drawing/2014/main" id="{FB0D8880-0F65-49C6-839B-562D2C5C6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945" y="2172463"/>
              <a:ext cx="2648048" cy="264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AA39BF-9D93-40B6-9CAA-B8E218CAF62A}"/>
                </a:ext>
              </a:extLst>
            </p:cNvPr>
            <p:cNvSpPr txBox="1"/>
            <p:nvPr/>
          </p:nvSpPr>
          <p:spPr>
            <a:xfrm>
              <a:off x="8027814" y="3675098"/>
              <a:ext cx="843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1</a:t>
              </a:r>
              <a:r>
                <a:rPr lang="en-US" sz="3200" b="1" baseline="30000" dirty="0">
                  <a:solidFill>
                    <a:srgbClr val="C00000"/>
                  </a:solidFill>
                </a:rPr>
                <a:t>st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148AF8-F62A-4397-9FBD-3A8CE8B2024A}"/>
                </a:ext>
              </a:extLst>
            </p:cNvPr>
            <p:cNvSpPr txBox="1"/>
            <p:nvPr/>
          </p:nvSpPr>
          <p:spPr>
            <a:xfrm>
              <a:off x="7994232" y="4218650"/>
              <a:ext cx="579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All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81D2FB-4943-486F-BE87-1796D059C9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067" y="4239261"/>
              <a:ext cx="781333" cy="0"/>
            </a:xfrm>
            <a:prstGeom prst="lin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F936599-7CE7-4C77-A2C2-61CE724A1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3213" y="2543700"/>
              <a:ext cx="731803" cy="245232"/>
            </a:xfrm>
            <a:prstGeom prst="rect">
              <a:avLst/>
            </a:prstGeom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EE0179E7-910D-49DE-9945-AFB95672B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222" y="1877565"/>
              <a:ext cx="432597" cy="432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4" descr="GitHub - element-plus/element-plus-icons: Main package for storing Element  Plus icon resources.">
              <a:extLst>
                <a:ext uri="{FF2B5EF4-FFF2-40B4-BE49-F238E27FC236}">
                  <a16:creationId xmlns:a16="http://schemas.microsoft.com/office/drawing/2014/main" id="{13431B2D-CD89-4047-B06E-2F4667A47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987" y="3816310"/>
              <a:ext cx="1193236" cy="302349"/>
            </a:xfrm>
            <a:prstGeom prst="rect">
              <a:avLst/>
            </a:prstGeom>
            <a:solidFill>
              <a:srgbClr val="C00000"/>
            </a:solidFill>
          </p:spPr>
        </p:pic>
        <p:pic>
          <p:nvPicPr>
            <p:cNvPr id="26" name="Picture 2" descr="Lookup Svg Png Icon Free Download (#315988) - OnlineWebFonts.COM">
              <a:extLst>
                <a:ext uri="{FF2B5EF4-FFF2-40B4-BE49-F238E27FC236}">
                  <a16:creationId xmlns:a16="http://schemas.microsoft.com/office/drawing/2014/main" id="{D73F2E4C-D8F4-4E6F-BDB6-52932FE04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461" y="3570083"/>
              <a:ext cx="1679478" cy="1891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236E074-A1A2-48F7-9A7C-D50188E4F1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0272" y="1600070"/>
            <a:ext cx="3611920" cy="1973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9460D25-52C1-4860-9398-09F1EE794801}"/>
              </a:ext>
            </a:extLst>
          </p:cNvPr>
          <p:cNvSpPr txBox="1"/>
          <p:nvPr/>
        </p:nvSpPr>
        <p:spPr>
          <a:xfrm>
            <a:off x="5629013" y="1182848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160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B0ED1-7232-41B6-AF82-F51F152D4E7F}"/>
              </a:ext>
            </a:extLst>
          </p:cNvPr>
          <p:cNvGrpSpPr/>
          <p:nvPr/>
        </p:nvGrpSpPr>
        <p:grpSpPr>
          <a:xfrm>
            <a:off x="365604" y="0"/>
            <a:ext cx="8458200" cy="6858000"/>
            <a:chOff x="1204503" y="0"/>
            <a:chExt cx="8458200" cy="6858000"/>
          </a:xfrm>
        </p:grpSpPr>
        <p:pic>
          <p:nvPicPr>
            <p:cNvPr id="2050" name="Picture 2" descr="vector_browser_mockup_set">
              <a:extLst>
                <a:ext uri="{FF2B5EF4-FFF2-40B4-BE49-F238E27FC236}">
                  <a16:creationId xmlns:a16="http://schemas.microsoft.com/office/drawing/2014/main" id="{74E29687-A0B4-496F-A8A5-DA52CC97C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503" y="0"/>
              <a:ext cx="84582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CF35B3-E2CE-42D7-988C-77C3F27A02C5}"/>
                </a:ext>
              </a:extLst>
            </p:cNvPr>
            <p:cNvSpPr/>
            <p:nvPr/>
          </p:nvSpPr>
          <p:spPr>
            <a:xfrm>
              <a:off x="5372766" y="1789370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pic>
          <p:nvPicPr>
            <p:cNvPr id="2052" name="Picture 4" descr="Html free icon">
              <a:extLst>
                <a:ext uri="{FF2B5EF4-FFF2-40B4-BE49-F238E27FC236}">
                  <a16:creationId xmlns:a16="http://schemas.microsoft.com/office/drawing/2014/main" id="{94136C11-51D0-42B2-BBCA-3C796BD47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533" y="2405320"/>
              <a:ext cx="1091609" cy="1091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383513-AA41-4A38-9361-E3EA30669D9B}"/>
                </a:ext>
              </a:extLst>
            </p:cNvPr>
            <p:cNvSpPr/>
            <p:nvPr/>
          </p:nvSpPr>
          <p:spPr>
            <a:xfrm>
              <a:off x="8734593" y="3144231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8A8200-1AAF-427B-9A6F-FEFC5D4F0D88}"/>
                </a:ext>
              </a:extLst>
            </p:cNvPr>
            <p:cNvSpPr txBox="1"/>
            <p:nvPr/>
          </p:nvSpPr>
          <p:spPr>
            <a:xfrm>
              <a:off x="5725464" y="178937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URL</a:t>
              </a:r>
            </a:p>
          </p:txBody>
        </p:sp>
        <p:pic>
          <p:nvPicPr>
            <p:cNvPr id="2054" name="Picture 6" descr="Free Red Close Window Icon - Download Red Close Window Icon">
              <a:extLst>
                <a:ext uri="{FF2B5EF4-FFF2-40B4-BE49-F238E27FC236}">
                  <a16:creationId xmlns:a16="http://schemas.microsoft.com/office/drawing/2014/main" id="{C6663432-F098-413F-9754-70CEDB73AC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1572" y="1511151"/>
              <a:ext cx="278219" cy="27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Free Red Close Window Icon - Download Red Close Window Icon">
              <a:extLst>
                <a:ext uri="{FF2B5EF4-FFF2-40B4-BE49-F238E27FC236}">
                  <a16:creationId xmlns:a16="http://schemas.microsoft.com/office/drawing/2014/main" id="{B5C61642-122B-4101-88C6-EE4BA9E78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299" y="1511150"/>
              <a:ext cx="278219" cy="27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Free Red Close Window Icon - Download Red Close Window Icon">
              <a:extLst>
                <a:ext uri="{FF2B5EF4-FFF2-40B4-BE49-F238E27FC236}">
                  <a16:creationId xmlns:a16="http://schemas.microsoft.com/office/drawing/2014/main" id="{F7EA65B5-4249-4C8E-A861-3B08012C3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3099" y="1511150"/>
              <a:ext cx="278219" cy="27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7080F9-464F-4493-97F6-DAFB340A9E5C}"/>
                </a:ext>
              </a:extLst>
            </p:cNvPr>
            <p:cNvSpPr/>
            <p:nvPr/>
          </p:nvSpPr>
          <p:spPr>
            <a:xfrm>
              <a:off x="4457093" y="1088603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9B113B7C-9043-4144-86B5-4FB6758AB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939" y="1859218"/>
              <a:ext cx="299484" cy="299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89F15-26E1-4FC7-BAF3-59BA7266BB91}"/>
                </a:ext>
              </a:extLst>
            </p:cNvPr>
            <p:cNvSpPr/>
            <p:nvPr/>
          </p:nvSpPr>
          <p:spPr>
            <a:xfrm>
              <a:off x="4690149" y="2052622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6936A-2591-47B4-972D-00A1C687205C}"/>
                </a:ext>
              </a:extLst>
            </p:cNvPr>
            <p:cNvSpPr/>
            <p:nvPr/>
          </p:nvSpPr>
          <p:spPr>
            <a:xfrm>
              <a:off x="2478100" y="1136228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F71166-FBDB-4347-9ACF-2292A1442971}"/>
                </a:ext>
              </a:extLst>
            </p:cNvPr>
            <p:cNvSpPr/>
            <p:nvPr/>
          </p:nvSpPr>
          <p:spPr>
            <a:xfrm>
              <a:off x="2906173" y="1136228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pic>
          <p:nvPicPr>
            <p:cNvPr id="2056" name="Picture 8" descr="Fullscreen Icon - Download in Glyph Style">
              <a:extLst>
                <a:ext uri="{FF2B5EF4-FFF2-40B4-BE49-F238E27FC236}">
                  <a16:creationId xmlns:a16="http://schemas.microsoft.com/office/drawing/2014/main" id="{CD99CBA5-676A-4323-A883-1E889A7E4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0432" y="1368772"/>
              <a:ext cx="352699" cy="35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4E6C4D-1DD3-4A81-B449-D52D09DDDD35}"/>
                </a:ext>
              </a:extLst>
            </p:cNvPr>
            <p:cNvSpPr/>
            <p:nvPr/>
          </p:nvSpPr>
          <p:spPr>
            <a:xfrm>
              <a:off x="8214132" y="1368773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pic>
          <p:nvPicPr>
            <p:cNvPr id="2058" name="Picture 10" descr="PDF Printer - Print PDF Files – Apps on Google Play">
              <a:extLst>
                <a:ext uri="{FF2B5EF4-FFF2-40B4-BE49-F238E27FC236}">
                  <a16:creationId xmlns:a16="http://schemas.microsoft.com/office/drawing/2014/main" id="{712DEFB5-9F09-40A1-B145-040B5B5BB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8162" y="3746468"/>
              <a:ext cx="1091609" cy="1091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6C900-DA31-4625-9AC7-66F19A63CF3A}"/>
                </a:ext>
              </a:extLst>
            </p:cNvPr>
            <p:cNvSpPr/>
            <p:nvPr/>
          </p:nvSpPr>
          <p:spPr>
            <a:xfrm>
              <a:off x="7711813" y="4292272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8738444-94F0-4B1D-802C-D634BEEEE3C1}"/>
                </a:ext>
              </a:extLst>
            </p:cNvPr>
            <p:cNvSpPr/>
            <p:nvPr/>
          </p:nvSpPr>
          <p:spPr>
            <a:xfrm>
              <a:off x="2239927" y="2448805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697460D-1B64-420F-A1BE-2085AB0849FB}"/>
                </a:ext>
              </a:extLst>
            </p:cNvPr>
            <p:cNvSpPr/>
            <p:nvPr/>
          </p:nvSpPr>
          <p:spPr>
            <a:xfrm>
              <a:off x="2654449" y="2448805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1274B8-A984-4C46-8C42-18B23E114212}"/>
                </a:ext>
              </a:extLst>
            </p:cNvPr>
            <p:cNvSpPr txBox="1"/>
            <p:nvPr/>
          </p:nvSpPr>
          <p:spPr>
            <a:xfrm>
              <a:off x="2621446" y="24321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A05088-A55B-488F-ADA5-638A60403695}"/>
                </a:ext>
              </a:extLst>
            </p:cNvPr>
            <p:cNvSpPr/>
            <p:nvPr/>
          </p:nvSpPr>
          <p:spPr>
            <a:xfrm>
              <a:off x="3052188" y="2440488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DFFF2F-59C1-4D21-B9E9-69CB2459DCC5}"/>
                </a:ext>
              </a:extLst>
            </p:cNvPr>
            <p:cNvSpPr txBox="1"/>
            <p:nvPr/>
          </p:nvSpPr>
          <p:spPr>
            <a:xfrm>
              <a:off x="3019176" y="24321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2060" name="Picture 12" descr="Timeout line icon. Timeout vector line icon isolated on white background.  timeout line icon for infographic, website or app. | CanStock">
              <a:extLst>
                <a:ext uri="{FF2B5EF4-FFF2-40B4-BE49-F238E27FC236}">
                  <a16:creationId xmlns:a16="http://schemas.microsoft.com/office/drawing/2014/main" id="{3AB0CF4C-3B2F-4359-80D2-17FA830AF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413" y="4918384"/>
              <a:ext cx="1205106" cy="1095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BD7856-9529-470F-B4E6-BFBD466954C0}"/>
                </a:ext>
              </a:extLst>
            </p:cNvPr>
            <p:cNvSpPr/>
            <p:nvPr/>
          </p:nvSpPr>
          <p:spPr>
            <a:xfrm>
              <a:off x="7678819" y="5456068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C72EB8-CC95-41CF-9122-25457A606863}"/>
                </a:ext>
              </a:extLst>
            </p:cNvPr>
            <p:cNvSpPr txBox="1"/>
            <p:nvPr/>
          </p:nvSpPr>
          <p:spPr>
            <a:xfrm>
              <a:off x="7645807" y="54477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pic>
          <p:nvPicPr>
            <p:cNvPr id="2062" name="Picture 14" descr="Free Icon | Screenshot">
              <a:extLst>
                <a:ext uri="{FF2B5EF4-FFF2-40B4-BE49-F238E27FC236}">
                  <a16:creationId xmlns:a16="http://schemas.microsoft.com/office/drawing/2014/main" id="{22CB215A-DF39-431E-A555-9991BD928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9772" y="4808637"/>
              <a:ext cx="1205106" cy="120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5852FF0-E6B6-4522-BC36-AA2D38884FAC}"/>
                </a:ext>
              </a:extLst>
            </p:cNvPr>
            <p:cNvSpPr/>
            <p:nvPr/>
          </p:nvSpPr>
          <p:spPr>
            <a:xfrm>
              <a:off x="5940438" y="5447751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77A990-742C-4F1B-8C9F-4644265F8CD2}"/>
                </a:ext>
              </a:extLst>
            </p:cNvPr>
            <p:cNvSpPr txBox="1"/>
            <p:nvPr/>
          </p:nvSpPr>
          <p:spPr>
            <a:xfrm>
              <a:off x="5907426" y="54394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2064" name="Picture 16" descr="IconExperience » V-Collection » Window Size Icon">
              <a:extLst>
                <a:ext uri="{FF2B5EF4-FFF2-40B4-BE49-F238E27FC236}">
                  <a16:creationId xmlns:a16="http://schemas.microsoft.com/office/drawing/2014/main" id="{AEB65C82-C41A-40A4-8615-CC4104A0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491" y="4838078"/>
              <a:ext cx="1112780" cy="1112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EF1F88-6D7D-44E1-9C66-1552FC3E2C8A}"/>
                </a:ext>
              </a:extLst>
            </p:cNvPr>
            <p:cNvSpPr/>
            <p:nvPr/>
          </p:nvSpPr>
          <p:spPr>
            <a:xfrm>
              <a:off x="4379581" y="5512652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FE69A0-B460-4E89-AE40-6E3195DD4409}"/>
                </a:ext>
              </a:extLst>
            </p:cNvPr>
            <p:cNvSpPr txBox="1"/>
            <p:nvPr/>
          </p:nvSpPr>
          <p:spPr>
            <a:xfrm>
              <a:off x="4351139" y="55043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B842E8EB-3F46-486E-8868-21DEF1629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988" y="825490"/>
              <a:ext cx="719631" cy="719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C371EB4-E1C3-43BD-B52E-CABD4B6662BF}"/>
                </a:ext>
              </a:extLst>
            </p:cNvPr>
            <p:cNvSpPr/>
            <p:nvPr/>
          </p:nvSpPr>
          <p:spPr>
            <a:xfrm>
              <a:off x="1317689" y="823105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86664A-E557-4281-9157-4FDD4E028758}"/>
                </a:ext>
              </a:extLst>
            </p:cNvPr>
            <p:cNvSpPr txBox="1"/>
            <p:nvPr/>
          </p:nvSpPr>
          <p:spPr>
            <a:xfrm>
              <a:off x="1289247" y="8147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6868D6B-81BF-447C-8841-B07B96DF0698}"/>
                </a:ext>
              </a:extLst>
            </p:cNvPr>
            <p:cNvSpPr/>
            <p:nvPr/>
          </p:nvSpPr>
          <p:spPr>
            <a:xfrm>
              <a:off x="1648000" y="448422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5F4E11-7E63-4012-B771-9F73FAE974A9}"/>
                </a:ext>
              </a:extLst>
            </p:cNvPr>
            <p:cNvSpPr txBox="1"/>
            <p:nvPr/>
          </p:nvSpPr>
          <p:spPr>
            <a:xfrm>
              <a:off x="1614988" y="4401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pic>
          <p:nvPicPr>
            <p:cNvPr id="2070" name="Picture 22" descr="Scroll Icon Png #193468 - Free Icons Library">
              <a:extLst>
                <a:ext uri="{FF2B5EF4-FFF2-40B4-BE49-F238E27FC236}">
                  <a16:creationId xmlns:a16="http://schemas.microsoft.com/office/drawing/2014/main" id="{6C5A4CA1-9E28-43AD-B5BC-9C84CAF2C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805" y="4805857"/>
              <a:ext cx="1059493" cy="1059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GitHub - element-plus/element-plus-icons: Main package for storing Element  Plus icon resources.">
              <a:extLst>
                <a:ext uri="{FF2B5EF4-FFF2-40B4-BE49-F238E27FC236}">
                  <a16:creationId xmlns:a16="http://schemas.microsoft.com/office/drawing/2014/main" id="{87903E97-53CF-43FE-A509-EB9E156A8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204" y="4542172"/>
              <a:ext cx="1184805" cy="300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D3813B-5AE4-408C-A79E-B1A78730092F}"/>
                </a:ext>
              </a:extLst>
            </p:cNvPr>
            <p:cNvSpPr/>
            <p:nvPr/>
          </p:nvSpPr>
          <p:spPr>
            <a:xfrm>
              <a:off x="3271371" y="5313158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3DA680-5F66-4B9D-A60F-F83AA1F2EFCF}"/>
                </a:ext>
              </a:extLst>
            </p:cNvPr>
            <p:cNvSpPr txBox="1"/>
            <p:nvPr/>
          </p:nvSpPr>
          <p:spPr>
            <a:xfrm>
              <a:off x="3238359" y="5304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857B3E6-D246-4323-9185-ABF229EA33F0}"/>
                </a:ext>
              </a:extLst>
            </p:cNvPr>
            <p:cNvSpPr/>
            <p:nvPr/>
          </p:nvSpPr>
          <p:spPr>
            <a:xfrm>
              <a:off x="3363733" y="4846394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3366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009A358-E509-47A9-B62A-DCED5058CC91}"/>
                </a:ext>
              </a:extLst>
            </p:cNvPr>
            <p:cNvSpPr txBox="1"/>
            <p:nvPr/>
          </p:nvSpPr>
          <p:spPr>
            <a:xfrm>
              <a:off x="3330721" y="48380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pic>
          <p:nvPicPr>
            <p:cNvPr id="2074" name="Picture 26" descr="Child Icons &amp; Symbols">
              <a:extLst>
                <a:ext uri="{FF2B5EF4-FFF2-40B4-BE49-F238E27FC236}">
                  <a16:creationId xmlns:a16="http://schemas.microsoft.com/office/drawing/2014/main" id="{DF70D07F-4226-48AC-97C8-3F58CDF89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581" y="480159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Lookup Svg Png Icon Free Download (#315988) - OnlineWebFonts.COM">
              <a:extLst>
                <a:ext uri="{FF2B5EF4-FFF2-40B4-BE49-F238E27FC236}">
                  <a16:creationId xmlns:a16="http://schemas.microsoft.com/office/drawing/2014/main" id="{6B4A569A-31F2-4136-8BE1-2E1D17B7A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381" y="4626969"/>
              <a:ext cx="1331763" cy="1500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48B75C-ED8A-4C8C-8A78-E9BB0700B4CC}"/>
                </a:ext>
              </a:extLst>
            </p:cNvPr>
            <p:cNvSpPr/>
            <p:nvPr/>
          </p:nvSpPr>
          <p:spPr>
            <a:xfrm>
              <a:off x="2624515" y="5682490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BCF37B-BCC2-430E-9EB0-517ACC9B53DC}"/>
                </a:ext>
              </a:extLst>
            </p:cNvPr>
            <p:cNvSpPr txBox="1"/>
            <p:nvPr/>
          </p:nvSpPr>
          <p:spPr>
            <a:xfrm>
              <a:off x="2596073" y="567417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3986207-3AAE-4A17-9F4D-85253BD9AC35}"/>
                </a:ext>
              </a:extLst>
            </p:cNvPr>
            <p:cNvSpPr/>
            <p:nvPr/>
          </p:nvSpPr>
          <p:spPr>
            <a:xfrm>
              <a:off x="2205811" y="5674173"/>
              <a:ext cx="352698" cy="3526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C91BE1-61BB-47B3-AF47-1236DFC26A54}"/>
                </a:ext>
              </a:extLst>
            </p:cNvPr>
            <p:cNvSpPr txBox="1"/>
            <p:nvPr/>
          </p:nvSpPr>
          <p:spPr>
            <a:xfrm>
              <a:off x="2177369" y="56658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DD9E3A7-211D-40EE-AD72-F0844C92EBB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15646" y="444545"/>
            <a:ext cx="2625212" cy="63336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40ECC5-2997-4835-9739-434E6A8FE61D}"/>
              </a:ext>
            </a:extLst>
          </p:cNvPr>
          <p:cNvSpPr txBox="1"/>
          <p:nvPr/>
        </p:nvSpPr>
        <p:spPr>
          <a:xfrm>
            <a:off x="9753241" y="79090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417270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ouble Click Icons">
            <a:extLst>
              <a:ext uri="{FF2B5EF4-FFF2-40B4-BE49-F238E27FC236}">
                <a16:creationId xmlns:a16="http://schemas.microsoft.com/office/drawing/2014/main" id="{33E4551C-3C98-4496-AA7F-29824B7E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50" y="10319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tkey Shortcut Single Red Color Keyboard Stock Vector (Royalty Free)  696891337 | Shutterstock">
            <a:extLst>
              <a:ext uri="{FF2B5EF4-FFF2-40B4-BE49-F238E27FC236}">
                <a16:creationId xmlns:a16="http://schemas.microsoft.com/office/drawing/2014/main" id="{2BFAEA7A-D62D-41E6-BCDF-3078C2B5D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3"/>
          <a:stretch/>
        </p:blipFill>
        <p:spPr bwMode="auto">
          <a:xfrm>
            <a:off x="990425" y="1031976"/>
            <a:ext cx="2476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tkey Svg Png Icon Free Download (#489541) - OnlineWebFonts.COM">
            <a:extLst>
              <a:ext uri="{FF2B5EF4-FFF2-40B4-BE49-F238E27FC236}">
                <a16:creationId xmlns:a16="http://schemas.microsoft.com/office/drawing/2014/main" id="{BBF29E59-D749-4E03-8E27-257821BE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20" y="1094425"/>
            <a:ext cx="824393" cy="67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91E775-50B5-41C8-8F1C-940C94C7B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875" y="1031976"/>
            <a:ext cx="2063567" cy="851821"/>
          </a:xfrm>
          <a:prstGeom prst="rect">
            <a:avLst/>
          </a:prstGeom>
        </p:spPr>
      </p:pic>
      <p:pic>
        <p:nvPicPr>
          <p:cNvPr id="4106" name="Picture 10" descr="comment-icon - Capital On Stage">
            <a:extLst>
              <a:ext uri="{FF2B5EF4-FFF2-40B4-BE49-F238E27FC236}">
                <a16:creationId xmlns:a16="http://schemas.microsoft.com/office/drawing/2014/main" id="{9D067AB6-0993-45AE-9A2B-5B107BF4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12" y="3703272"/>
            <a:ext cx="2541864" cy="25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dvanced Filtering from Search &amp; Filter Pro - Dynamic.ooo - Dynamic Content  for Elementor - Addons">
            <a:extLst>
              <a:ext uri="{FF2B5EF4-FFF2-40B4-BE49-F238E27FC236}">
                <a16:creationId xmlns:a16="http://schemas.microsoft.com/office/drawing/2014/main" id="{B87E4D14-AE95-44C4-B95B-D7374DC92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8" y="2914642"/>
            <a:ext cx="4119125" cy="41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E26F8C-20C4-4031-94BF-548971D79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7307" y="3751820"/>
            <a:ext cx="3204723" cy="986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93E1A6-A4F3-41C6-8A2E-C53EC276AE6D}"/>
              </a:ext>
            </a:extLst>
          </p:cNvPr>
          <p:cNvSpPr txBox="1"/>
          <p:nvPr/>
        </p:nvSpPr>
        <p:spPr>
          <a:xfrm>
            <a:off x="5738683" y="662643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keyMouse</a:t>
            </a:r>
            <a:endParaRPr lang="en-US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ADD5A-CCEB-4509-AE82-62E0EE33C6C2}"/>
              </a:ext>
            </a:extLst>
          </p:cNvPr>
          <p:cNvSpPr txBox="1"/>
          <p:nvPr/>
        </p:nvSpPr>
        <p:spPr>
          <a:xfrm>
            <a:off x="7843706" y="3429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361351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Yagyu Jubei</dc:creator>
  <cp:lastModifiedBy>Yagyu Jubei</cp:lastModifiedBy>
  <cp:revision>25</cp:revision>
  <dcterms:created xsi:type="dcterms:W3CDTF">2022-06-26T14:07:41Z</dcterms:created>
  <dcterms:modified xsi:type="dcterms:W3CDTF">2022-06-26T17:23:00Z</dcterms:modified>
</cp:coreProperties>
</file>