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sldIdLst>
    <p:sldId id="263" r:id="rId2"/>
    <p:sldId id="264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38A-E447-4486-B608-83301B28180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A97-74AF-46E4-9CE9-68F2F393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4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38A-E447-4486-B608-83301B28180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A97-74AF-46E4-9CE9-68F2F393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38A-E447-4486-B608-83301B28180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A97-74AF-46E4-9CE9-68F2F393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51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38A-E447-4486-B608-83301B28180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A97-74AF-46E4-9CE9-68F2F393AD7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186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38A-E447-4486-B608-83301B28180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A97-74AF-46E4-9CE9-68F2F393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06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38A-E447-4486-B608-83301B28180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A97-74AF-46E4-9CE9-68F2F393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76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38A-E447-4486-B608-83301B28180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A97-74AF-46E4-9CE9-68F2F393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17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38A-E447-4486-B608-83301B28180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A97-74AF-46E4-9CE9-68F2F393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92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38A-E447-4486-B608-83301B28180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A97-74AF-46E4-9CE9-68F2F393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38A-E447-4486-B608-83301B28180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A97-74AF-46E4-9CE9-68F2F393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2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38A-E447-4486-B608-83301B28180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A97-74AF-46E4-9CE9-68F2F393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6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38A-E447-4486-B608-83301B28180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A97-74AF-46E4-9CE9-68F2F393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9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38A-E447-4486-B608-83301B28180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A97-74AF-46E4-9CE9-68F2F393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7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38A-E447-4486-B608-83301B28180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A97-74AF-46E4-9CE9-68F2F393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1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38A-E447-4486-B608-83301B28180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A97-74AF-46E4-9CE9-68F2F393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38A-E447-4486-B608-83301B28180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A97-74AF-46E4-9CE9-68F2F393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38A-E447-4486-B608-83301B28180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9AA97-74AF-46E4-9CE9-68F2F393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0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F9838A-E447-4486-B608-83301B28180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FA9AA97-74AF-46E4-9CE9-68F2F393A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  <p:sldLayoutId id="2147484118" r:id="rId15"/>
    <p:sldLayoutId id="2147484119" r:id="rId16"/>
    <p:sldLayoutId id="214748412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86327"/>
            <a:ext cx="3656162" cy="36561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210353" y="1721771"/>
            <a:ext cx="586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“Resort</a:t>
            </a:r>
            <a:r>
              <a:rPr lang="vi-VN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được </a:t>
            </a:r>
            <a:r>
              <a:rPr lang="vi-VN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trang 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thiết bị hiện đại, thiết kế sang </a:t>
            </a:r>
            <a:r>
              <a:rPr lang="vi-VN" i="1" dirty="0" smtClean="0">
                <a:latin typeface="Arial" panose="020B0604020202020204" pitchFamily="34" charset="0"/>
                <a:cs typeface="Arial" panose="020B0604020202020204" pitchFamily="34" charset="0"/>
              </a:rPr>
              <a:t>trọng.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Đội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ngũ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.” –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604" y="2286303"/>
            <a:ext cx="2679243" cy="8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9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44860" y="1842542"/>
            <a:ext cx="5520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“Resort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đẹp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tầm nhìn bao quát cảnh núi non hùng vĩ và cảnh </a:t>
            </a:r>
            <a:r>
              <a:rPr lang="vi-VN" i="1" dirty="0" smtClean="0">
                <a:latin typeface="Arial" panose="020B0604020202020204" pitchFamily="34" charset="0"/>
                <a:cs typeface="Arial" panose="020B0604020202020204" pitchFamily="34" charset="0"/>
              </a:rPr>
              <a:t>biển 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xa tận đến ngút </a:t>
            </a:r>
            <a:r>
              <a:rPr lang="vi-VN" i="1" dirty="0" smtClean="0">
                <a:latin typeface="Arial" panose="020B0604020202020204" pitchFamily="34" charset="0"/>
                <a:cs typeface="Arial" panose="020B0604020202020204" pitchFamily="34" charset="0"/>
              </a:rPr>
              <a:t>ngàn.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” –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86327"/>
            <a:ext cx="3657600" cy="3657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657" y="2636426"/>
            <a:ext cx="2679243" cy="8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1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1176" y="1981469"/>
            <a:ext cx="593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ninh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Resort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soát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nghiêm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ngặt</a:t>
            </a:r>
            <a:r>
              <a:rPr lang="vi-VN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</a:t>
            </a:r>
            <a:r>
              <a:rPr lang="en-US" i="1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túi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.” –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61" y="1582816"/>
            <a:ext cx="3657600" cy="36017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73" y="2627800"/>
            <a:ext cx="2679243" cy="8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2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7606" y="1954685"/>
            <a:ext cx="510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vi-VN" i="1" dirty="0" smtClean="0">
                <a:latin typeface="Arial" panose="020B0604020202020204" pitchFamily="34" charset="0"/>
                <a:cs typeface="Arial" panose="020B0604020202020204" pitchFamily="34" charset="0"/>
              </a:rPr>
              <a:t>Phòng 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nghỉ được đầu tư với trang thiết bị hiện đại, thiết kế sang </a:t>
            </a:r>
            <a:r>
              <a:rPr lang="vi-VN" i="1" dirty="0" smtClean="0">
                <a:latin typeface="Arial" panose="020B0604020202020204" pitchFamily="34" charset="0"/>
                <a:cs typeface="Arial" panose="020B0604020202020204" pitchFamily="34" charset="0"/>
              </a:rPr>
              <a:t>trọng.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Đội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ngũ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.” –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86327"/>
            <a:ext cx="3657600" cy="36537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03" y="2731317"/>
            <a:ext cx="2679243" cy="8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71</TotalTime>
  <Words>114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2019-10-31T09:53:22Z</dcterms:created>
  <dcterms:modified xsi:type="dcterms:W3CDTF">2019-10-31T11:07:32Z</dcterms:modified>
</cp:coreProperties>
</file>