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7" r:id="rId2"/>
    <p:sldId id="259" r:id="rId3"/>
    <p:sldId id="260" r:id="rId4"/>
    <p:sldId id="317" r:id="rId5"/>
    <p:sldId id="277" r:id="rId6"/>
    <p:sldId id="315" r:id="rId7"/>
    <p:sldId id="293" r:id="rId8"/>
    <p:sldId id="318" r:id="rId9"/>
    <p:sldId id="319" r:id="rId10"/>
    <p:sldId id="278" r:id="rId11"/>
    <p:sldId id="321" r:id="rId12"/>
    <p:sldId id="320" r:id="rId13"/>
    <p:sldId id="297" r:id="rId14"/>
    <p:sldId id="323" r:id="rId15"/>
    <p:sldId id="324" r:id="rId16"/>
    <p:sldId id="325" r:id="rId17"/>
    <p:sldId id="327" r:id="rId18"/>
    <p:sldId id="326" r:id="rId19"/>
    <p:sldId id="329" r:id="rId20"/>
    <p:sldId id="328" r:id="rId21"/>
    <p:sldId id="330" r:id="rId22"/>
    <p:sldId id="331" r:id="rId23"/>
    <p:sldId id="332" r:id="rId24"/>
    <p:sldId id="333" r:id="rId25"/>
    <p:sldId id="311" r:id="rId26"/>
    <p:sldId id="335" r:id="rId27"/>
    <p:sldId id="309" r:id="rId28"/>
    <p:sldId id="338" r:id="rId29"/>
    <p:sldId id="336" r:id="rId30"/>
    <p:sldId id="339" r:id="rId31"/>
    <p:sldId id="340" r:id="rId32"/>
    <p:sldId id="341" r:id="rId33"/>
    <p:sldId id="342" r:id="rId34"/>
    <p:sldId id="343" r:id="rId35"/>
    <p:sldId id="344" r:id="rId36"/>
    <p:sldId id="345" r:id="rId37"/>
    <p:sldId id="346" r:id="rId38"/>
    <p:sldId id="274" r:id="rId39"/>
    <p:sldId id="34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257"/>
    <a:srgbClr val="69FF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3" autoAdjust="0"/>
    <p:restoredTop sz="94660"/>
  </p:normalViewPr>
  <p:slideViewPr>
    <p:cSldViewPr snapToGrid="0">
      <p:cViewPr varScale="1">
        <p:scale>
          <a:sx n="79" d="100"/>
          <a:sy n="79" d="100"/>
        </p:scale>
        <p:origin x="2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F81ED7-678B-4813-89A3-60543F174529}" type="doc">
      <dgm:prSet loTypeId="urn:microsoft.com/office/officeart/2005/8/layout/hierarchy1" loCatId="hierarchy" qsTypeId="urn:microsoft.com/office/officeart/2005/8/quickstyle/simple1" qsCatId="simple" csTypeId="urn:microsoft.com/office/officeart/2005/8/colors/colorful3" csCatId="colorful" phldr="1"/>
      <dgm:spPr/>
      <dgm:t>
        <a:bodyPr/>
        <a:lstStyle/>
        <a:p>
          <a:endParaRPr lang="en-US"/>
        </a:p>
      </dgm:t>
    </dgm:pt>
    <dgm:pt modelId="{CFAF2E01-A91A-4F67-866A-BB48BFF26871}">
      <dgm:prSet phldrT="[Text]"/>
      <dgm:spPr/>
      <dgm:t>
        <a:bodyPr/>
        <a:lstStyle/>
        <a:p>
          <a:r>
            <a:rPr lang="en-US" b="1" smtClean="0">
              <a:latin typeface="Arial" panose="020B0604020202020204" pitchFamily="34" charset="0"/>
              <a:cs typeface="Arial" panose="020B0604020202020204" pitchFamily="34" charset="0"/>
            </a:rPr>
            <a:t>PHƯƠNG PHÁP</a:t>
          </a:r>
          <a:endParaRPr lang="en-US" b="1">
            <a:latin typeface="Arial" panose="020B0604020202020204" pitchFamily="34" charset="0"/>
            <a:cs typeface="Arial" panose="020B0604020202020204" pitchFamily="34" charset="0"/>
          </a:endParaRPr>
        </a:p>
      </dgm:t>
    </dgm:pt>
    <dgm:pt modelId="{A1271A47-CB7F-4CF9-968D-5B096E0F33AD}" type="parTrans" cxnId="{0FDFC085-6D3E-4656-9DD0-50C481118383}">
      <dgm:prSet/>
      <dgm:spPr/>
      <dgm:t>
        <a:bodyPr/>
        <a:lstStyle/>
        <a:p>
          <a:endParaRPr lang="en-US" b="1">
            <a:latin typeface="Arial" panose="020B0604020202020204" pitchFamily="34" charset="0"/>
            <a:cs typeface="Arial" panose="020B0604020202020204" pitchFamily="34" charset="0"/>
          </a:endParaRPr>
        </a:p>
      </dgm:t>
    </dgm:pt>
    <dgm:pt modelId="{9F448EF6-F517-44F7-875A-1FBFC42C27BA}" type="sibTrans" cxnId="{0FDFC085-6D3E-4656-9DD0-50C481118383}">
      <dgm:prSet/>
      <dgm:spPr/>
      <dgm:t>
        <a:bodyPr/>
        <a:lstStyle/>
        <a:p>
          <a:endParaRPr lang="en-US" b="1">
            <a:latin typeface="Arial" panose="020B0604020202020204" pitchFamily="34" charset="0"/>
            <a:cs typeface="Arial" panose="020B0604020202020204" pitchFamily="34" charset="0"/>
          </a:endParaRPr>
        </a:p>
      </dgm:t>
    </dgm:pt>
    <dgm:pt modelId="{5E1DEB01-BC62-4634-8C9E-8BF549996907}">
      <dgm:prSet phldrT="[Text]"/>
      <dgm:spPr/>
      <dgm:t>
        <a:bodyPr/>
        <a:lstStyle/>
        <a:p>
          <a:r>
            <a:rPr lang="en-US" b="1" smtClean="0">
              <a:latin typeface="Arial" panose="020B0604020202020204" pitchFamily="34" charset="0"/>
              <a:cs typeface="Arial" panose="020B0604020202020204" pitchFamily="34" charset="0"/>
            </a:rPr>
            <a:t>Thiết kế</a:t>
          </a:r>
          <a:endParaRPr lang="en-US" b="1">
            <a:latin typeface="Arial" panose="020B0604020202020204" pitchFamily="34" charset="0"/>
            <a:cs typeface="Arial" panose="020B0604020202020204" pitchFamily="34" charset="0"/>
          </a:endParaRPr>
        </a:p>
      </dgm:t>
    </dgm:pt>
    <dgm:pt modelId="{3FD9BFFF-5A2D-4794-B450-A0B90BF87193}" type="parTrans" cxnId="{E91E0723-9E97-4618-9C09-C874DD34A4CD}">
      <dgm:prSet/>
      <dgm:spPr/>
      <dgm:t>
        <a:bodyPr/>
        <a:lstStyle/>
        <a:p>
          <a:endParaRPr lang="en-US" b="1">
            <a:latin typeface="Arial" panose="020B0604020202020204" pitchFamily="34" charset="0"/>
            <a:cs typeface="Arial" panose="020B0604020202020204" pitchFamily="34" charset="0"/>
          </a:endParaRPr>
        </a:p>
      </dgm:t>
    </dgm:pt>
    <dgm:pt modelId="{EE8E12AE-0EB2-4F0D-952E-E8423EF4D7DF}" type="sibTrans" cxnId="{E91E0723-9E97-4618-9C09-C874DD34A4CD}">
      <dgm:prSet/>
      <dgm:spPr/>
      <dgm:t>
        <a:bodyPr/>
        <a:lstStyle/>
        <a:p>
          <a:endParaRPr lang="en-US" b="1">
            <a:latin typeface="Arial" panose="020B0604020202020204" pitchFamily="34" charset="0"/>
            <a:cs typeface="Arial" panose="020B0604020202020204" pitchFamily="34" charset="0"/>
          </a:endParaRPr>
        </a:p>
      </dgm:t>
    </dgm:pt>
    <dgm:pt modelId="{3C65457A-FEBC-4CF1-8778-823A9A612831}">
      <dgm:prSet phldrT="[Text]"/>
      <dgm:spPr/>
      <dgm:t>
        <a:bodyPr/>
        <a:lstStyle/>
        <a:p>
          <a:r>
            <a:rPr lang="en-US" b="1" smtClean="0">
              <a:latin typeface="Arial" panose="020B0604020202020204" pitchFamily="34" charset="0"/>
              <a:cs typeface="Arial" panose="020B0604020202020204" pitchFamily="34" charset="0"/>
            </a:rPr>
            <a:t>Thí điểm</a:t>
          </a:r>
          <a:endParaRPr lang="en-US" b="1">
            <a:latin typeface="Arial" panose="020B0604020202020204" pitchFamily="34" charset="0"/>
            <a:cs typeface="Arial" panose="020B0604020202020204" pitchFamily="34" charset="0"/>
          </a:endParaRPr>
        </a:p>
      </dgm:t>
    </dgm:pt>
    <dgm:pt modelId="{BD74CF2E-54E9-4147-B6BE-A408F2B7493D}" type="parTrans" cxnId="{6A6147D9-BCBE-41C4-97F2-A0DA83AAA4F4}">
      <dgm:prSet/>
      <dgm:spPr/>
      <dgm:t>
        <a:bodyPr/>
        <a:lstStyle/>
        <a:p>
          <a:endParaRPr lang="en-US" b="1">
            <a:latin typeface="Arial" panose="020B0604020202020204" pitchFamily="34" charset="0"/>
            <a:cs typeface="Arial" panose="020B0604020202020204" pitchFamily="34" charset="0"/>
          </a:endParaRPr>
        </a:p>
      </dgm:t>
    </dgm:pt>
    <dgm:pt modelId="{A9041F9F-7DA4-4489-AD99-5EEB2EBD763E}" type="sibTrans" cxnId="{6A6147D9-BCBE-41C4-97F2-A0DA83AAA4F4}">
      <dgm:prSet/>
      <dgm:spPr/>
      <dgm:t>
        <a:bodyPr/>
        <a:lstStyle/>
        <a:p>
          <a:endParaRPr lang="en-US" b="1">
            <a:latin typeface="Arial" panose="020B0604020202020204" pitchFamily="34" charset="0"/>
            <a:cs typeface="Arial" panose="020B0604020202020204" pitchFamily="34" charset="0"/>
          </a:endParaRPr>
        </a:p>
      </dgm:t>
    </dgm:pt>
    <dgm:pt modelId="{E80937A9-46F7-4D2D-A052-E0EDEBD89FD2}">
      <dgm:prSet phldrT="[Text]"/>
      <dgm:spPr/>
      <dgm:t>
        <a:bodyPr/>
        <a:lstStyle/>
        <a:p>
          <a:r>
            <a:rPr lang="en-US" b="1" smtClean="0">
              <a:latin typeface="Arial" panose="020B0604020202020204" pitchFamily="34" charset="0"/>
              <a:cs typeface="Arial" panose="020B0604020202020204" pitchFamily="34" charset="0"/>
            </a:rPr>
            <a:t>Triển khai</a:t>
          </a:r>
          <a:endParaRPr lang="en-US" b="1">
            <a:latin typeface="Arial" panose="020B0604020202020204" pitchFamily="34" charset="0"/>
            <a:cs typeface="Arial" panose="020B0604020202020204" pitchFamily="34" charset="0"/>
          </a:endParaRPr>
        </a:p>
      </dgm:t>
    </dgm:pt>
    <dgm:pt modelId="{A6FA15F4-FBE2-4116-A4C1-50F8A39EB8C9}" type="parTrans" cxnId="{022109F9-FE11-4495-B173-25EE90FBBAE0}">
      <dgm:prSet/>
      <dgm:spPr/>
      <dgm:t>
        <a:bodyPr/>
        <a:lstStyle/>
        <a:p>
          <a:endParaRPr lang="en-US" b="1">
            <a:latin typeface="Arial" panose="020B0604020202020204" pitchFamily="34" charset="0"/>
            <a:cs typeface="Arial" panose="020B0604020202020204" pitchFamily="34" charset="0"/>
          </a:endParaRPr>
        </a:p>
      </dgm:t>
    </dgm:pt>
    <dgm:pt modelId="{1F53052D-C732-4593-8296-C9E3143B53F2}" type="sibTrans" cxnId="{022109F9-FE11-4495-B173-25EE90FBBAE0}">
      <dgm:prSet/>
      <dgm:spPr/>
      <dgm:t>
        <a:bodyPr/>
        <a:lstStyle/>
        <a:p>
          <a:endParaRPr lang="en-US" b="1">
            <a:latin typeface="Arial" panose="020B0604020202020204" pitchFamily="34" charset="0"/>
            <a:cs typeface="Arial" panose="020B0604020202020204" pitchFamily="34" charset="0"/>
          </a:endParaRPr>
        </a:p>
      </dgm:t>
    </dgm:pt>
    <dgm:pt modelId="{BB4CC8DE-7A5E-4347-A290-46DC16A3A1EA}">
      <dgm:prSet phldrT="[Text]"/>
      <dgm:spPr/>
      <dgm:t>
        <a:bodyPr/>
        <a:lstStyle/>
        <a:p>
          <a:r>
            <a:rPr lang="en-US" b="1" smtClean="0">
              <a:latin typeface="Arial" panose="020B0604020202020204" pitchFamily="34" charset="0"/>
              <a:cs typeface="Arial" panose="020B0604020202020204" pitchFamily="34" charset="0"/>
            </a:rPr>
            <a:t>Điều tra</a:t>
          </a:r>
          <a:endParaRPr lang="en-US" b="1">
            <a:latin typeface="Arial" panose="020B0604020202020204" pitchFamily="34" charset="0"/>
            <a:cs typeface="Arial" panose="020B0604020202020204" pitchFamily="34" charset="0"/>
          </a:endParaRPr>
        </a:p>
      </dgm:t>
    </dgm:pt>
    <dgm:pt modelId="{A77CDA38-C70F-4618-B488-28C5B1142BF6}" type="parTrans" cxnId="{33F4EC4D-C7F4-46D8-92DC-7DED6B5CAFD9}">
      <dgm:prSet/>
      <dgm:spPr/>
      <dgm:t>
        <a:bodyPr/>
        <a:lstStyle/>
        <a:p>
          <a:endParaRPr lang="en-US" b="1">
            <a:latin typeface="Arial" panose="020B0604020202020204" pitchFamily="34" charset="0"/>
            <a:cs typeface="Arial" panose="020B0604020202020204" pitchFamily="34" charset="0"/>
          </a:endParaRPr>
        </a:p>
      </dgm:t>
    </dgm:pt>
    <dgm:pt modelId="{8B1EA62A-D57B-418F-B137-AF227CE3CA1C}" type="sibTrans" cxnId="{33F4EC4D-C7F4-46D8-92DC-7DED6B5CAFD9}">
      <dgm:prSet/>
      <dgm:spPr/>
      <dgm:t>
        <a:bodyPr/>
        <a:lstStyle/>
        <a:p>
          <a:endParaRPr lang="en-US" b="1">
            <a:latin typeface="Arial" panose="020B0604020202020204" pitchFamily="34" charset="0"/>
            <a:cs typeface="Arial" panose="020B0604020202020204" pitchFamily="34" charset="0"/>
          </a:endParaRPr>
        </a:p>
      </dgm:t>
    </dgm:pt>
    <dgm:pt modelId="{D46A8A61-92F7-4258-9B3C-3088C69EEE1B}">
      <dgm:prSet phldrT="[Text]"/>
      <dgm:spPr/>
      <dgm:t>
        <a:bodyPr/>
        <a:lstStyle/>
        <a:p>
          <a:r>
            <a:rPr lang="en-US" b="1" smtClean="0">
              <a:latin typeface="Arial" panose="020B0604020202020204" pitchFamily="34" charset="0"/>
              <a:cs typeface="Arial" panose="020B0604020202020204" pitchFamily="34" charset="0"/>
            </a:rPr>
            <a:t>Phân tích</a:t>
          </a:r>
          <a:endParaRPr lang="en-US" b="1">
            <a:latin typeface="Arial" panose="020B0604020202020204" pitchFamily="34" charset="0"/>
            <a:cs typeface="Arial" panose="020B0604020202020204" pitchFamily="34" charset="0"/>
          </a:endParaRPr>
        </a:p>
      </dgm:t>
    </dgm:pt>
    <dgm:pt modelId="{56D9F55B-D28C-4D8E-9DAC-7754F07B8EC5}" type="parTrans" cxnId="{15B4A467-6DEF-48B7-B4BC-69D551B5D7A7}">
      <dgm:prSet/>
      <dgm:spPr/>
      <dgm:t>
        <a:bodyPr/>
        <a:lstStyle/>
        <a:p>
          <a:endParaRPr lang="en-US" b="1">
            <a:latin typeface="Arial" panose="020B0604020202020204" pitchFamily="34" charset="0"/>
            <a:cs typeface="Arial" panose="020B0604020202020204" pitchFamily="34" charset="0"/>
          </a:endParaRPr>
        </a:p>
      </dgm:t>
    </dgm:pt>
    <dgm:pt modelId="{15ED1291-72C5-4E31-ACCB-8FFBACABFF2B}" type="sibTrans" cxnId="{15B4A467-6DEF-48B7-B4BC-69D551B5D7A7}">
      <dgm:prSet/>
      <dgm:spPr/>
      <dgm:t>
        <a:bodyPr/>
        <a:lstStyle/>
        <a:p>
          <a:endParaRPr lang="en-US" b="1">
            <a:latin typeface="Arial" panose="020B0604020202020204" pitchFamily="34" charset="0"/>
            <a:cs typeface="Arial" panose="020B0604020202020204" pitchFamily="34" charset="0"/>
          </a:endParaRPr>
        </a:p>
      </dgm:t>
    </dgm:pt>
    <dgm:pt modelId="{07E58D6A-4A99-45D1-A2D7-4A2498B05019}">
      <dgm:prSet phldrT="[Text]"/>
      <dgm:spPr/>
      <dgm:t>
        <a:bodyPr/>
        <a:lstStyle/>
        <a:p>
          <a:r>
            <a:rPr lang="en-US" b="1" smtClean="0">
              <a:latin typeface="Arial" panose="020B0604020202020204" pitchFamily="34" charset="0"/>
              <a:cs typeface="Arial" panose="020B0604020202020204" pitchFamily="34" charset="0"/>
            </a:rPr>
            <a:t>Thiết kế trang web chấm điểm rèn luyện</a:t>
          </a:r>
          <a:endParaRPr lang="en-US" b="1">
            <a:latin typeface="Arial" panose="020B0604020202020204" pitchFamily="34" charset="0"/>
            <a:cs typeface="Arial" panose="020B0604020202020204" pitchFamily="34" charset="0"/>
          </a:endParaRPr>
        </a:p>
      </dgm:t>
    </dgm:pt>
    <dgm:pt modelId="{BBB97AF4-3E2C-460C-ADE0-D954010AEDF1}" type="parTrans" cxnId="{DA1CC65C-6799-46F0-8D04-E1F4988CB9D7}">
      <dgm:prSet/>
      <dgm:spPr/>
      <dgm:t>
        <a:bodyPr/>
        <a:lstStyle/>
        <a:p>
          <a:endParaRPr lang="en-US" b="1">
            <a:latin typeface="Arial" panose="020B0604020202020204" pitchFamily="34" charset="0"/>
            <a:cs typeface="Arial" panose="020B0604020202020204" pitchFamily="34" charset="0"/>
          </a:endParaRPr>
        </a:p>
      </dgm:t>
    </dgm:pt>
    <dgm:pt modelId="{32299B91-B19E-4C8C-BE7B-2DFFF41D23B9}" type="sibTrans" cxnId="{DA1CC65C-6799-46F0-8D04-E1F4988CB9D7}">
      <dgm:prSet/>
      <dgm:spPr/>
      <dgm:t>
        <a:bodyPr/>
        <a:lstStyle/>
        <a:p>
          <a:endParaRPr lang="en-US" b="1">
            <a:latin typeface="Arial" panose="020B0604020202020204" pitchFamily="34" charset="0"/>
            <a:cs typeface="Arial" panose="020B0604020202020204" pitchFamily="34" charset="0"/>
          </a:endParaRPr>
        </a:p>
      </dgm:t>
    </dgm:pt>
    <dgm:pt modelId="{99210DFD-A591-445A-9EA9-9103D0F64C36}">
      <dgm:prSet phldrT="[Text]"/>
      <dgm:spPr/>
      <dgm:t>
        <a:bodyPr/>
        <a:lstStyle/>
        <a:p>
          <a:r>
            <a:rPr lang="en-US" b="1" smtClean="0">
              <a:latin typeface="Arial" panose="020B0604020202020204" pitchFamily="34" charset="0"/>
              <a:cs typeface="Arial" panose="020B0604020202020204" pitchFamily="34" charset="0"/>
            </a:rPr>
            <a:t>Thiết kến cơ sở dữ liệu</a:t>
          </a:r>
          <a:endParaRPr lang="en-US" b="1">
            <a:latin typeface="Arial" panose="020B0604020202020204" pitchFamily="34" charset="0"/>
            <a:cs typeface="Arial" panose="020B0604020202020204" pitchFamily="34" charset="0"/>
          </a:endParaRPr>
        </a:p>
      </dgm:t>
    </dgm:pt>
    <dgm:pt modelId="{4249A9CB-697E-4CD2-94AD-F866B99DF313}" type="parTrans" cxnId="{FEC236DE-8546-4F9C-B9C2-EBF5EADF5C20}">
      <dgm:prSet/>
      <dgm:spPr/>
      <dgm:t>
        <a:bodyPr/>
        <a:lstStyle/>
        <a:p>
          <a:endParaRPr lang="en-US" b="1">
            <a:latin typeface="Arial" panose="020B0604020202020204" pitchFamily="34" charset="0"/>
            <a:cs typeface="Arial" panose="020B0604020202020204" pitchFamily="34" charset="0"/>
          </a:endParaRPr>
        </a:p>
      </dgm:t>
    </dgm:pt>
    <dgm:pt modelId="{A184A9F9-92DB-4E74-BA3A-AB8167375423}" type="sibTrans" cxnId="{FEC236DE-8546-4F9C-B9C2-EBF5EADF5C20}">
      <dgm:prSet/>
      <dgm:spPr/>
      <dgm:t>
        <a:bodyPr/>
        <a:lstStyle/>
        <a:p>
          <a:endParaRPr lang="en-US" b="1">
            <a:latin typeface="Arial" panose="020B0604020202020204" pitchFamily="34" charset="0"/>
            <a:cs typeface="Arial" panose="020B0604020202020204" pitchFamily="34" charset="0"/>
          </a:endParaRPr>
        </a:p>
      </dgm:t>
    </dgm:pt>
    <dgm:pt modelId="{902C209D-A907-430F-B1A8-42791C0F2F0C}">
      <dgm:prSet phldrT="[Text]"/>
      <dgm:spPr/>
      <dgm:t>
        <a:bodyPr/>
        <a:lstStyle/>
        <a:p>
          <a:r>
            <a:rPr lang="en-US" b="1" smtClean="0">
              <a:latin typeface="Arial" panose="020B0604020202020204" pitchFamily="34" charset="0"/>
              <a:cs typeface="Arial" panose="020B0604020202020204" pitchFamily="34" charset="0"/>
            </a:rPr>
            <a:t>Thu thập thông tin về quy trình chấm điểm</a:t>
          </a:r>
          <a:endParaRPr lang="en-US" b="1">
            <a:latin typeface="Arial" panose="020B0604020202020204" pitchFamily="34" charset="0"/>
            <a:cs typeface="Arial" panose="020B0604020202020204" pitchFamily="34" charset="0"/>
          </a:endParaRPr>
        </a:p>
      </dgm:t>
    </dgm:pt>
    <dgm:pt modelId="{E681D5BA-414F-4CDF-9AFE-ABE447CE57C0}" type="parTrans" cxnId="{193A2A4E-6CF2-4C77-A16C-A0AC93121D00}">
      <dgm:prSet/>
      <dgm:spPr/>
      <dgm:t>
        <a:bodyPr/>
        <a:lstStyle/>
        <a:p>
          <a:endParaRPr lang="en-US" b="1">
            <a:latin typeface="Arial" panose="020B0604020202020204" pitchFamily="34" charset="0"/>
            <a:cs typeface="Arial" panose="020B0604020202020204" pitchFamily="34" charset="0"/>
          </a:endParaRPr>
        </a:p>
      </dgm:t>
    </dgm:pt>
    <dgm:pt modelId="{0D5A32E2-C6BE-4CA3-9448-518A17F0552A}" type="sibTrans" cxnId="{193A2A4E-6CF2-4C77-A16C-A0AC93121D00}">
      <dgm:prSet/>
      <dgm:spPr/>
      <dgm:t>
        <a:bodyPr/>
        <a:lstStyle/>
        <a:p>
          <a:endParaRPr lang="en-US" b="1">
            <a:latin typeface="Arial" panose="020B0604020202020204" pitchFamily="34" charset="0"/>
            <a:cs typeface="Arial" panose="020B0604020202020204" pitchFamily="34" charset="0"/>
          </a:endParaRPr>
        </a:p>
      </dgm:t>
    </dgm:pt>
    <dgm:pt modelId="{34FAD6DC-AB71-4EB3-B004-A189FCA4DD1A}">
      <dgm:prSet phldrT="[Text]"/>
      <dgm:spPr/>
      <dgm:t>
        <a:bodyPr/>
        <a:lstStyle/>
        <a:p>
          <a:r>
            <a:rPr lang="en-US" b="1" smtClean="0">
              <a:latin typeface="Arial" panose="020B0604020202020204" pitchFamily="34" charset="0"/>
              <a:cs typeface="Arial" panose="020B0604020202020204" pitchFamily="34" charset="0"/>
            </a:rPr>
            <a:t>Phân tích yêu cầu từ các thông tin</a:t>
          </a:r>
          <a:endParaRPr lang="en-US" b="1">
            <a:latin typeface="Arial" panose="020B0604020202020204" pitchFamily="34" charset="0"/>
            <a:cs typeface="Arial" panose="020B0604020202020204" pitchFamily="34" charset="0"/>
          </a:endParaRPr>
        </a:p>
      </dgm:t>
    </dgm:pt>
    <dgm:pt modelId="{472FEB6D-5BD3-4C6B-B001-228C2FAF7ABF}" type="parTrans" cxnId="{27D95354-2A8C-4374-997C-15F87E6EA58D}">
      <dgm:prSet/>
      <dgm:spPr/>
      <dgm:t>
        <a:bodyPr/>
        <a:lstStyle/>
        <a:p>
          <a:endParaRPr lang="en-US" b="1">
            <a:latin typeface="Arial" panose="020B0604020202020204" pitchFamily="34" charset="0"/>
            <a:cs typeface="Arial" panose="020B0604020202020204" pitchFamily="34" charset="0"/>
          </a:endParaRPr>
        </a:p>
      </dgm:t>
    </dgm:pt>
    <dgm:pt modelId="{BB5EA49C-7C65-4C14-B86D-3A10765258DB}" type="sibTrans" cxnId="{27D95354-2A8C-4374-997C-15F87E6EA58D}">
      <dgm:prSet/>
      <dgm:spPr/>
      <dgm:t>
        <a:bodyPr/>
        <a:lstStyle/>
        <a:p>
          <a:endParaRPr lang="en-US" b="1">
            <a:latin typeface="Arial" panose="020B0604020202020204" pitchFamily="34" charset="0"/>
            <a:cs typeface="Arial" panose="020B0604020202020204" pitchFamily="34" charset="0"/>
          </a:endParaRPr>
        </a:p>
      </dgm:t>
    </dgm:pt>
    <dgm:pt modelId="{4AEA0889-0B78-47D1-801A-48DC4A419AE7}">
      <dgm:prSet phldrT="[Text]"/>
      <dgm:spPr/>
      <dgm:t>
        <a:bodyPr/>
        <a:lstStyle/>
        <a:p>
          <a:r>
            <a:rPr lang="en-US" b="1" smtClean="0">
              <a:latin typeface="Arial" panose="020B0604020202020204" pitchFamily="34" charset="0"/>
              <a:cs typeface="Arial" panose="020B0604020202020204" pitchFamily="34" charset="0"/>
            </a:rPr>
            <a:t>Thí điểm trên phạm vi khoa CNTT &amp; TT</a:t>
          </a:r>
          <a:endParaRPr lang="en-US" b="1">
            <a:latin typeface="Arial" panose="020B0604020202020204" pitchFamily="34" charset="0"/>
            <a:cs typeface="Arial" panose="020B0604020202020204" pitchFamily="34" charset="0"/>
          </a:endParaRPr>
        </a:p>
      </dgm:t>
    </dgm:pt>
    <dgm:pt modelId="{87A03E58-F879-49C1-A6C8-BD62B0769606}" type="parTrans" cxnId="{B1F259A7-5B8E-49FF-A687-8E058FE33D92}">
      <dgm:prSet/>
      <dgm:spPr/>
      <dgm:t>
        <a:bodyPr/>
        <a:lstStyle/>
        <a:p>
          <a:endParaRPr lang="en-US" b="1">
            <a:latin typeface="Arial" panose="020B0604020202020204" pitchFamily="34" charset="0"/>
            <a:cs typeface="Arial" panose="020B0604020202020204" pitchFamily="34" charset="0"/>
          </a:endParaRPr>
        </a:p>
      </dgm:t>
    </dgm:pt>
    <dgm:pt modelId="{8050C860-9729-43C8-9EB7-F9C430BA4330}" type="sibTrans" cxnId="{B1F259A7-5B8E-49FF-A687-8E058FE33D92}">
      <dgm:prSet/>
      <dgm:spPr/>
      <dgm:t>
        <a:bodyPr/>
        <a:lstStyle/>
        <a:p>
          <a:endParaRPr lang="en-US" b="1">
            <a:latin typeface="Arial" panose="020B0604020202020204" pitchFamily="34" charset="0"/>
            <a:cs typeface="Arial" panose="020B0604020202020204" pitchFamily="34" charset="0"/>
          </a:endParaRPr>
        </a:p>
      </dgm:t>
    </dgm:pt>
    <dgm:pt modelId="{4C3F8A85-4D1E-45EE-AFBA-880DFEDC3B81}">
      <dgm:prSet phldrT="[Text]"/>
      <dgm:spPr/>
      <dgm:t>
        <a:bodyPr/>
        <a:lstStyle/>
        <a:p>
          <a:r>
            <a:rPr lang="en-US" b="1" smtClean="0">
              <a:latin typeface="Arial" panose="020B0604020202020204" pitchFamily="34" charset="0"/>
              <a:cs typeface="Arial" panose="020B0604020202020204" pitchFamily="34" charset="0"/>
            </a:rPr>
            <a:t>Triển khai trên phạm vi toàn trường ĐHCT</a:t>
          </a:r>
          <a:endParaRPr lang="en-US" b="1">
            <a:latin typeface="Arial" panose="020B0604020202020204" pitchFamily="34" charset="0"/>
            <a:cs typeface="Arial" panose="020B0604020202020204" pitchFamily="34" charset="0"/>
          </a:endParaRPr>
        </a:p>
      </dgm:t>
    </dgm:pt>
    <dgm:pt modelId="{D2D9D273-87D3-49EA-AA84-F8343E1B9C1C}" type="parTrans" cxnId="{668185BC-5524-438F-9082-64F291CE5F57}">
      <dgm:prSet/>
      <dgm:spPr/>
      <dgm:t>
        <a:bodyPr/>
        <a:lstStyle/>
        <a:p>
          <a:endParaRPr lang="en-US" b="1">
            <a:latin typeface="Arial" panose="020B0604020202020204" pitchFamily="34" charset="0"/>
            <a:cs typeface="Arial" panose="020B0604020202020204" pitchFamily="34" charset="0"/>
          </a:endParaRPr>
        </a:p>
      </dgm:t>
    </dgm:pt>
    <dgm:pt modelId="{13DBDCB0-3C2F-498E-B61F-C467813485CE}" type="sibTrans" cxnId="{668185BC-5524-438F-9082-64F291CE5F57}">
      <dgm:prSet/>
      <dgm:spPr/>
      <dgm:t>
        <a:bodyPr/>
        <a:lstStyle/>
        <a:p>
          <a:endParaRPr lang="en-US" b="1">
            <a:latin typeface="Arial" panose="020B0604020202020204" pitchFamily="34" charset="0"/>
            <a:cs typeface="Arial" panose="020B0604020202020204" pitchFamily="34" charset="0"/>
          </a:endParaRPr>
        </a:p>
      </dgm:t>
    </dgm:pt>
    <dgm:pt modelId="{96C206C3-3F19-433D-87C4-17BF80B79360}" type="pres">
      <dgm:prSet presAssocID="{D5F81ED7-678B-4813-89A3-60543F174529}" presName="hierChild1" presStyleCnt="0">
        <dgm:presLayoutVars>
          <dgm:chPref val="1"/>
          <dgm:dir/>
          <dgm:animOne val="branch"/>
          <dgm:animLvl val="lvl"/>
          <dgm:resizeHandles/>
        </dgm:presLayoutVars>
      </dgm:prSet>
      <dgm:spPr/>
      <dgm:t>
        <a:bodyPr/>
        <a:lstStyle/>
        <a:p>
          <a:endParaRPr lang="en-US"/>
        </a:p>
      </dgm:t>
    </dgm:pt>
    <dgm:pt modelId="{8BE4A0A8-CE00-4875-AE8F-F1439CB3A5A1}" type="pres">
      <dgm:prSet presAssocID="{CFAF2E01-A91A-4F67-866A-BB48BFF26871}" presName="hierRoot1" presStyleCnt="0"/>
      <dgm:spPr/>
    </dgm:pt>
    <dgm:pt modelId="{F6B05259-BDEF-449B-BA6E-52360FB6A55C}" type="pres">
      <dgm:prSet presAssocID="{CFAF2E01-A91A-4F67-866A-BB48BFF26871}" presName="composite" presStyleCnt="0"/>
      <dgm:spPr/>
    </dgm:pt>
    <dgm:pt modelId="{BD84B907-32A6-4A98-AD9E-E4029035B900}" type="pres">
      <dgm:prSet presAssocID="{CFAF2E01-A91A-4F67-866A-BB48BFF26871}" presName="background" presStyleLbl="node0" presStyleIdx="0" presStyleCnt="1"/>
      <dgm:spPr/>
      <dgm:t>
        <a:bodyPr/>
        <a:lstStyle/>
        <a:p>
          <a:endParaRPr lang="en-US"/>
        </a:p>
      </dgm:t>
    </dgm:pt>
    <dgm:pt modelId="{99816DEF-FFF8-458A-84FB-D0893F5E1424}" type="pres">
      <dgm:prSet presAssocID="{CFAF2E01-A91A-4F67-866A-BB48BFF26871}" presName="text" presStyleLbl="fgAcc0" presStyleIdx="0" presStyleCnt="1">
        <dgm:presLayoutVars>
          <dgm:chPref val="3"/>
        </dgm:presLayoutVars>
      </dgm:prSet>
      <dgm:spPr/>
      <dgm:t>
        <a:bodyPr/>
        <a:lstStyle/>
        <a:p>
          <a:endParaRPr lang="en-US"/>
        </a:p>
      </dgm:t>
    </dgm:pt>
    <dgm:pt modelId="{5049F0A4-792A-4D9B-B3FA-9D99054B12E2}" type="pres">
      <dgm:prSet presAssocID="{CFAF2E01-A91A-4F67-866A-BB48BFF26871}" presName="hierChild2" presStyleCnt="0"/>
      <dgm:spPr/>
    </dgm:pt>
    <dgm:pt modelId="{5805BABB-0691-4595-8D8D-28A391DF8D48}" type="pres">
      <dgm:prSet presAssocID="{A77CDA38-C70F-4618-B488-28C5B1142BF6}" presName="Name10" presStyleLbl="parChTrans1D2" presStyleIdx="0" presStyleCnt="5"/>
      <dgm:spPr/>
      <dgm:t>
        <a:bodyPr/>
        <a:lstStyle/>
        <a:p>
          <a:endParaRPr lang="en-US"/>
        </a:p>
      </dgm:t>
    </dgm:pt>
    <dgm:pt modelId="{FF60EBB9-EDF0-4B56-8437-D2408129533B}" type="pres">
      <dgm:prSet presAssocID="{BB4CC8DE-7A5E-4347-A290-46DC16A3A1EA}" presName="hierRoot2" presStyleCnt="0"/>
      <dgm:spPr/>
    </dgm:pt>
    <dgm:pt modelId="{B7695DDD-EE09-4622-A86E-E26A64C42C26}" type="pres">
      <dgm:prSet presAssocID="{BB4CC8DE-7A5E-4347-A290-46DC16A3A1EA}" presName="composite2" presStyleCnt="0"/>
      <dgm:spPr/>
    </dgm:pt>
    <dgm:pt modelId="{40F23E15-1E08-4671-84A8-4C896D7FCF24}" type="pres">
      <dgm:prSet presAssocID="{BB4CC8DE-7A5E-4347-A290-46DC16A3A1EA}" presName="background2" presStyleLbl="node2" presStyleIdx="0" presStyleCnt="5"/>
      <dgm:spPr/>
    </dgm:pt>
    <dgm:pt modelId="{1928EFFE-06A2-4D53-B7F2-921F118A9D88}" type="pres">
      <dgm:prSet presAssocID="{BB4CC8DE-7A5E-4347-A290-46DC16A3A1EA}" presName="text2" presStyleLbl="fgAcc2" presStyleIdx="0" presStyleCnt="5">
        <dgm:presLayoutVars>
          <dgm:chPref val="3"/>
        </dgm:presLayoutVars>
      </dgm:prSet>
      <dgm:spPr/>
      <dgm:t>
        <a:bodyPr/>
        <a:lstStyle/>
        <a:p>
          <a:endParaRPr lang="en-US"/>
        </a:p>
      </dgm:t>
    </dgm:pt>
    <dgm:pt modelId="{30AB7236-5E1A-4C45-8485-0D8CDEA41692}" type="pres">
      <dgm:prSet presAssocID="{BB4CC8DE-7A5E-4347-A290-46DC16A3A1EA}" presName="hierChild3" presStyleCnt="0"/>
      <dgm:spPr/>
    </dgm:pt>
    <dgm:pt modelId="{1F05DA50-1465-4BEA-93DE-7C7127A384CB}" type="pres">
      <dgm:prSet presAssocID="{E681D5BA-414F-4CDF-9AFE-ABE447CE57C0}" presName="Name17" presStyleLbl="parChTrans1D3" presStyleIdx="0" presStyleCnt="6"/>
      <dgm:spPr/>
      <dgm:t>
        <a:bodyPr/>
        <a:lstStyle/>
        <a:p>
          <a:endParaRPr lang="en-US"/>
        </a:p>
      </dgm:t>
    </dgm:pt>
    <dgm:pt modelId="{36AC67ED-ECC4-4DA5-824D-9242A515C33B}" type="pres">
      <dgm:prSet presAssocID="{902C209D-A907-430F-B1A8-42791C0F2F0C}" presName="hierRoot3" presStyleCnt="0"/>
      <dgm:spPr/>
    </dgm:pt>
    <dgm:pt modelId="{549BA36E-6DB3-4D70-9A7C-96D0A7F02FCC}" type="pres">
      <dgm:prSet presAssocID="{902C209D-A907-430F-B1A8-42791C0F2F0C}" presName="composite3" presStyleCnt="0"/>
      <dgm:spPr/>
    </dgm:pt>
    <dgm:pt modelId="{51FF987B-C684-4386-AE1B-1456FEB215A7}" type="pres">
      <dgm:prSet presAssocID="{902C209D-A907-430F-B1A8-42791C0F2F0C}" presName="background3" presStyleLbl="node3" presStyleIdx="0" presStyleCnt="6"/>
      <dgm:spPr/>
    </dgm:pt>
    <dgm:pt modelId="{BA9B0D78-828F-4642-BA49-FEBAF4AC3F4E}" type="pres">
      <dgm:prSet presAssocID="{902C209D-A907-430F-B1A8-42791C0F2F0C}" presName="text3" presStyleLbl="fgAcc3" presStyleIdx="0" presStyleCnt="6">
        <dgm:presLayoutVars>
          <dgm:chPref val="3"/>
        </dgm:presLayoutVars>
      </dgm:prSet>
      <dgm:spPr/>
      <dgm:t>
        <a:bodyPr/>
        <a:lstStyle/>
        <a:p>
          <a:endParaRPr lang="en-US"/>
        </a:p>
      </dgm:t>
    </dgm:pt>
    <dgm:pt modelId="{F66A44CF-E7C8-4886-9F7A-7ECBF8029B3A}" type="pres">
      <dgm:prSet presAssocID="{902C209D-A907-430F-B1A8-42791C0F2F0C}" presName="hierChild4" presStyleCnt="0"/>
      <dgm:spPr/>
    </dgm:pt>
    <dgm:pt modelId="{B905EAB5-D49B-42CE-ADD3-50634C0755D0}" type="pres">
      <dgm:prSet presAssocID="{56D9F55B-D28C-4D8E-9DAC-7754F07B8EC5}" presName="Name10" presStyleLbl="parChTrans1D2" presStyleIdx="1" presStyleCnt="5"/>
      <dgm:spPr/>
      <dgm:t>
        <a:bodyPr/>
        <a:lstStyle/>
        <a:p>
          <a:endParaRPr lang="en-US"/>
        </a:p>
      </dgm:t>
    </dgm:pt>
    <dgm:pt modelId="{18B9885E-1787-44D6-A9DA-A16483A827B4}" type="pres">
      <dgm:prSet presAssocID="{D46A8A61-92F7-4258-9B3C-3088C69EEE1B}" presName="hierRoot2" presStyleCnt="0"/>
      <dgm:spPr/>
    </dgm:pt>
    <dgm:pt modelId="{6606AF05-CEE0-4DC3-AC32-646BFC071284}" type="pres">
      <dgm:prSet presAssocID="{D46A8A61-92F7-4258-9B3C-3088C69EEE1B}" presName="composite2" presStyleCnt="0"/>
      <dgm:spPr/>
    </dgm:pt>
    <dgm:pt modelId="{F5159C82-761A-47D2-80AE-23CC660F4898}" type="pres">
      <dgm:prSet presAssocID="{D46A8A61-92F7-4258-9B3C-3088C69EEE1B}" presName="background2" presStyleLbl="node2" presStyleIdx="1" presStyleCnt="5"/>
      <dgm:spPr/>
    </dgm:pt>
    <dgm:pt modelId="{65D58660-28E8-4B8F-93CA-856AEBCE32AA}" type="pres">
      <dgm:prSet presAssocID="{D46A8A61-92F7-4258-9B3C-3088C69EEE1B}" presName="text2" presStyleLbl="fgAcc2" presStyleIdx="1" presStyleCnt="5">
        <dgm:presLayoutVars>
          <dgm:chPref val="3"/>
        </dgm:presLayoutVars>
      </dgm:prSet>
      <dgm:spPr/>
      <dgm:t>
        <a:bodyPr/>
        <a:lstStyle/>
        <a:p>
          <a:endParaRPr lang="en-US"/>
        </a:p>
      </dgm:t>
    </dgm:pt>
    <dgm:pt modelId="{C57F6740-F546-44D2-97EB-486722BC4D23}" type="pres">
      <dgm:prSet presAssocID="{D46A8A61-92F7-4258-9B3C-3088C69EEE1B}" presName="hierChild3" presStyleCnt="0"/>
      <dgm:spPr/>
    </dgm:pt>
    <dgm:pt modelId="{0AB05A36-02F6-4603-9B22-67979CB299B1}" type="pres">
      <dgm:prSet presAssocID="{472FEB6D-5BD3-4C6B-B001-228C2FAF7ABF}" presName="Name17" presStyleLbl="parChTrans1D3" presStyleIdx="1" presStyleCnt="6"/>
      <dgm:spPr/>
      <dgm:t>
        <a:bodyPr/>
        <a:lstStyle/>
        <a:p>
          <a:endParaRPr lang="en-US"/>
        </a:p>
      </dgm:t>
    </dgm:pt>
    <dgm:pt modelId="{39297155-0134-46FD-9264-20FD4112A5B6}" type="pres">
      <dgm:prSet presAssocID="{34FAD6DC-AB71-4EB3-B004-A189FCA4DD1A}" presName="hierRoot3" presStyleCnt="0"/>
      <dgm:spPr/>
    </dgm:pt>
    <dgm:pt modelId="{A5B25918-CF54-4AED-86E5-690B9204FA72}" type="pres">
      <dgm:prSet presAssocID="{34FAD6DC-AB71-4EB3-B004-A189FCA4DD1A}" presName="composite3" presStyleCnt="0"/>
      <dgm:spPr/>
    </dgm:pt>
    <dgm:pt modelId="{96D2CC32-C8CE-4D39-A2A7-077F606AA320}" type="pres">
      <dgm:prSet presAssocID="{34FAD6DC-AB71-4EB3-B004-A189FCA4DD1A}" presName="background3" presStyleLbl="node3" presStyleIdx="1" presStyleCnt="6"/>
      <dgm:spPr/>
    </dgm:pt>
    <dgm:pt modelId="{C8C7246F-5001-4421-83D7-04D12A3DB577}" type="pres">
      <dgm:prSet presAssocID="{34FAD6DC-AB71-4EB3-B004-A189FCA4DD1A}" presName="text3" presStyleLbl="fgAcc3" presStyleIdx="1" presStyleCnt="6">
        <dgm:presLayoutVars>
          <dgm:chPref val="3"/>
        </dgm:presLayoutVars>
      </dgm:prSet>
      <dgm:spPr/>
      <dgm:t>
        <a:bodyPr/>
        <a:lstStyle/>
        <a:p>
          <a:endParaRPr lang="en-US"/>
        </a:p>
      </dgm:t>
    </dgm:pt>
    <dgm:pt modelId="{19BE11BD-BD68-4CDA-B012-DF2AA2992EA2}" type="pres">
      <dgm:prSet presAssocID="{34FAD6DC-AB71-4EB3-B004-A189FCA4DD1A}" presName="hierChild4" presStyleCnt="0"/>
      <dgm:spPr/>
    </dgm:pt>
    <dgm:pt modelId="{EB0379AB-2DCD-487A-BD1D-E1B5C287F60D}" type="pres">
      <dgm:prSet presAssocID="{3FD9BFFF-5A2D-4794-B450-A0B90BF87193}" presName="Name10" presStyleLbl="parChTrans1D2" presStyleIdx="2" presStyleCnt="5"/>
      <dgm:spPr/>
      <dgm:t>
        <a:bodyPr/>
        <a:lstStyle/>
        <a:p>
          <a:endParaRPr lang="en-US"/>
        </a:p>
      </dgm:t>
    </dgm:pt>
    <dgm:pt modelId="{0F96DFBD-34A8-45C6-80BC-45D6B2DB80A9}" type="pres">
      <dgm:prSet presAssocID="{5E1DEB01-BC62-4634-8C9E-8BF549996907}" presName="hierRoot2" presStyleCnt="0"/>
      <dgm:spPr/>
    </dgm:pt>
    <dgm:pt modelId="{5D122347-9859-4907-9AFC-B1E797BA28CE}" type="pres">
      <dgm:prSet presAssocID="{5E1DEB01-BC62-4634-8C9E-8BF549996907}" presName="composite2" presStyleCnt="0"/>
      <dgm:spPr/>
    </dgm:pt>
    <dgm:pt modelId="{CC180BBF-1F2C-4232-9DBE-7539AC8F2F35}" type="pres">
      <dgm:prSet presAssocID="{5E1DEB01-BC62-4634-8C9E-8BF549996907}" presName="background2" presStyleLbl="node2" presStyleIdx="2" presStyleCnt="5"/>
      <dgm:spPr/>
    </dgm:pt>
    <dgm:pt modelId="{9D34B68B-8213-405E-9C05-AF7305A3E879}" type="pres">
      <dgm:prSet presAssocID="{5E1DEB01-BC62-4634-8C9E-8BF549996907}" presName="text2" presStyleLbl="fgAcc2" presStyleIdx="2" presStyleCnt="5">
        <dgm:presLayoutVars>
          <dgm:chPref val="3"/>
        </dgm:presLayoutVars>
      </dgm:prSet>
      <dgm:spPr/>
      <dgm:t>
        <a:bodyPr/>
        <a:lstStyle/>
        <a:p>
          <a:endParaRPr lang="en-US"/>
        </a:p>
      </dgm:t>
    </dgm:pt>
    <dgm:pt modelId="{6587914C-FE1F-41E2-99D3-349CA17F198C}" type="pres">
      <dgm:prSet presAssocID="{5E1DEB01-BC62-4634-8C9E-8BF549996907}" presName="hierChild3" presStyleCnt="0"/>
      <dgm:spPr/>
    </dgm:pt>
    <dgm:pt modelId="{77382EDF-94ED-4335-998C-496DC1AEC144}" type="pres">
      <dgm:prSet presAssocID="{4249A9CB-697E-4CD2-94AD-F866B99DF313}" presName="Name17" presStyleLbl="parChTrans1D3" presStyleIdx="2" presStyleCnt="6"/>
      <dgm:spPr/>
      <dgm:t>
        <a:bodyPr/>
        <a:lstStyle/>
        <a:p>
          <a:endParaRPr lang="en-US"/>
        </a:p>
      </dgm:t>
    </dgm:pt>
    <dgm:pt modelId="{F40669B2-5D55-4D2B-BA0B-4313270A3E7C}" type="pres">
      <dgm:prSet presAssocID="{99210DFD-A591-445A-9EA9-9103D0F64C36}" presName="hierRoot3" presStyleCnt="0"/>
      <dgm:spPr/>
    </dgm:pt>
    <dgm:pt modelId="{2B97802F-61B6-4FAF-958F-CFD9A00EFFC5}" type="pres">
      <dgm:prSet presAssocID="{99210DFD-A591-445A-9EA9-9103D0F64C36}" presName="composite3" presStyleCnt="0"/>
      <dgm:spPr/>
    </dgm:pt>
    <dgm:pt modelId="{C4687C6C-1D12-46D3-B32B-1F12CC6177F4}" type="pres">
      <dgm:prSet presAssocID="{99210DFD-A591-445A-9EA9-9103D0F64C36}" presName="background3" presStyleLbl="node3" presStyleIdx="2" presStyleCnt="6"/>
      <dgm:spPr/>
    </dgm:pt>
    <dgm:pt modelId="{8CBCC485-0BBB-44BD-B1AE-88BC8A00C86F}" type="pres">
      <dgm:prSet presAssocID="{99210DFD-A591-445A-9EA9-9103D0F64C36}" presName="text3" presStyleLbl="fgAcc3" presStyleIdx="2" presStyleCnt="6">
        <dgm:presLayoutVars>
          <dgm:chPref val="3"/>
        </dgm:presLayoutVars>
      </dgm:prSet>
      <dgm:spPr/>
      <dgm:t>
        <a:bodyPr/>
        <a:lstStyle/>
        <a:p>
          <a:endParaRPr lang="en-US"/>
        </a:p>
      </dgm:t>
    </dgm:pt>
    <dgm:pt modelId="{345F71E0-CD6E-4DC7-B73D-BC66A2545A19}" type="pres">
      <dgm:prSet presAssocID="{99210DFD-A591-445A-9EA9-9103D0F64C36}" presName="hierChild4" presStyleCnt="0"/>
      <dgm:spPr/>
    </dgm:pt>
    <dgm:pt modelId="{9DAEDC51-84AA-4266-A9EB-CE1402072E70}" type="pres">
      <dgm:prSet presAssocID="{BBB97AF4-3E2C-460C-ADE0-D954010AEDF1}" presName="Name17" presStyleLbl="parChTrans1D3" presStyleIdx="3" presStyleCnt="6"/>
      <dgm:spPr/>
      <dgm:t>
        <a:bodyPr/>
        <a:lstStyle/>
        <a:p>
          <a:endParaRPr lang="en-US"/>
        </a:p>
      </dgm:t>
    </dgm:pt>
    <dgm:pt modelId="{93B57E90-B972-46FC-B035-AAAA7A8C1DBE}" type="pres">
      <dgm:prSet presAssocID="{07E58D6A-4A99-45D1-A2D7-4A2498B05019}" presName="hierRoot3" presStyleCnt="0"/>
      <dgm:spPr/>
    </dgm:pt>
    <dgm:pt modelId="{526D4AAB-A287-42AB-89E4-06B5B194FF13}" type="pres">
      <dgm:prSet presAssocID="{07E58D6A-4A99-45D1-A2D7-4A2498B05019}" presName="composite3" presStyleCnt="0"/>
      <dgm:spPr/>
    </dgm:pt>
    <dgm:pt modelId="{8AA3271E-5B59-443C-B9AB-5056590BF676}" type="pres">
      <dgm:prSet presAssocID="{07E58D6A-4A99-45D1-A2D7-4A2498B05019}" presName="background3" presStyleLbl="node3" presStyleIdx="3" presStyleCnt="6"/>
      <dgm:spPr/>
    </dgm:pt>
    <dgm:pt modelId="{3282AC0C-8F09-4CA4-8154-ECD05EAB7329}" type="pres">
      <dgm:prSet presAssocID="{07E58D6A-4A99-45D1-A2D7-4A2498B05019}" presName="text3" presStyleLbl="fgAcc3" presStyleIdx="3" presStyleCnt="6">
        <dgm:presLayoutVars>
          <dgm:chPref val="3"/>
        </dgm:presLayoutVars>
      </dgm:prSet>
      <dgm:spPr/>
      <dgm:t>
        <a:bodyPr/>
        <a:lstStyle/>
        <a:p>
          <a:endParaRPr lang="en-US"/>
        </a:p>
      </dgm:t>
    </dgm:pt>
    <dgm:pt modelId="{22FB4FB7-7521-4F07-9A08-758A73995B98}" type="pres">
      <dgm:prSet presAssocID="{07E58D6A-4A99-45D1-A2D7-4A2498B05019}" presName="hierChild4" presStyleCnt="0"/>
      <dgm:spPr/>
    </dgm:pt>
    <dgm:pt modelId="{D4EC5D8D-2D42-4E06-87EE-86FBA133D12A}" type="pres">
      <dgm:prSet presAssocID="{BD74CF2E-54E9-4147-B6BE-A408F2B7493D}" presName="Name10" presStyleLbl="parChTrans1D2" presStyleIdx="3" presStyleCnt="5"/>
      <dgm:spPr/>
      <dgm:t>
        <a:bodyPr/>
        <a:lstStyle/>
        <a:p>
          <a:endParaRPr lang="en-US"/>
        </a:p>
      </dgm:t>
    </dgm:pt>
    <dgm:pt modelId="{09C9D95A-E48C-4C59-88B9-46AFA7808A74}" type="pres">
      <dgm:prSet presAssocID="{3C65457A-FEBC-4CF1-8778-823A9A612831}" presName="hierRoot2" presStyleCnt="0"/>
      <dgm:spPr/>
    </dgm:pt>
    <dgm:pt modelId="{13049ADA-F6B4-4ABF-82FA-6D49E50489B6}" type="pres">
      <dgm:prSet presAssocID="{3C65457A-FEBC-4CF1-8778-823A9A612831}" presName="composite2" presStyleCnt="0"/>
      <dgm:spPr/>
    </dgm:pt>
    <dgm:pt modelId="{2E410491-4A0A-4975-82E0-956D7F48FE44}" type="pres">
      <dgm:prSet presAssocID="{3C65457A-FEBC-4CF1-8778-823A9A612831}" presName="background2" presStyleLbl="node2" presStyleIdx="3" presStyleCnt="5"/>
      <dgm:spPr/>
    </dgm:pt>
    <dgm:pt modelId="{C7C08EBE-79FB-4FC2-B587-99A61BA3B85C}" type="pres">
      <dgm:prSet presAssocID="{3C65457A-FEBC-4CF1-8778-823A9A612831}" presName="text2" presStyleLbl="fgAcc2" presStyleIdx="3" presStyleCnt="5">
        <dgm:presLayoutVars>
          <dgm:chPref val="3"/>
        </dgm:presLayoutVars>
      </dgm:prSet>
      <dgm:spPr/>
      <dgm:t>
        <a:bodyPr/>
        <a:lstStyle/>
        <a:p>
          <a:endParaRPr lang="en-US"/>
        </a:p>
      </dgm:t>
    </dgm:pt>
    <dgm:pt modelId="{C4B0DF82-58C8-4632-B0DB-7E5B93D0EB8A}" type="pres">
      <dgm:prSet presAssocID="{3C65457A-FEBC-4CF1-8778-823A9A612831}" presName="hierChild3" presStyleCnt="0"/>
      <dgm:spPr/>
    </dgm:pt>
    <dgm:pt modelId="{FA570191-CDC5-4D81-9C42-5D1B50E37B5D}" type="pres">
      <dgm:prSet presAssocID="{87A03E58-F879-49C1-A6C8-BD62B0769606}" presName="Name17" presStyleLbl="parChTrans1D3" presStyleIdx="4" presStyleCnt="6"/>
      <dgm:spPr/>
      <dgm:t>
        <a:bodyPr/>
        <a:lstStyle/>
        <a:p>
          <a:endParaRPr lang="en-US"/>
        </a:p>
      </dgm:t>
    </dgm:pt>
    <dgm:pt modelId="{0616A023-2BBE-44B6-B31A-F551A832B436}" type="pres">
      <dgm:prSet presAssocID="{4AEA0889-0B78-47D1-801A-48DC4A419AE7}" presName="hierRoot3" presStyleCnt="0"/>
      <dgm:spPr/>
    </dgm:pt>
    <dgm:pt modelId="{B250460D-3C8D-4CEA-B80F-69090CBDE3EB}" type="pres">
      <dgm:prSet presAssocID="{4AEA0889-0B78-47D1-801A-48DC4A419AE7}" presName="composite3" presStyleCnt="0"/>
      <dgm:spPr/>
    </dgm:pt>
    <dgm:pt modelId="{4F6AAA46-2927-4993-9118-F2BDECA42ABE}" type="pres">
      <dgm:prSet presAssocID="{4AEA0889-0B78-47D1-801A-48DC4A419AE7}" presName="background3" presStyleLbl="node3" presStyleIdx="4" presStyleCnt="6"/>
      <dgm:spPr/>
    </dgm:pt>
    <dgm:pt modelId="{13D66288-AB46-4602-8AB8-2ED97985E3D8}" type="pres">
      <dgm:prSet presAssocID="{4AEA0889-0B78-47D1-801A-48DC4A419AE7}" presName="text3" presStyleLbl="fgAcc3" presStyleIdx="4" presStyleCnt="6">
        <dgm:presLayoutVars>
          <dgm:chPref val="3"/>
        </dgm:presLayoutVars>
      </dgm:prSet>
      <dgm:spPr/>
      <dgm:t>
        <a:bodyPr/>
        <a:lstStyle/>
        <a:p>
          <a:endParaRPr lang="en-US"/>
        </a:p>
      </dgm:t>
    </dgm:pt>
    <dgm:pt modelId="{2F70C864-BEEC-4C8B-871D-EAAFAC1214BE}" type="pres">
      <dgm:prSet presAssocID="{4AEA0889-0B78-47D1-801A-48DC4A419AE7}" presName="hierChild4" presStyleCnt="0"/>
      <dgm:spPr/>
    </dgm:pt>
    <dgm:pt modelId="{46A21145-8E15-4B62-93C9-C5A17FEED292}" type="pres">
      <dgm:prSet presAssocID="{A6FA15F4-FBE2-4116-A4C1-50F8A39EB8C9}" presName="Name10" presStyleLbl="parChTrans1D2" presStyleIdx="4" presStyleCnt="5"/>
      <dgm:spPr/>
      <dgm:t>
        <a:bodyPr/>
        <a:lstStyle/>
        <a:p>
          <a:endParaRPr lang="en-US"/>
        </a:p>
      </dgm:t>
    </dgm:pt>
    <dgm:pt modelId="{774C9973-A736-466A-9E5C-1AF5431170C1}" type="pres">
      <dgm:prSet presAssocID="{E80937A9-46F7-4D2D-A052-E0EDEBD89FD2}" presName="hierRoot2" presStyleCnt="0"/>
      <dgm:spPr/>
    </dgm:pt>
    <dgm:pt modelId="{48E92F2B-6DCB-48F6-AA7E-618B22BF6EB4}" type="pres">
      <dgm:prSet presAssocID="{E80937A9-46F7-4D2D-A052-E0EDEBD89FD2}" presName="composite2" presStyleCnt="0"/>
      <dgm:spPr/>
    </dgm:pt>
    <dgm:pt modelId="{F0C7CF4E-72C7-44B2-A272-0AF2A09001D1}" type="pres">
      <dgm:prSet presAssocID="{E80937A9-46F7-4D2D-A052-E0EDEBD89FD2}" presName="background2" presStyleLbl="node2" presStyleIdx="4" presStyleCnt="5"/>
      <dgm:spPr/>
    </dgm:pt>
    <dgm:pt modelId="{1FE9ABBF-2EC9-4459-AC8F-DBBDF9332EAC}" type="pres">
      <dgm:prSet presAssocID="{E80937A9-46F7-4D2D-A052-E0EDEBD89FD2}" presName="text2" presStyleLbl="fgAcc2" presStyleIdx="4" presStyleCnt="5">
        <dgm:presLayoutVars>
          <dgm:chPref val="3"/>
        </dgm:presLayoutVars>
      </dgm:prSet>
      <dgm:spPr/>
      <dgm:t>
        <a:bodyPr/>
        <a:lstStyle/>
        <a:p>
          <a:endParaRPr lang="en-US"/>
        </a:p>
      </dgm:t>
    </dgm:pt>
    <dgm:pt modelId="{88688AD9-5C6A-4734-B173-B765A00CAD8B}" type="pres">
      <dgm:prSet presAssocID="{E80937A9-46F7-4D2D-A052-E0EDEBD89FD2}" presName="hierChild3" presStyleCnt="0"/>
      <dgm:spPr/>
    </dgm:pt>
    <dgm:pt modelId="{80EF5494-AE4F-4A8B-BF7F-44C510758AAA}" type="pres">
      <dgm:prSet presAssocID="{D2D9D273-87D3-49EA-AA84-F8343E1B9C1C}" presName="Name17" presStyleLbl="parChTrans1D3" presStyleIdx="5" presStyleCnt="6"/>
      <dgm:spPr/>
      <dgm:t>
        <a:bodyPr/>
        <a:lstStyle/>
        <a:p>
          <a:endParaRPr lang="en-US"/>
        </a:p>
      </dgm:t>
    </dgm:pt>
    <dgm:pt modelId="{B0DB1BE4-B5BA-4EFF-B636-BBE7EE301A13}" type="pres">
      <dgm:prSet presAssocID="{4C3F8A85-4D1E-45EE-AFBA-880DFEDC3B81}" presName="hierRoot3" presStyleCnt="0"/>
      <dgm:spPr/>
    </dgm:pt>
    <dgm:pt modelId="{0B55429C-5E17-45D3-BF1A-E2822E4CB9F3}" type="pres">
      <dgm:prSet presAssocID="{4C3F8A85-4D1E-45EE-AFBA-880DFEDC3B81}" presName="composite3" presStyleCnt="0"/>
      <dgm:spPr/>
    </dgm:pt>
    <dgm:pt modelId="{E03F54DA-F99D-49AA-AB23-B9157CF58A23}" type="pres">
      <dgm:prSet presAssocID="{4C3F8A85-4D1E-45EE-AFBA-880DFEDC3B81}" presName="background3" presStyleLbl="node3" presStyleIdx="5" presStyleCnt="6"/>
      <dgm:spPr/>
    </dgm:pt>
    <dgm:pt modelId="{5A6A48F7-948E-4425-9007-E9385FB81B7C}" type="pres">
      <dgm:prSet presAssocID="{4C3F8A85-4D1E-45EE-AFBA-880DFEDC3B81}" presName="text3" presStyleLbl="fgAcc3" presStyleIdx="5" presStyleCnt="6">
        <dgm:presLayoutVars>
          <dgm:chPref val="3"/>
        </dgm:presLayoutVars>
      </dgm:prSet>
      <dgm:spPr/>
      <dgm:t>
        <a:bodyPr/>
        <a:lstStyle/>
        <a:p>
          <a:endParaRPr lang="en-US"/>
        </a:p>
      </dgm:t>
    </dgm:pt>
    <dgm:pt modelId="{E0AB2AAF-AB14-4C33-9AA7-0778E213B89C}" type="pres">
      <dgm:prSet presAssocID="{4C3F8A85-4D1E-45EE-AFBA-880DFEDC3B81}" presName="hierChild4" presStyleCnt="0"/>
      <dgm:spPr/>
    </dgm:pt>
  </dgm:ptLst>
  <dgm:cxnLst>
    <dgm:cxn modelId="{67D1FC11-2AED-49E0-B8E8-53CBEC935A4B}" type="presOf" srcId="{A77CDA38-C70F-4618-B488-28C5B1142BF6}" destId="{5805BABB-0691-4595-8D8D-28A391DF8D48}" srcOrd="0" destOrd="0" presId="urn:microsoft.com/office/officeart/2005/8/layout/hierarchy1"/>
    <dgm:cxn modelId="{FEC236DE-8546-4F9C-B9C2-EBF5EADF5C20}" srcId="{5E1DEB01-BC62-4634-8C9E-8BF549996907}" destId="{99210DFD-A591-445A-9EA9-9103D0F64C36}" srcOrd="0" destOrd="0" parTransId="{4249A9CB-697E-4CD2-94AD-F866B99DF313}" sibTransId="{A184A9F9-92DB-4E74-BA3A-AB8167375423}"/>
    <dgm:cxn modelId="{BA5F9E27-F65B-4AEE-A9EE-575AAB3D7C23}" type="presOf" srcId="{CFAF2E01-A91A-4F67-866A-BB48BFF26871}" destId="{99816DEF-FFF8-458A-84FB-D0893F5E1424}" srcOrd="0" destOrd="0" presId="urn:microsoft.com/office/officeart/2005/8/layout/hierarchy1"/>
    <dgm:cxn modelId="{A5B09BC3-E843-4527-A7B4-04ABA8F27EE2}" type="presOf" srcId="{07E58D6A-4A99-45D1-A2D7-4A2498B05019}" destId="{3282AC0C-8F09-4CA4-8154-ECD05EAB7329}" srcOrd="0" destOrd="0" presId="urn:microsoft.com/office/officeart/2005/8/layout/hierarchy1"/>
    <dgm:cxn modelId="{374D133E-9024-4CFF-ACED-FE540C686FA1}" type="presOf" srcId="{902C209D-A907-430F-B1A8-42791C0F2F0C}" destId="{BA9B0D78-828F-4642-BA49-FEBAF4AC3F4E}" srcOrd="0" destOrd="0" presId="urn:microsoft.com/office/officeart/2005/8/layout/hierarchy1"/>
    <dgm:cxn modelId="{AFCE2963-31F9-4661-AA3A-BD806D53F02F}" type="presOf" srcId="{D2D9D273-87D3-49EA-AA84-F8343E1B9C1C}" destId="{80EF5494-AE4F-4A8B-BF7F-44C510758AAA}" srcOrd="0" destOrd="0" presId="urn:microsoft.com/office/officeart/2005/8/layout/hierarchy1"/>
    <dgm:cxn modelId="{0FDFC085-6D3E-4656-9DD0-50C481118383}" srcId="{D5F81ED7-678B-4813-89A3-60543F174529}" destId="{CFAF2E01-A91A-4F67-866A-BB48BFF26871}" srcOrd="0" destOrd="0" parTransId="{A1271A47-CB7F-4CF9-968D-5B096E0F33AD}" sibTransId="{9F448EF6-F517-44F7-875A-1FBFC42C27BA}"/>
    <dgm:cxn modelId="{6E8D07B5-E431-49FC-8586-F71122EE24DB}" type="presOf" srcId="{D46A8A61-92F7-4258-9B3C-3088C69EEE1B}" destId="{65D58660-28E8-4B8F-93CA-856AEBCE32AA}" srcOrd="0" destOrd="0" presId="urn:microsoft.com/office/officeart/2005/8/layout/hierarchy1"/>
    <dgm:cxn modelId="{1C1FE271-7812-45A5-AFF7-3EC88A9A229F}" type="presOf" srcId="{472FEB6D-5BD3-4C6B-B001-228C2FAF7ABF}" destId="{0AB05A36-02F6-4603-9B22-67979CB299B1}" srcOrd="0" destOrd="0" presId="urn:microsoft.com/office/officeart/2005/8/layout/hierarchy1"/>
    <dgm:cxn modelId="{3D0794BE-6E23-4BC2-B30A-098B2E909BBC}" type="presOf" srcId="{A6FA15F4-FBE2-4116-A4C1-50F8A39EB8C9}" destId="{46A21145-8E15-4B62-93C9-C5A17FEED292}" srcOrd="0" destOrd="0" presId="urn:microsoft.com/office/officeart/2005/8/layout/hierarchy1"/>
    <dgm:cxn modelId="{A8E289B4-E681-4AF1-B940-8876D16FBEF8}" type="presOf" srcId="{3C65457A-FEBC-4CF1-8778-823A9A612831}" destId="{C7C08EBE-79FB-4FC2-B587-99A61BA3B85C}" srcOrd="0" destOrd="0" presId="urn:microsoft.com/office/officeart/2005/8/layout/hierarchy1"/>
    <dgm:cxn modelId="{C2149091-CBF9-44DF-B186-CBAD74369572}" type="presOf" srcId="{BB4CC8DE-7A5E-4347-A290-46DC16A3A1EA}" destId="{1928EFFE-06A2-4D53-B7F2-921F118A9D88}" srcOrd="0" destOrd="0" presId="urn:microsoft.com/office/officeart/2005/8/layout/hierarchy1"/>
    <dgm:cxn modelId="{1604A61D-5F75-4829-9CCD-CFA48AA21D47}" type="presOf" srcId="{87A03E58-F879-49C1-A6C8-BD62B0769606}" destId="{FA570191-CDC5-4D81-9C42-5D1B50E37B5D}" srcOrd="0" destOrd="0" presId="urn:microsoft.com/office/officeart/2005/8/layout/hierarchy1"/>
    <dgm:cxn modelId="{15B4A467-6DEF-48B7-B4BC-69D551B5D7A7}" srcId="{CFAF2E01-A91A-4F67-866A-BB48BFF26871}" destId="{D46A8A61-92F7-4258-9B3C-3088C69EEE1B}" srcOrd="1" destOrd="0" parTransId="{56D9F55B-D28C-4D8E-9DAC-7754F07B8EC5}" sibTransId="{15ED1291-72C5-4E31-ACCB-8FFBACABFF2B}"/>
    <dgm:cxn modelId="{E91E0723-9E97-4618-9C09-C874DD34A4CD}" srcId="{CFAF2E01-A91A-4F67-866A-BB48BFF26871}" destId="{5E1DEB01-BC62-4634-8C9E-8BF549996907}" srcOrd="2" destOrd="0" parTransId="{3FD9BFFF-5A2D-4794-B450-A0B90BF87193}" sibTransId="{EE8E12AE-0EB2-4F0D-952E-E8423EF4D7DF}"/>
    <dgm:cxn modelId="{34E99883-C442-47C3-A5E9-617DD7EB9F52}" type="presOf" srcId="{E80937A9-46F7-4D2D-A052-E0EDEBD89FD2}" destId="{1FE9ABBF-2EC9-4459-AC8F-DBBDF9332EAC}" srcOrd="0" destOrd="0" presId="urn:microsoft.com/office/officeart/2005/8/layout/hierarchy1"/>
    <dgm:cxn modelId="{045D84C7-B39F-4458-823B-7E2DE40B447A}" type="presOf" srcId="{4C3F8A85-4D1E-45EE-AFBA-880DFEDC3B81}" destId="{5A6A48F7-948E-4425-9007-E9385FB81B7C}" srcOrd="0" destOrd="0" presId="urn:microsoft.com/office/officeart/2005/8/layout/hierarchy1"/>
    <dgm:cxn modelId="{C4AE1D68-A0B7-4CD2-A9BD-ACE23A35DF3C}" type="presOf" srcId="{D5F81ED7-678B-4813-89A3-60543F174529}" destId="{96C206C3-3F19-433D-87C4-17BF80B79360}" srcOrd="0" destOrd="0" presId="urn:microsoft.com/office/officeart/2005/8/layout/hierarchy1"/>
    <dgm:cxn modelId="{8555256F-6E87-4A0F-A5CF-CEEFA0785C7E}" type="presOf" srcId="{4249A9CB-697E-4CD2-94AD-F866B99DF313}" destId="{77382EDF-94ED-4335-998C-496DC1AEC144}" srcOrd="0" destOrd="0" presId="urn:microsoft.com/office/officeart/2005/8/layout/hierarchy1"/>
    <dgm:cxn modelId="{B898D7B1-7078-44A5-B5F0-7EFD90D1C8BB}" type="presOf" srcId="{34FAD6DC-AB71-4EB3-B004-A189FCA4DD1A}" destId="{C8C7246F-5001-4421-83D7-04D12A3DB577}" srcOrd="0" destOrd="0" presId="urn:microsoft.com/office/officeart/2005/8/layout/hierarchy1"/>
    <dgm:cxn modelId="{668185BC-5524-438F-9082-64F291CE5F57}" srcId="{E80937A9-46F7-4D2D-A052-E0EDEBD89FD2}" destId="{4C3F8A85-4D1E-45EE-AFBA-880DFEDC3B81}" srcOrd="0" destOrd="0" parTransId="{D2D9D273-87D3-49EA-AA84-F8343E1B9C1C}" sibTransId="{13DBDCB0-3C2F-498E-B61F-C467813485CE}"/>
    <dgm:cxn modelId="{29263821-3E23-4D46-9568-11DB2DC71FCF}" type="presOf" srcId="{3FD9BFFF-5A2D-4794-B450-A0B90BF87193}" destId="{EB0379AB-2DCD-487A-BD1D-E1B5C287F60D}" srcOrd="0" destOrd="0" presId="urn:microsoft.com/office/officeart/2005/8/layout/hierarchy1"/>
    <dgm:cxn modelId="{6A6147D9-BCBE-41C4-97F2-A0DA83AAA4F4}" srcId="{CFAF2E01-A91A-4F67-866A-BB48BFF26871}" destId="{3C65457A-FEBC-4CF1-8778-823A9A612831}" srcOrd="3" destOrd="0" parTransId="{BD74CF2E-54E9-4147-B6BE-A408F2B7493D}" sibTransId="{A9041F9F-7DA4-4489-AD99-5EEB2EBD763E}"/>
    <dgm:cxn modelId="{AFA816FF-08B9-45A2-A593-A93C3A2D66B6}" type="presOf" srcId="{E681D5BA-414F-4CDF-9AFE-ABE447CE57C0}" destId="{1F05DA50-1465-4BEA-93DE-7C7127A384CB}" srcOrd="0" destOrd="0" presId="urn:microsoft.com/office/officeart/2005/8/layout/hierarchy1"/>
    <dgm:cxn modelId="{C4A4DC69-794A-44FB-B9F8-7237308F59E5}" type="presOf" srcId="{5E1DEB01-BC62-4634-8C9E-8BF549996907}" destId="{9D34B68B-8213-405E-9C05-AF7305A3E879}" srcOrd="0" destOrd="0" presId="urn:microsoft.com/office/officeart/2005/8/layout/hierarchy1"/>
    <dgm:cxn modelId="{193A2A4E-6CF2-4C77-A16C-A0AC93121D00}" srcId="{BB4CC8DE-7A5E-4347-A290-46DC16A3A1EA}" destId="{902C209D-A907-430F-B1A8-42791C0F2F0C}" srcOrd="0" destOrd="0" parTransId="{E681D5BA-414F-4CDF-9AFE-ABE447CE57C0}" sibTransId="{0D5A32E2-C6BE-4CA3-9448-518A17F0552A}"/>
    <dgm:cxn modelId="{022109F9-FE11-4495-B173-25EE90FBBAE0}" srcId="{CFAF2E01-A91A-4F67-866A-BB48BFF26871}" destId="{E80937A9-46F7-4D2D-A052-E0EDEBD89FD2}" srcOrd="4" destOrd="0" parTransId="{A6FA15F4-FBE2-4116-A4C1-50F8A39EB8C9}" sibTransId="{1F53052D-C732-4593-8296-C9E3143B53F2}"/>
    <dgm:cxn modelId="{1248B523-4C3D-4CE0-B058-84D81CC5A452}" type="presOf" srcId="{99210DFD-A591-445A-9EA9-9103D0F64C36}" destId="{8CBCC485-0BBB-44BD-B1AE-88BC8A00C86F}" srcOrd="0" destOrd="0" presId="urn:microsoft.com/office/officeart/2005/8/layout/hierarchy1"/>
    <dgm:cxn modelId="{DA1CC65C-6799-46F0-8D04-E1F4988CB9D7}" srcId="{5E1DEB01-BC62-4634-8C9E-8BF549996907}" destId="{07E58D6A-4A99-45D1-A2D7-4A2498B05019}" srcOrd="1" destOrd="0" parTransId="{BBB97AF4-3E2C-460C-ADE0-D954010AEDF1}" sibTransId="{32299B91-B19E-4C8C-BE7B-2DFFF41D23B9}"/>
    <dgm:cxn modelId="{43827654-090F-468E-946A-973904B66E19}" type="presOf" srcId="{56D9F55B-D28C-4D8E-9DAC-7754F07B8EC5}" destId="{B905EAB5-D49B-42CE-ADD3-50634C0755D0}" srcOrd="0" destOrd="0" presId="urn:microsoft.com/office/officeart/2005/8/layout/hierarchy1"/>
    <dgm:cxn modelId="{49B78F51-7779-4362-B56F-1C9DACDB5E94}" type="presOf" srcId="{BBB97AF4-3E2C-460C-ADE0-D954010AEDF1}" destId="{9DAEDC51-84AA-4266-A9EB-CE1402072E70}" srcOrd="0" destOrd="0" presId="urn:microsoft.com/office/officeart/2005/8/layout/hierarchy1"/>
    <dgm:cxn modelId="{27D95354-2A8C-4374-997C-15F87E6EA58D}" srcId="{D46A8A61-92F7-4258-9B3C-3088C69EEE1B}" destId="{34FAD6DC-AB71-4EB3-B004-A189FCA4DD1A}" srcOrd="0" destOrd="0" parTransId="{472FEB6D-5BD3-4C6B-B001-228C2FAF7ABF}" sibTransId="{BB5EA49C-7C65-4C14-B86D-3A10765258DB}"/>
    <dgm:cxn modelId="{B1F259A7-5B8E-49FF-A687-8E058FE33D92}" srcId="{3C65457A-FEBC-4CF1-8778-823A9A612831}" destId="{4AEA0889-0B78-47D1-801A-48DC4A419AE7}" srcOrd="0" destOrd="0" parTransId="{87A03E58-F879-49C1-A6C8-BD62B0769606}" sibTransId="{8050C860-9729-43C8-9EB7-F9C430BA4330}"/>
    <dgm:cxn modelId="{33F4EC4D-C7F4-46D8-92DC-7DED6B5CAFD9}" srcId="{CFAF2E01-A91A-4F67-866A-BB48BFF26871}" destId="{BB4CC8DE-7A5E-4347-A290-46DC16A3A1EA}" srcOrd="0" destOrd="0" parTransId="{A77CDA38-C70F-4618-B488-28C5B1142BF6}" sibTransId="{8B1EA62A-D57B-418F-B137-AF227CE3CA1C}"/>
    <dgm:cxn modelId="{991FC6F0-A221-41A5-97A8-8115BCB959C5}" type="presOf" srcId="{4AEA0889-0B78-47D1-801A-48DC4A419AE7}" destId="{13D66288-AB46-4602-8AB8-2ED97985E3D8}" srcOrd="0" destOrd="0" presId="urn:microsoft.com/office/officeart/2005/8/layout/hierarchy1"/>
    <dgm:cxn modelId="{67469579-4957-4968-B1F9-D72FF0EE7404}" type="presOf" srcId="{BD74CF2E-54E9-4147-B6BE-A408F2B7493D}" destId="{D4EC5D8D-2D42-4E06-87EE-86FBA133D12A}" srcOrd="0" destOrd="0" presId="urn:microsoft.com/office/officeart/2005/8/layout/hierarchy1"/>
    <dgm:cxn modelId="{FE5FC3C5-0451-47F6-A9D4-E695A261DD53}" type="presParOf" srcId="{96C206C3-3F19-433D-87C4-17BF80B79360}" destId="{8BE4A0A8-CE00-4875-AE8F-F1439CB3A5A1}" srcOrd="0" destOrd="0" presId="urn:microsoft.com/office/officeart/2005/8/layout/hierarchy1"/>
    <dgm:cxn modelId="{5F67E6D8-B7D1-40DD-84C7-B77249364260}" type="presParOf" srcId="{8BE4A0A8-CE00-4875-AE8F-F1439CB3A5A1}" destId="{F6B05259-BDEF-449B-BA6E-52360FB6A55C}" srcOrd="0" destOrd="0" presId="urn:microsoft.com/office/officeart/2005/8/layout/hierarchy1"/>
    <dgm:cxn modelId="{2103FAAD-91EB-47B5-B800-CE32EF221807}" type="presParOf" srcId="{F6B05259-BDEF-449B-BA6E-52360FB6A55C}" destId="{BD84B907-32A6-4A98-AD9E-E4029035B900}" srcOrd="0" destOrd="0" presId="urn:microsoft.com/office/officeart/2005/8/layout/hierarchy1"/>
    <dgm:cxn modelId="{0B1AC280-1BAB-4358-AFDC-E05C20A7B136}" type="presParOf" srcId="{F6B05259-BDEF-449B-BA6E-52360FB6A55C}" destId="{99816DEF-FFF8-458A-84FB-D0893F5E1424}" srcOrd="1" destOrd="0" presId="urn:microsoft.com/office/officeart/2005/8/layout/hierarchy1"/>
    <dgm:cxn modelId="{7B463D98-558F-4252-8DF2-5364465F3437}" type="presParOf" srcId="{8BE4A0A8-CE00-4875-AE8F-F1439CB3A5A1}" destId="{5049F0A4-792A-4D9B-B3FA-9D99054B12E2}" srcOrd="1" destOrd="0" presId="urn:microsoft.com/office/officeart/2005/8/layout/hierarchy1"/>
    <dgm:cxn modelId="{99C90D21-A682-48B9-8A03-6E58856DAEFF}" type="presParOf" srcId="{5049F0A4-792A-4D9B-B3FA-9D99054B12E2}" destId="{5805BABB-0691-4595-8D8D-28A391DF8D48}" srcOrd="0" destOrd="0" presId="urn:microsoft.com/office/officeart/2005/8/layout/hierarchy1"/>
    <dgm:cxn modelId="{E5E2B517-555E-46FA-B79D-0A7008B0D194}" type="presParOf" srcId="{5049F0A4-792A-4D9B-B3FA-9D99054B12E2}" destId="{FF60EBB9-EDF0-4B56-8437-D2408129533B}" srcOrd="1" destOrd="0" presId="urn:microsoft.com/office/officeart/2005/8/layout/hierarchy1"/>
    <dgm:cxn modelId="{03F8E4D9-230F-4335-AD41-DEE63509B6B3}" type="presParOf" srcId="{FF60EBB9-EDF0-4B56-8437-D2408129533B}" destId="{B7695DDD-EE09-4622-A86E-E26A64C42C26}" srcOrd="0" destOrd="0" presId="urn:microsoft.com/office/officeart/2005/8/layout/hierarchy1"/>
    <dgm:cxn modelId="{A2E2A535-E2BD-4142-95E9-87400B3A08D1}" type="presParOf" srcId="{B7695DDD-EE09-4622-A86E-E26A64C42C26}" destId="{40F23E15-1E08-4671-84A8-4C896D7FCF24}" srcOrd="0" destOrd="0" presId="urn:microsoft.com/office/officeart/2005/8/layout/hierarchy1"/>
    <dgm:cxn modelId="{B3E1F46D-A8A4-4E2B-8534-F3D2DD65A2A5}" type="presParOf" srcId="{B7695DDD-EE09-4622-A86E-E26A64C42C26}" destId="{1928EFFE-06A2-4D53-B7F2-921F118A9D88}" srcOrd="1" destOrd="0" presId="urn:microsoft.com/office/officeart/2005/8/layout/hierarchy1"/>
    <dgm:cxn modelId="{AA2E2BF1-7CCF-4B10-9475-D2FDB54C7460}" type="presParOf" srcId="{FF60EBB9-EDF0-4B56-8437-D2408129533B}" destId="{30AB7236-5E1A-4C45-8485-0D8CDEA41692}" srcOrd="1" destOrd="0" presId="urn:microsoft.com/office/officeart/2005/8/layout/hierarchy1"/>
    <dgm:cxn modelId="{1B30F88A-B0C8-4CD0-8D12-F7828AA7117C}" type="presParOf" srcId="{30AB7236-5E1A-4C45-8485-0D8CDEA41692}" destId="{1F05DA50-1465-4BEA-93DE-7C7127A384CB}" srcOrd="0" destOrd="0" presId="urn:microsoft.com/office/officeart/2005/8/layout/hierarchy1"/>
    <dgm:cxn modelId="{4D6ACD54-6C58-4530-929A-C5D1E2D9B0E9}" type="presParOf" srcId="{30AB7236-5E1A-4C45-8485-0D8CDEA41692}" destId="{36AC67ED-ECC4-4DA5-824D-9242A515C33B}" srcOrd="1" destOrd="0" presId="urn:microsoft.com/office/officeart/2005/8/layout/hierarchy1"/>
    <dgm:cxn modelId="{6A1CC6B5-4547-4B25-B203-9FE2FF774816}" type="presParOf" srcId="{36AC67ED-ECC4-4DA5-824D-9242A515C33B}" destId="{549BA36E-6DB3-4D70-9A7C-96D0A7F02FCC}" srcOrd="0" destOrd="0" presId="urn:microsoft.com/office/officeart/2005/8/layout/hierarchy1"/>
    <dgm:cxn modelId="{C78CEB9C-C162-4600-8217-5F10550F7E4A}" type="presParOf" srcId="{549BA36E-6DB3-4D70-9A7C-96D0A7F02FCC}" destId="{51FF987B-C684-4386-AE1B-1456FEB215A7}" srcOrd="0" destOrd="0" presId="urn:microsoft.com/office/officeart/2005/8/layout/hierarchy1"/>
    <dgm:cxn modelId="{84AE38C3-509B-45EE-AC07-998947EE1EC2}" type="presParOf" srcId="{549BA36E-6DB3-4D70-9A7C-96D0A7F02FCC}" destId="{BA9B0D78-828F-4642-BA49-FEBAF4AC3F4E}" srcOrd="1" destOrd="0" presId="urn:microsoft.com/office/officeart/2005/8/layout/hierarchy1"/>
    <dgm:cxn modelId="{1F972AEC-9CA7-4C9D-AA0B-EAF8C3971F67}" type="presParOf" srcId="{36AC67ED-ECC4-4DA5-824D-9242A515C33B}" destId="{F66A44CF-E7C8-4886-9F7A-7ECBF8029B3A}" srcOrd="1" destOrd="0" presId="urn:microsoft.com/office/officeart/2005/8/layout/hierarchy1"/>
    <dgm:cxn modelId="{52E8FADD-1979-4166-A71B-892D2BBF7F29}" type="presParOf" srcId="{5049F0A4-792A-4D9B-B3FA-9D99054B12E2}" destId="{B905EAB5-D49B-42CE-ADD3-50634C0755D0}" srcOrd="2" destOrd="0" presId="urn:microsoft.com/office/officeart/2005/8/layout/hierarchy1"/>
    <dgm:cxn modelId="{89403B40-878E-4D60-B58D-788C6CCEBE52}" type="presParOf" srcId="{5049F0A4-792A-4D9B-B3FA-9D99054B12E2}" destId="{18B9885E-1787-44D6-A9DA-A16483A827B4}" srcOrd="3" destOrd="0" presId="urn:microsoft.com/office/officeart/2005/8/layout/hierarchy1"/>
    <dgm:cxn modelId="{D2CF7BDC-7B47-4AFC-AEF1-4920D6A8E0A5}" type="presParOf" srcId="{18B9885E-1787-44D6-A9DA-A16483A827B4}" destId="{6606AF05-CEE0-4DC3-AC32-646BFC071284}" srcOrd="0" destOrd="0" presId="urn:microsoft.com/office/officeart/2005/8/layout/hierarchy1"/>
    <dgm:cxn modelId="{87A39BF0-4A7F-43E0-AF24-8B76E7EEEB9C}" type="presParOf" srcId="{6606AF05-CEE0-4DC3-AC32-646BFC071284}" destId="{F5159C82-761A-47D2-80AE-23CC660F4898}" srcOrd="0" destOrd="0" presId="urn:microsoft.com/office/officeart/2005/8/layout/hierarchy1"/>
    <dgm:cxn modelId="{7864D08C-6EDA-4441-B1FC-FAF4E5300150}" type="presParOf" srcId="{6606AF05-CEE0-4DC3-AC32-646BFC071284}" destId="{65D58660-28E8-4B8F-93CA-856AEBCE32AA}" srcOrd="1" destOrd="0" presId="urn:microsoft.com/office/officeart/2005/8/layout/hierarchy1"/>
    <dgm:cxn modelId="{39854CC2-23E5-48B0-972A-D0859F1BDBDC}" type="presParOf" srcId="{18B9885E-1787-44D6-A9DA-A16483A827B4}" destId="{C57F6740-F546-44D2-97EB-486722BC4D23}" srcOrd="1" destOrd="0" presId="urn:microsoft.com/office/officeart/2005/8/layout/hierarchy1"/>
    <dgm:cxn modelId="{D22F7CB0-0F59-4715-91C4-01FFDDBD03E1}" type="presParOf" srcId="{C57F6740-F546-44D2-97EB-486722BC4D23}" destId="{0AB05A36-02F6-4603-9B22-67979CB299B1}" srcOrd="0" destOrd="0" presId="urn:microsoft.com/office/officeart/2005/8/layout/hierarchy1"/>
    <dgm:cxn modelId="{75B040B2-A119-405E-A7DF-9B5604A2EB2E}" type="presParOf" srcId="{C57F6740-F546-44D2-97EB-486722BC4D23}" destId="{39297155-0134-46FD-9264-20FD4112A5B6}" srcOrd="1" destOrd="0" presId="urn:microsoft.com/office/officeart/2005/8/layout/hierarchy1"/>
    <dgm:cxn modelId="{B761D121-FED7-4091-8E0C-B862A2833A60}" type="presParOf" srcId="{39297155-0134-46FD-9264-20FD4112A5B6}" destId="{A5B25918-CF54-4AED-86E5-690B9204FA72}" srcOrd="0" destOrd="0" presId="urn:microsoft.com/office/officeart/2005/8/layout/hierarchy1"/>
    <dgm:cxn modelId="{292CAA67-F0E5-4B87-B410-31C41FD19516}" type="presParOf" srcId="{A5B25918-CF54-4AED-86E5-690B9204FA72}" destId="{96D2CC32-C8CE-4D39-A2A7-077F606AA320}" srcOrd="0" destOrd="0" presId="urn:microsoft.com/office/officeart/2005/8/layout/hierarchy1"/>
    <dgm:cxn modelId="{6240B252-C48A-4843-B9A3-09CFF7A8D561}" type="presParOf" srcId="{A5B25918-CF54-4AED-86E5-690B9204FA72}" destId="{C8C7246F-5001-4421-83D7-04D12A3DB577}" srcOrd="1" destOrd="0" presId="urn:microsoft.com/office/officeart/2005/8/layout/hierarchy1"/>
    <dgm:cxn modelId="{15457623-F42A-4D87-B8F1-653EC7A9CDA1}" type="presParOf" srcId="{39297155-0134-46FD-9264-20FD4112A5B6}" destId="{19BE11BD-BD68-4CDA-B012-DF2AA2992EA2}" srcOrd="1" destOrd="0" presId="urn:microsoft.com/office/officeart/2005/8/layout/hierarchy1"/>
    <dgm:cxn modelId="{F5B22F70-88E7-43B1-9C51-6F72875C7087}" type="presParOf" srcId="{5049F0A4-792A-4D9B-B3FA-9D99054B12E2}" destId="{EB0379AB-2DCD-487A-BD1D-E1B5C287F60D}" srcOrd="4" destOrd="0" presId="urn:microsoft.com/office/officeart/2005/8/layout/hierarchy1"/>
    <dgm:cxn modelId="{B7A9E291-81DE-43C3-A55A-4A5A4AEC3E58}" type="presParOf" srcId="{5049F0A4-792A-4D9B-B3FA-9D99054B12E2}" destId="{0F96DFBD-34A8-45C6-80BC-45D6B2DB80A9}" srcOrd="5" destOrd="0" presId="urn:microsoft.com/office/officeart/2005/8/layout/hierarchy1"/>
    <dgm:cxn modelId="{FAC5BB8F-92B3-4B66-88A8-180939D50A02}" type="presParOf" srcId="{0F96DFBD-34A8-45C6-80BC-45D6B2DB80A9}" destId="{5D122347-9859-4907-9AFC-B1E797BA28CE}" srcOrd="0" destOrd="0" presId="urn:microsoft.com/office/officeart/2005/8/layout/hierarchy1"/>
    <dgm:cxn modelId="{F4931EAC-2478-47E9-9BA7-CF84E3FF20B6}" type="presParOf" srcId="{5D122347-9859-4907-9AFC-B1E797BA28CE}" destId="{CC180BBF-1F2C-4232-9DBE-7539AC8F2F35}" srcOrd="0" destOrd="0" presId="urn:microsoft.com/office/officeart/2005/8/layout/hierarchy1"/>
    <dgm:cxn modelId="{178995D6-9CFF-42F6-80A7-CFA9D271AC51}" type="presParOf" srcId="{5D122347-9859-4907-9AFC-B1E797BA28CE}" destId="{9D34B68B-8213-405E-9C05-AF7305A3E879}" srcOrd="1" destOrd="0" presId="urn:microsoft.com/office/officeart/2005/8/layout/hierarchy1"/>
    <dgm:cxn modelId="{C4658799-233A-496F-B9FF-A5EBCDF90280}" type="presParOf" srcId="{0F96DFBD-34A8-45C6-80BC-45D6B2DB80A9}" destId="{6587914C-FE1F-41E2-99D3-349CA17F198C}" srcOrd="1" destOrd="0" presId="urn:microsoft.com/office/officeart/2005/8/layout/hierarchy1"/>
    <dgm:cxn modelId="{8EE4DA02-37B3-46E8-83D3-D7DF8E883B82}" type="presParOf" srcId="{6587914C-FE1F-41E2-99D3-349CA17F198C}" destId="{77382EDF-94ED-4335-998C-496DC1AEC144}" srcOrd="0" destOrd="0" presId="urn:microsoft.com/office/officeart/2005/8/layout/hierarchy1"/>
    <dgm:cxn modelId="{A33C89FD-ACF5-4266-856B-8C22B1EB9505}" type="presParOf" srcId="{6587914C-FE1F-41E2-99D3-349CA17F198C}" destId="{F40669B2-5D55-4D2B-BA0B-4313270A3E7C}" srcOrd="1" destOrd="0" presId="urn:microsoft.com/office/officeart/2005/8/layout/hierarchy1"/>
    <dgm:cxn modelId="{2EDC2F80-1509-4449-AE11-F1AC7E940AA8}" type="presParOf" srcId="{F40669B2-5D55-4D2B-BA0B-4313270A3E7C}" destId="{2B97802F-61B6-4FAF-958F-CFD9A00EFFC5}" srcOrd="0" destOrd="0" presId="urn:microsoft.com/office/officeart/2005/8/layout/hierarchy1"/>
    <dgm:cxn modelId="{DA69A1C8-9125-4F79-B5BA-8049325ABD4C}" type="presParOf" srcId="{2B97802F-61B6-4FAF-958F-CFD9A00EFFC5}" destId="{C4687C6C-1D12-46D3-B32B-1F12CC6177F4}" srcOrd="0" destOrd="0" presId="urn:microsoft.com/office/officeart/2005/8/layout/hierarchy1"/>
    <dgm:cxn modelId="{120E03AA-4883-4B38-8F49-C6CAB687A234}" type="presParOf" srcId="{2B97802F-61B6-4FAF-958F-CFD9A00EFFC5}" destId="{8CBCC485-0BBB-44BD-B1AE-88BC8A00C86F}" srcOrd="1" destOrd="0" presId="urn:microsoft.com/office/officeart/2005/8/layout/hierarchy1"/>
    <dgm:cxn modelId="{26AC1DA8-A5F6-4603-8F91-2F1D6634444B}" type="presParOf" srcId="{F40669B2-5D55-4D2B-BA0B-4313270A3E7C}" destId="{345F71E0-CD6E-4DC7-B73D-BC66A2545A19}" srcOrd="1" destOrd="0" presId="urn:microsoft.com/office/officeart/2005/8/layout/hierarchy1"/>
    <dgm:cxn modelId="{57F0A185-5B3C-4FBD-AE4C-A494E2AAB0B8}" type="presParOf" srcId="{6587914C-FE1F-41E2-99D3-349CA17F198C}" destId="{9DAEDC51-84AA-4266-A9EB-CE1402072E70}" srcOrd="2" destOrd="0" presId="urn:microsoft.com/office/officeart/2005/8/layout/hierarchy1"/>
    <dgm:cxn modelId="{67EBF966-3236-469D-880D-52B388563BA2}" type="presParOf" srcId="{6587914C-FE1F-41E2-99D3-349CA17F198C}" destId="{93B57E90-B972-46FC-B035-AAAA7A8C1DBE}" srcOrd="3" destOrd="0" presId="urn:microsoft.com/office/officeart/2005/8/layout/hierarchy1"/>
    <dgm:cxn modelId="{CF907067-0523-4326-8C2D-E7F4B034B4AC}" type="presParOf" srcId="{93B57E90-B972-46FC-B035-AAAA7A8C1DBE}" destId="{526D4AAB-A287-42AB-89E4-06B5B194FF13}" srcOrd="0" destOrd="0" presId="urn:microsoft.com/office/officeart/2005/8/layout/hierarchy1"/>
    <dgm:cxn modelId="{1EFEFEFD-CBDA-4D57-A736-774FE61898D7}" type="presParOf" srcId="{526D4AAB-A287-42AB-89E4-06B5B194FF13}" destId="{8AA3271E-5B59-443C-B9AB-5056590BF676}" srcOrd="0" destOrd="0" presId="urn:microsoft.com/office/officeart/2005/8/layout/hierarchy1"/>
    <dgm:cxn modelId="{15AC6A25-4166-4A70-9D45-099A5D7C32BD}" type="presParOf" srcId="{526D4AAB-A287-42AB-89E4-06B5B194FF13}" destId="{3282AC0C-8F09-4CA4-8154-ECD05EAB7329}" srcOrd="1" destOrd="0" presId="urn:microsoft.com/office/officeart/2005/8/layout/hierarchy1"/>
    <dgm:cxn modelId="{CFAFCAEB-C141-4806-A3ED-0AD976C0C458}" type="presParOf" srcId="{93B57E90-B972-46FC-B035-AAAA7A8C1DBE}" destId="{22FB4FB7-7521-4F07-9A08-758A73995B98}" srcOrd="1" destOrd="0" presId="urn:microsoft.com/office/officeart/2005/8/layout/hierarchy1"/>
    <dgm:cxn modelId="{B9B02D04-DD48-4281-9C77-5595FB413226}" type="presParOf" srcId="{5049F0A4-792A-4D9B-B3FA-9D99054B12E2}" destId="{D4EC5D8D-2D42-4E06-87EE-86FBA133D12A}" srcOrd="6" destOrd="0" presId="urn:microsoft.com/office/officeart/2005/8/layout/hierarchy1"/>
    <dgm:cxn modelId="{7799621B-9FAC-4DA9-B661-8408A28EBF35}" type="presParOf" srcId="{5049F0A4-792A-4D9B-B3FA-9D99054B12E2}" destId="{09C9D95A-E48C-4C59-88B9-46AFA7808A74}" srcOrd="7" destOrd="0" presId="urn:microsoft.com/office/officeart/2005/8/layout/hierarchy1"/>
    <dgm:cxn modelId="{720C6381-E176-4C85-8960-3334BDBF10E5}" type="presParOf" srcId="{09C9D95A-E48C-4C59-88B9-46AFA7808A74}" destId="{13049ADA-F6B4-4ABF-82FA-6D49E50489B6}" srcOrd="0" destOrd="0" presId="urn:microsoft.com/office/officeart/2005/8/layout/hierarchy1"/>
    <dgm:cxn modelId="{87FAEF2C-2156-4ED4-A086-6624A42B4E94}" type="presParOf" srcId="{13049ADA-F6B4-4ABF-82FA-6D49E50489B6}" destId="{2E410491-4A0A-4975-82E0-956D7F48FE44}" srcOrd="0" destOrd="0" presId="urn:microsoft.com/office/officeart/2005/8/layout/hierarchy1"/>
    <dgm:cxn modelId="{70A4B2B8-823B-4954-955F-2F4E09523616}" type="presParOf" srcId="{13049ADA-F6B4-4ABF-82FA-6D49E50489B6}" destId="{C7C08EBE-79FB-4FC2-B587-99A61BA3B85C}" srcOrd="1" destOrd="0" presId="urn:microsoft.com/office/officeart/2005/8/layout/hierarchy1"/>
    <dgm:cxn modelId="{FF498A65-2286-4535-BF60-4D7E2930B05B}" type="presParOf" srcId="{09C9D95A-E48C-4C59-88B9-46AFA7808A74}" destId="{C4B0DF82-58C8-4632-B0DB-7E5B93D0EB8A}" srcOrd="1" destOrd="0" presId="urn:microsoft.com/office/officeart/2005/8/layout/hierarchy1"/>
    <dgm:cxn modelId="{6FB380C8-42D5-4FE9-AAF4-5D2905632CCC}" type="presParOf" srcId="{C4B0DF82-58C8-4632-B0DB-7E5B93D0EB8A}" destId="{FA570191-CDC5-4D81-9C42-5D1B50E37B5D}" srcOrd="0" destOrd="0" presId="urn:microsoft.com/office/officeart/2005/8/layout/hierarchy1"/>
    <dgm:cxn modelId="{D5DCF017-D8BC-4CD9-8685-A6B0047B86F6}" type="presParOf" srcId="{C4B0DF82-58C8-4632-B0DB-7E5B93D0EB8A}" destId="{0616A023-2BBE-44B6-B31A-F551A832B436}" srcOrd="1" destOrd="0" presId="urn:microsoft.com/office/officeart/2005/8/layout/hierarchy1"/>
    <dgm:cxn modelId="{CD01B54D-B18E-4E49-8600-C29B0237F3A3}" type="presParOf" srcId="{0616A023-2BBE-44B6-B31A-F551A832B436}" destId="{B250460D-3C8D-4CEA-B80F-69090CBDE3EB}" srcOrd="0" destOrd="0" presId="urn:microsoft.com/office/officeart/2005/8/layout/hierarchy1"/>
    <dgm:cxn modelId="{16E3333D-09F2-4AB8-A191-990B3A6CB4D2}" type="presParOf" srcId="{B250460D-3C8D-4CEA-B80F-69090CBDE3EB}" destId="{4F6AAA46-2927-4993-9118-F2BDECA42ABE}" srcOrd="0" destOrd="0" presId="urn:microsoft.com/office/officeart/2005/8/layout/hierarchy1"/>
    <dgm:cxn modelId="{87FA2A7A-8749-46AE-A1EC-CA97F1A3CC91}" type="presParOf" srcId="{B250460D-3C8D-4CEA-B80F-69090CBDE3EB}" destId="{13D66288-AB46-4602-8AB8-2ED97985E3D8}" srcOrd="1" destOrd="0" presId="urn:microsoft.com/office/officeart/2005/8/layout/hierarchy1"/>
    <dgm:cxn modelId="{4BDD5D24-0D9E-466C-BF8E-68936C86FA15}" type="presParOf" srcId="{0616A023-2BBE-44B6-B31A-F551A832B436}" destId="{2F70C864-BEEC-4C8B-871D-EAAFAC1214BE}" srcOrd="1" destOrd="0" presId="urn:microsoft.com/office/officeart/2005/8/layout/hierarchy1"/>
    <dgm:cxn modelId="{69380F5F-6F5A-4B55-BEF0-D91ED1FBC12C}" type="presParOf" srcId="{5049F0A4-792A-4D9B-B3FA-9D99054B12E2}" destId="{46A21145-8E15-4B62-93C9-C5A17FEED292}" srcOrd="8" destOrd="0" presId="urn:microsoft.com/office/officeart/2005/8/layout/hierarchy1"/>
    <dgm:cxn modelId="{844A8E50-FFDD-434A-B1E4-E251E115DDAF}" type="presParOf" srcId="{5049F0A4-792A-4D9B-B3FA-9D99054B12E2}" destId="{774C9973-A736-466A-9E5C-1AF5431170C1}" srcOrd="9" destOrd="0" presId="urn:microsoft.com/office/officeart/2005/8/layout/hierarchy1"/>
    <dgm:cxn modelId="{6C73C1C9-7D6C-44F8-A7C3-FA1168632C5F}" type="presParOf" srcId="{774C9973-A736-466A-9E5C-1AF5431170C1}" destId="{48E92F2B-6DCB-48F6-AA7E-618B22BF6EB4}" srcOrd="0" destOrd="0" presId="urn:microsoft.com/office/officeart/2005/8/layout/hierarchy1"/>
    <dgm:cxn modelId="{98EB7CBE-D706-4085-A8DD-443FFC64B3E4}" type="presParOf" srcId="{48E92F2B-6DCB-48F6-AA7E-618B22BF6EB4}" destId="{F0C7CF4E-72C7-44B2-A272-0AF2A09001D1}" srcOrd="0" destOrd="0" presId="urn:microsoft.com/office/officeart/2005/8/layout/hierarchy1"/>
    <dgm:cxn modelId="{50361AE7-ACD7-464F-BDDD-08D7D48B7C4D}" type="presParOf" srcId="{48E92F2B-6DCB-48F6-AA7E-618B22BF6EB4}" destId="{1FE9ABBF-2EC9-4459-AC8F-DBBDF9332EAC}" srcOrd="1" destOrd="0" presId="urn:microsoft.com/office/officeart/2005/8/layout/hierarchy1"/>
    <dgm:cxn modelId="{40EA2356-0FE4-4A00-B82C-29995C2FB9DE}" type="presParOf" srcId="{774C9973-A736-466A-9E5C-1AF5431170C1}" destId="{88688AD9-5C6A-4734-B173-B765A00CAD8B}" srcOrd="1" destOrd="0" presId="urn:microsoft.com/office/officeart/2005/8/layout/hierarchy1"/>
    <dgm:cxn modelId="{B13856B3-10AE-4C22-BC47-F1361CAFE5D8}" type="presParOf" srcId="{88688AD9-5C6A-4734-B173-B765A00CAD8B}" destId="{80EF5494-AE4F-4A8B-BF7F-44C510758AAA}" srcOrd="0" destOrd="0" presId="urn:microsoft.com/office/officeart/2005/8/layout/hierarchy1"/>
    <dgm:cxn modelId="{577F6826-CC4A-45BB-AF63-77B238F8E08D}" type="presParOf" srcId="{88688AD9-5C6A-4734-B173-B765A00CAD8B}" destId="{B0DB1BE4-B5BA-4EFF-B636-BBE7EE301A13}" srcOrd="1" destOrd="0" presId="urn:microsoft.com/office/officeart/2005/8/layout/hierarchy1"/>
    <dgm:cxn modelId="{8C718F5A-CE7B-4224-9952-1FFAA7B2CEAA}" type="presParOf" srcId="{B0DB1BE4-B5BA-4EFF-B636-BBE7EE301A13}" destId="{0B55429C-5E17-45D3-BF1A-E2822E4CB9F3}" srcOrd="0" destOrd="0" presId="urn:microsoft.com/office/officeart/2005/8/layout/hierarchy1"/>
    <dgm:cxn modelId="{E6CDAD6C-1B24-4A50-BF34-EEE688E5A321}" type="presParOf" srcId="{0B55429C-5E17-45D3-BF1A-E2822E4CB9F3}" destId="{E03F54DA-F99D-49AA-AB23-B9157CF58A23}" srcOrd="0" destOrd="0" presId="urn:microsoft.com/office/officeart/2005/8/layout/hierarchy1"/>
    <dgm:cxn modelId="{B345F679-7EBD-4CA8-8BE6-BE1CC92F1EEC}" type="presParOf" srcId="{0B55429C-5E17-45D3-BF1A-E2822E4CB9F3}" destId="{5A6A48F7-948E-4425-9007-E9385FB81B7C}" srcOrd="1" destOrd="0" presId="urn:microsoft.com/office/officeart/2005/8/layout/hierarchy1"/>
    <dgm:cxn modelId="{DDCD1E4B-8071-4D6B-BD6F-735445E0E51C}" type="presParOf" srcId="{B0DB1BE4-B5BA-4EFF-B636-BBE7EE301A13}" destId="{E0AB2AAF-AB14-4C33-9AA7-0778E213B89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1366B0-50F4-45DB-BFAE-0BE4C6F69D5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52421662-72EA-447F-8D2E-92D18754A454}">
      <dgm:prSet phldrT="[Text]" custT="1"/>
      <dgm:spPr/>
      <dgm:t>
        <a:bodyPr/>
        <a:lstStyle/>
        <a:p>
          <a:r>
            <a:rPr lang="en-US" sz="1400" b="1" dirty="0" smtClean="0">
              <a:latin typeface="Tahoma" panose="020B0604030504040204" pitchFamily="34" charset="0"/>
              <a:ea typeface="Tahoma" panose="020B0604030504040204" pitchFamily="34" charset="0"/>
              <a:cs typeface="Tahoma" panose="020B0604030504040204" pitchFamily="34" charset="0"/>
            </a:rPr>
            <a:t>Nội dung</a:t>
          </a:r>
          <a:endParaRPr lang="en-US" sz="1400" b="1" dirty="0">
            <a:latin typeface="Tahoma" panose="020B0604030504040204" pitchFamily="34" charset="0"/>
            <a:ea typeface="Tahoma" panose="020B0604030504040204" pitchFamily="34" charset="0"/>
            <a:cs typeface="Tahoma" panose="020B0604030504040204" pitchFamily="34" charset="0"/>
          </a:endParaRPr>
        </a:p>
      </dgm:t>
    </dgm:pt>
    <dgm:pt modelId="{915438CD-0967-477D-9500-9BBC7B76ADD4}" type="parTrans" cxnId="{463CBF06-C1FD-4585-B9AA-2C3780A4B4CB}">
      <dgm:prSet/>
      <dgm:spPr/>
      <dgm:t>
        <a:bodyPr/>
        <a:lstStyle/>
        <a:p>
          <a:endParaRPr lang="en-US" sz="1400" b="1">
            <a:latin typeface="Tahoma" panose="020B0604030504040204" pitchFamily="34" charset="0"/>
            <a:ea typeface="Tahoma" panose="020B0604030504040204" pitchFamily="34" charset="0"/>
            <a:cs typeface="Tahoma" panose="020B0604030504040204" pitchFamily="34" charset="0"/>
          </a:endParaRPr>
        </a:p>
      </dgm:t>
    </dgm:pt>
    <dgm:pt modelId="{98FF03DC-AFB5-480C-894F-804470033B04}" type="sibTrans" cxnId="{463CBF06-C1FD-4585-B9AA-2C3780A4B4CB}">
      <dgm:prSet/>
      <dgm:spPr/>
      <dgm:t>
        <a:bodyPr/>
        <a:lstStyle/>
        <a:p>
          <a:endParaRPr lang="en-US" sz="1400" b="1">
            <a:latin typeface="Tahoma" panose="020B0604030504040204" pitchFamily="34" charset="0"/>
            <a:ea typeface="Tahoma" panose="020B0604030504040204" pitchFamily="34" charset="0"/>
            <a:cs typeface="Tahoma" panose="020B0604030504040204" pitchFamily="34" charset="0"/>
          </a:endParaRPr>
        </a:p>
      </dgm:t>
    </dgm:pt>
    <dgm:pt modelId="{66765FF4-66B5-4897-A391-5AC31E7C7504}">
      <dgm:prSet phldrT="[Text]" custT="1"/>
      <dgm:spPr/>
      <dgm:t>
        <a:bodyPr/>
        <a:lstStyle/>
        <a:p>
          <a:r>
            <a:rPr lang="en-US" sz="1400" b="1" smtClean="0">
              <a:latin typeface="Tahoma" panose="020B0604030504040204" pitchFamily="34" charset="0"/>
              <a:ea typeface="Tahoma" panose="020B0604030504040204" pitchFamily="34" charset="0"/>
              <a:cs typeface="Tahoma" panose="020B0604030504040204" pitchFamily="34" charset="0"/>
            </a:rPr>
            <a:t>Nghiên cứu ứng dụng cơ sở dữ liệu</a:t>
          </a:r>
          <a:endParaRPr lang="en-US" sz="1400" b="1">
            <a:latin typeface="Tahoma" panose="020B0604030504040204" pitchFamily="34" charset="0"/>
            <a:ea typeface="Tahoma" panose="020B0604030504040204" pitchFamily="34" charset="0"/>
            <a:cs typeface="Tahoma" panose="020B0604030504040204" pitchFamily="34" charset="0"/>
          </a:endParaRPr>
        </a:p>
      </dgm:t>
    </dgm:pt>
    <dgm:pt modelId="{86252A05-9557-47E6-8B77-3A402040A606}" type="parTrans" cxnId="{48BFCEBE-6ACA-4219-8DDA-A5B726CED3FA}">
      <dgm:prSet/>
      <dgm:spPr/>
      <dgm:t>
        <a:bodyPr/>
        <a:lstStyle/>
        <a:p>
          <a:endParaRPr lang="en-US" sz="1400" b="1">
            <a:latin typeface="Tahoma" panose="020B0604030504040204" pitchFamily="34" charset="0"/>
            <a:ea typeface="Tahoma" panose="020B0604030504040204" pitchFamily="34" charset="0"/>
            <a:cs typeface="Tahoma" panose="020B0604030504040204" pitchFamily="34" charset="0"/>
          </a:endParaRPr>
        </a:p>
      </dgm:t>
    </dgm:pt>
    <dgm:pt modelId="{1C8603FA-108A-4C37-A28A-75A702737CEE}" type="sibTrans" cxnId="{48BFCEBE-6ACA-4219-8DDA-A5B726CED3FA}">
      <dgm:prSet/>
      <dgm:spPr/>
      <dgm:t>
        <a:bodyPr/>
        <a:lstStyle/>
        <a:p>
          <a:endParaRPr lang="en-US" sz="1400" b="1">
            <a:latin typeface="Tahoma" panose="020B0604030504040204" pitchFamily="34" charset="0"/>
            <a:ea typeface="Tahoma" panose="020B0604030504040204" pitchFamily="34" charset="0"/>
            <a:cs typeface="Tahoma" panose="020B0604030504040204" pitchFamily="34" charset="0"/>
          </a:endParaRPr>
        </a:p>
      </dgm:t>
    </dgm:pt>
    <dgm:pt modelId="{19988910-6F67-4021-B864-8B9102F683A3}">
      <dgm:prSet phldrT="[Text]" custT="1"/>
      <dgm:spPr/>
      <dgm:t>
        <a:bodyPr/>
        <a:lstStyle/>
        <a:p>
          <a:r>
            <a:rPr lang="en-US" sz="1400" b="1" smtClean="0">
              <a:latin typeface="Tahoma" panose="020B0604030504040204" pitchFamily="34" charset="0"/>
              <a:ea typeface="Tahoma" panose="020B0604030504040204" pitchFamily="34" charset="0"/>
              <a:cs typeface="Tahoma" panose="020B0604030504040204" pitchFamily="34" charset="0"/>
            </a:rPr>
            <a:t>Nghiên cứu úng dụng web </a:t>
          </a:r>
          <a:endParaRPr lang="en-US" sz="1400" b="1">
            <a:latin typeface="Tahoma" panose="020B0604030504040204" pitchFamily="34" charset="0"/>
            <a:ea typeface="Tahoma" panose="020B0604030504040204" pitchFamily="34" charset="0"/>
            <a:cs typeface="Tahoma" panose="020B0604030504040204" pitchFamily="34" charset="0"/>
          </a:endParaRPr>
        </a:p>
      </dgm:t>
    </dgm:pt>
    <dgm:pt modelId="{C004106B-D8A4-45B3-BF0B-5FE3A9FC0FA3}" type="parTrans" cxnId="{93D52466-1B05-4DE3-932E-4F9481C845A2}">
      <dgm:prSet/>
      <dgm:spPr/>
      <dgm:t>
        <a:bodyPr/>
        <a:lstStyle/>
        <a:p>
          <a:endParaRPr lang="en-US" sz="1400" b="1">
            <a:latin typeface="Tahoma" panose="020B0604030504040204" pitchFamily="34" charset="0"/>
            <a:ea typeface="Tahoma" panose="020B0604030504040204" pitchFamily="34" charset="0"/>
            <a:cs typeface="Tahoma" panose="020B0604030504040204" pitchFamily="34" charset="0"/>
          </a:endParaRPr>
        </a:p>
      </dgm:t>
    </dgm:pt>
    <dgm:pt modelId="{A2448973-1840-4B51-8561-6706BFD40095}" type="sibTrans" cxnId="{93D52466-1B05-4DE3-932E-4F9481C845A2}">
      <dgm:prSet/>
      <dgm:spPr/>
      <dgm:t>
        <a:bodyPr/>
        <a:lstStyle/>
        <a:p>
          <a:endParaRPr lang="en-US" sz="1400" b="1">
            <a:latin typeface="Tahoma" panose="020B0604030504040204" pitchFamily="34" charset="0"/>
            <a:ea typeface="Tahoma" panose="020B0604030504040204" pitchFamily="34" charset="0"/>
            <a:cs typeface="Tahoma" panose="020B0604030504040204" pitchFamily="34" charset="0"/>
          </a:endParaRPr>
        </a:p>
      </dgm:t>
    </dgm:pt>
    <dgm:pt modelId="{CE723526-1E97-4090-9115-9E0B9B3BF4CA}">
      <dgm:prSet phldrT="[Text]" custT="1"/>
      <dgm:spPr/>
      <dgm:t>
        <a:bodyPr/>
        <a:lstStyle/>
        <a:p>
          <a:r>
            <a:rPr lang="en-US" sz="1400" b="1" smtClean="0">
              <a:latin typeface="Tahoma" panose="020B0604030504040204" pitchFamily="34" charset="0"/>
              <a:ea typeface="Tahoma" panose="020B0604030504040204" pitchFamily="34" charset="0"/>
              <a:cs typeface="Tahoma" panose="020B0604030504040204" pitchFamily="34" charset="0"/>
            </a:rPr>
            <a:t>Thời gian thực hiện</a:t>
          </a:r>
          <a:endParaRPr lang="en-US" sz="1400" b="1">
            <a:latin typeface="Tahoma" panose="020B0604030504040204" pitchFamily="34" charset="0"/>
            <a:ea typeface="Tahoma" panose="020B0604030504040204" pitchFamily="34" charset="0"/>
            <a:cs typeface="Tahoma" panose="020B0604030504040204" pitchFamily="34" charset="0"/>
          </a:endParaRPr>
        </a:p>
      </dgm:t>
    </dgm:pt>
    <dgm:pt modelId="{50746045-7F0A-46CE-AA5C-48D24542EC96}" type="parTrans" cxnId="{0EAE18E2-45E8-4E4E-A194-6DD898D1641F}">
      <dgm:prSet/>
      <dgm:spPr/>
      <dgm:t>
        <a:bodyPr/>
        <a:lstStyle/>
        <a:p>
          <a:endParaRPr lang="en-US" sz="1400" b="1">
            <a:latin typeface="Tahoma" panose="020B0604030504040204" pitchFamily="34" charset="0"/>
            <a:ea typeface="Tahoma" panose="020B0604030504040204" pitchFamily="34" charset="0"/>
            <a:cs typeface="Tahoma" panose="020B0604030504040204" pitchFamily="34" charset="0"/>
          </a:endParaRPr>
        </a:p>
      </dgm:t>
    </dgm:pt>
    <dgm:pt modelId="{533459F0-C14D-481F-9336-39ED7F53017C}" type="sibTrans" cxnId="{0EAE18E2-45E8-4E4E-A194-6DD898D1641F}">
      <dgm:prSet/>
      <dgm:spPr/>
      <dgm:t>
        <a:bodyPr/>
        <a:lstStyle/>
        <a:p>
          <a:endParaRPr lang="en-US" sz="1400" b="1">
            <a:latin typeface="Tahoma" panose="020B0604030504040204" pitchFamily="34" charset="0"/>
            <a:ea typeface="Tahoma" panose="020B0604030504040204" pitchFamily="34" charset="0"/>
            <a:cs typeface="Tahoma" panose="020B0604030504040204" pitchFamily="34" charset="0"/>
          </a:endParaRPr>
        </a:p>
      </dgm:t>
    </dgm:pt>
    <dgm:pt modelId="{447106E0-AC54-4741-A052-C973A059B936}">
      <dgm:prSet phldrT="[Text]" custT="1"/>
      <dgm:spPr/>
      <dgm:t>
        <a:bodyPr/>
        <a:lstStyle/>
        <a:p>
          <a:r>
            <a:rPr lang="en-US" sz="1400" b="1" smtClean="0">
              <a:latin typeface="Tahoma" panose="020B0604030504040204" pitchFamily="34" charset="0"/>
              <a:ea typeface="Tahoma" panose="020B0604030504040204" pitchFamily="34" charset="0"/>
              <a:cs typeface="Tahoma" panose="020B0604030504040204" pitchFamily="34" charset="0"/>
            </a:rPr>
            <a:t>6 tháng kể từ ngày khởi động dự án (tính từ tháng 4)</a:t>
          </a:r>
          <a:endParaRPr lang="en-US" sz="1400" b="1">
            <a:latin typeface="Tahoma" panose="020B0604030504040204" pitchFamily="34" charset="0"/>
            <a:ea typeface="Tahoma" panose="020B0604030504040204" pitchFamily="34" charset="0"/>
            <a:cs typeface="Tahoma" panose="020B0604030504040204" pitchFamily="34" charset="0"/>
          </a:endParaRPr>
        </a:p>
      </dgm:t>
    </dgm:pt>
    <dgm:pt modelId="{86B4B5E4-81F1-4E54-881D-43C148EA9FD4}" type="parTrans" cxnId="{7C25B319-086F-4425-A1D6-BD77554B9389}">
      <dgm:prSet/>
      <dgm:spPr/>
      <dgm:t>
        <a:bodyPr/>
        <a:lstStyle/>
        <a:p>
          <a:endParaRPr lang="en-US" sz="1400" b="1">
            <a:latin typeface="Tahoma" panose="020B0604030504040204" pitchFamily="34" charset="0"/>
            <a:ea typeface="Tahoma" panose="020B0604030504040204" pitchFamily="34" charset="0"/>
            <a:cs typeface="Tahoma" panose="020B0604030504040204" pitchFamily="34" charset="0"/>
          </a:endParaRPr>
        </a:p>
      </dgm:t>
    </dgm:pt>
    <dgm:pt modelId="{2FF48B5A-F36F-411C-808E-61D727BBEB94}" type="sibTrans" cxnId="{7C25B319-086F-4425-A1D6-BD77554B9389}">
      <dgm:prSet/>
      <dgm:spPr/>
      <dgm:t>
        <a:bodyPr/>
        <a:lstStyle/>
        <a:p>
          <a:endParaRPr lang="en-US" sz="1400" b="1">
            <a:latin typeface="Tahoma" panose="020B0604030504040204" pitchFamily="34" charset="0"/>
            <a:ea typeface="Tahoma" panose="020B0604030504040204" pitchFamily="34" charset="0"/>
            <a:cs typeface="Tahoma" panose="020B0604030504040204" pitchFamily="34" charset="0"/>
          </a:endParaRPr>
        </a:p>
      </dgm:t>
    </dgm:pt>
    <dgm:pt modelId="{2C2E0663-52AE-4C39-AD31-152F208AAF1A}">
      <dgm:prSet phldrT="[Text]" custT="1"/>
      <dgm:spPr/>
      <dgm:t>
        <a:bodyPr/>
        <a:lstStyle/>
        <a:p>
          <a:r>
            <a:rPr lang="en-US" sz="1400" b="1" smtClean="0">
              <a:latin typeface="Tahoma" panose="020B0604030504040204" pitchFamily="34" charset="0"/>
              <a:ea typeface="Tahoma" panose="020B0604030504040204" pitchFamily="34" charset="0"/>
              <a:cs typeface="Tahoma" panose="020B0604030504040204" pitchFamily="34" charset="0"/>
            </a:rPr>
            <a:t>Không gian</a:t>
          </a:r>
          <a:endParaRPr lang="en-US" sz="1400" b="1">
            <a:latin typeface="Tahoma" panose="020B0604030504040204" pitchFamily="34" charset="0"/>
            <a:ea typeface="Tahoma" panose="020B0604030504040204" pitchFamily="34" charset="0"/>
            <a:cs typeface="Tahoma" panose="020B0604030504040204" pitchFamily="34" charset="0"/>
          </a:endParaRPr>
        </a:p>
      </dgm:t>
    </dgm:pt>
    <dgm:pt modelId="{2706ADEB-EFF7-4C71-B9A7-BA49A80306C1}" type="sibTrans" cxnId="{A04F500D-81A6-40AE-BF9E-2809BE9D0FEB}">
      <dgm:prSet/>
      <dgm:spPr/>
      <dgm:t>
        <a:bodyPr/>
        <a:lstStyle/>
        <a:p>
          <a:endParaRPr lang="en-US" sz="1400" b="1">
            <a:latin typeface="Tahoma" panose="020B0604030504040204" pitchFamily="34" charset="0"/>
            <a:ea typeface="Tahoma" panose="020B0604030504040204" pitchFamily="34" charset="0"/>
            <a:cs typeface="Tahoma" panose="020B0604030504040204" pitchFamily="34" charset="0"/>
          </a:endParaRPr>
        </a:p>
      </dgm:t>
    </dgm:pt>
    <dgm:pt modelId="{67FC8080-314E-47B4-A687-53E6F1906862}" type="parTrans" cxnId="{A04F500D-81A6-40AE-BF9E-2809BE9D0FEB}">
      <dgm:prSet/>
      <dgm:spPr/>
      <dgm:t>
        <a:bodyPr/>
        <a:lstStyle/>
        <a:p>
          <a:endParaRPr lang="en-US" sz="1400" b="1">
            <a:latin typeface="Tahoma" panose="020B0604030504040204" pitchFamily="34" charset="0"/>
            <a:ea typeface="Tahoma" panose="020B0604030504040204" pitchFamily="34" charset="0"/>
            <a:cs typeface="Tahoma" panose="020B0604030504040204" pitchFamily="34" charset="0"/>
          </a:endParaRPr>
        </a:p>
      </dgm:t>
    </dgm:pt>
    <dgm:pt modelId="{D2BFF05C-9D22-4D02-8A3D-DC6DDE9B66EC}">
      <dgm:prSet phldrT="[Text]" custT="1"/>
      <dgm:spPr/>
      <dgm:t>
        <a:bodyPr/>
        <a:lstStyle/>
        <a:p>
          <a:r>
            <a:rPr lang="en-US" sz="1400" b="1" smtClean="0">
              <a:latin typeface="Tahoma" panose="020B0604030504040204" pitchFamily="34" charset="0"/>
              <a:ea typeface="Tahoma" panose="020B0604030504040204" pitchFamily="34" charset="0"/>
              <a:cs typeface="Tahoma" panose="020B0604030504040204" pitchFamily="34" charset="0"/>
            </a:rPr>
            <a:t>Trường Đại học Cần Thơ</a:t>
          </a:r>
          <a:endParaRPr lang="en-US" sz="1400" b="1">
            <a:latin typeface="Tahoma" panose="020B0604030504040204" pitchFamily="34" charset="0"/>
            <a:ea typeface="Tahoma" panose="020B0604030504040204" pitchFamily="34" charset="0"/>
            <a:cs typeface="Tahoma" panose="020B0604030504040204" pitchFamily="34" charset="0"/>
          </a:endParaRPr>
        </a:p>
      </dgm:t>
    </dgm:pt>
    <dgm:pt modelId="{45E3D008-C00A-41FA-BBE6-EF38F33229DC}" type="parTrans" cxnId="{861077B9-D75D-467E-BB98-40A97BD53CA1}">
      <dgm:prSet/>
      <dgm:spPr/>
      <dgm:t>
        <a:bodyPr/>
        <a:lstStyle/>
        <a:p>
          <a:endParaRPr lang="en-US" sz="1400" b="1">
            <a:latin typeface="Tahoma" panose="020B0604030504040204" pitchFamily="34" charset="0"/>
            <a:ea typeface="Tahoma" panose="020B0604030504040204" pitchFamily="34" charset="0"/>
            <a:cs typeface="Tahoma" panose="020B0604030504040204" pitchFamily="34" charset="0"/>
          </a:endParaRPr>
        </a:p>
      </dgm:t>
    </dgm:pt>
    <dgm:pt modelId="{F7DFB238-6CFA-4670-AE0D-F7E7E4FB91C4}" type="sibTrans" cxnId="{861077B9-D75D-467E-BB98-40A97BD53CA1}">
      <dgm:prSet/>
      <dgm:spPr/>
      <dgm:t>
        <a:bodyPr/>
        <a:lstStyle/>
        <a:p>
          <a:endParaRPr lang="en-US" sz="1400" b="1">
            <a:latin typeface="Tahoma" panose="020B0604030504040204" pitchFamily="34" charset="0"/>
            <a:ea typeface="Tahoma" panose="020B0604030504040204" pitchFamily="34" charset="0"/>
            <a:cs typeface="Tahoma" panose="020B0604030504040204" pitchFamily="34" charset="0"/>
          </a:endParaRPr>
        </a:p>
      </dgm:t>
    </dgm:pt>
    <dgm:pt modelId="{C26243CB-6E64-482C-8C2E-0AEFB2EA8833}" type="pres">
      <dgm:prSet presAssocID="{8F1366B0-50F4-45DB-BFAE-0BE4C6F69D5D}" presName="Name0" presStyleCnt="0">
        <dgm:presLayoutVars>
          <dgm:dir/>
          <dgm:animLvl val="lvl"/>
          <dgm:resizeHandles val="exact"/>
        </dgm:presLayoutVars>
      </dgm:prSet>
      <dgm:spPr/>
      <dgm:t>
        <a:bodyPr/>
        <a:lstStyle/>
        <a:p>
          <a:endParaRPr lang="en-US"/>
        </a:p>
      </dgm:t>
    </dgm:pt>
    <dgm:pt modelId="{F2B05CFF-E691-483A-89D1-265CCD0EB05F}" type="pres">
      <dgm:prSet presAssocID="{52421662-72EA-447F-8D2E-92D18754A454}" presName="composite" presStyleCnt="0"/>
      <dgm:spPr/>
    </dgm:pt>
    <dgm:pt modelId="{CCB9AB47-713C-4A3F-8096-823A34369D03}" type="pres">
      <dgm:prSet presAssocID="{52421662-72EA-447F-8D2E-92D18754A454}" presName="parTx" presStyleLbl="alignNode1" presStyleIdx="0" presStyleCnt="3">
        <dgm:presLayoutVars>
          <dgm:chMax val="0"/>
          <dgm:chPref val="0"/>
          <dgm:bulletEnabled val="1"/>
        </dgm:presLayoutVars>
      </dgm:prSet>
      <dgm:spPr/>
      <dgm:t>
        <a:bodyPr/>
        <a:lstStyle/>
        <a:p>
          <a:endParaRPr lang="en-US"/>
        </a:p>
      </dgm:t>
    </dgm:pt>
    <dgm:pt modelId="{646D2A92-4717-4AF7-962C-1824AD9DDFCE}" type="pres">
      <dgm:prSet presAssocID="{52421662-72EA-447F-8D2E-92D18754A454}" presName="desTx" presStyleLbl="alignAccFollowNode1" presStyleIdx="0" presStyleCnt="3" custLinFactNeighborX="-42497" custLinFactNeighborY="-209">
        <dgm:presLayoutVars>
          <dgm:bulletEnabled val="1"/>
        </dgm:presLayoutVars>
      </dgm:prSet>
      <dgm:spPr/>
      <dgm:t>
        <a:bodyPr/>
        <a:lstStyle/>
        <a:p>
          <a:endParaRPr lang="en-US"/>
        </a:p>
      </dgm:t>
    </dgm:pt>
    <dgm:pt modelId="{CE7CBF22-0034-4A30-8582-FA921E015C33}" type="pres">
      <dgm:prSet presAssocID="{98FF03DC-AFB5-480C-894F-804470033B04}" presName="space" presStyleCnt="0"/>
      <dgm:spPr/>
    </dgm:pt>
    <dgm:pt modelId="{712D2432-021C-417C-A146-7F87989ED03D}" type="pres">
      <dgm:prSet presAssocID="{CE723526-1E97-4090-9115-9E0B9B3BF4CA}" presName="composite" presStyleCnt="0"/>
      <dgm:spPr/>
    </dgm:pt>
    <dgm:pt modelId="{3F414D5C-48DB-4EAA-B1D6-A0CAC0D7610D}" type="pres">
      <dgm:prSet presAssocID="{CE723526-1E97-4090-9115-9E0B9B3BF4CA}" presName="parTx" presStyleLbl="alignNode1" presStyleIdx="1" presStyleCnt="3">
        <dgm:presLayoutVars>
          <dgm:chMax val="0"/>
          <dgm:chPref val="0"/>
          <dgm:bulletEnabled val="1"/>
        </dgm:presLayoutVars>
      </dgm:prSet>
      <dgm:spPr/>
      <dgm:t>
        <a:bodyPr/>
        <a:lstStyle/>
        <a:p>
          <a:endParaRPr lang="en-US"/>
        </a:p>
      </dgm:t>
    </dgm:pt>
    <dgm:pt modelId="{68E33B5C-936B-46EE-A96B-9B4DE419E331}" type="pres">
      <dgm:prSet presAssocID="{CE723526-1E97-4090-9115-9E0B9B3BF4CA}" presName="desTx" presStyleLbl="alignAccFollowNode1" presStyleIdx="1" presStyleCnt="3">
        <dgm:presLayoutVars>
          <dgm:bulletEnabled val="1"/>
        </dgm:presLayoutVars>
      </dgm:prSet>
      <dgm:spPr/>
      <dgm:t>
        <a:bodyPr/>
        <a:lstStyle/>
        <a:p>
          <a:endParaRPr lang="en-US"/>
        </a:p>
      </dgm:t>
    </dgm:pt>
    <dgm:pt modelId="{3D9346C6-E869-4CA8-9A15-875B0848EF0C}" type="pres">
      <dgm:prSet presAssocID="{533459F0-C14D-481F-9336-39ED7F53017C}" presName="space" presStyleCnt="0"/>
      <dgm:spPr/>
    </dgm:pt>
    <dgm:pt modelId="{6A193B81-A163-490A-8724-E5673E83CE4C}" type="pres">
      <dgm:prSet presAssocID="{2C2E0663-52AE-4C39-AD31-152F208AAF1A}" presName="composite" presStyleCnt="0"/>
      <dgm:spPr/>
    </dgm:pt>
    <dgm:pt modelId="{8547708D-1F94-4481-AE38-B885CE957B99}" type="pres">
      <dgm:prSet presAssocID="{2C2E0663-52AE-4C39-AD31-152F208AAF1A}" presName="parTx" presStyleLbl="alignNode1" presStyleIdx="2" presStyleCnt="3">
        <dgm:presLayoutVars>
          <dgm:chMax val="0"/>
          <dgm:chPref val="0"/>
          <dgm:bulletEnabled val="1"/>
        </dgm:presLayoutVars>
      </dgm:prSet>
      <dgm:spPr/>
      <dgm:t>
        <a:bodyPr/>
        <a:lstStyle/>
        <a:p>
          <a:endParaRPr lang="en-US"/>
        </a:p>
      </dgm:t>
    </dgm:pt>
    <dgm:pt modelId="{B708DE39-21BF-4D03-97A8-AAEC5A41561A}" type="pres">
      <dgm:prSet presAssocID="{2C2E0663-52AE-4C39-AD31-152F208AAF1A}" presName="desTx" presStyleLbl="alignAccFollowNode1" presStyleIdx="2" presStyleCnt="3">
        <dgm:presLayoutVars>
          <dgm:bulletEnabled val="1"/>
        </dgm:presLayoutVars>
      </dgm:prSet>
      <dgm:spPr/>
      <dgm:t>
        <a:bodyPr/>
        <a:lstStyle/>
        <a:p>
          <a:endParaRPr lang="en-US"/>
        </a:p>
      </dgm:t>
    </dgm:pt>
  </dgm:ptLst>
  <dgm:cxnLst>
    <dgm:cxn modelId="{85BE9C3A-110A-4AAE-89B1-CA801027D3CE}" type="presOf" srcId="{2C2E0663-52AE-4C39-AD31-152F208AAF1A}" destId="{8547708D-1F94-4481-AE38-B885CE957B99}" srcOrd="0" destOrd="0" presId="urn:microsoft.com/office/officeart/2005/8/layout/hList1"/>
    <dgm:cxn modelId="{A04F500D-81A6-40AE-BF9E-2809BE9D0FEB}" srcId="{8F1366B0-50F4-45DB-BFAE-0BE4C6F69D5D}" destId="{2C2E0663-52AE-4C39-AD31-152F208AAF1A}" srcOrd="2" destOrd="0" parTransId="{67FC8080-314E-47B4-A687-53E6F1906862}" sibTransId="{2706ADEB-EFF7-4C71-B9A7-BA49A80306C1}"/>
    <dgm:cxn modelId="{3E1C27A8-E6B5-454F-AB06-1FC1DFFA2F2C}" type="presOf" srcId="{447106E0-AC54-4741-A052-C973A059B936}" destId="{68E33B5C-936B-46EE-A96B-9B4DE419E331}" srcOrd="0" destOrd="0" presId="urn:microsoft.com/office/officeart/2005/8/layout/hList1"/>
    <dgm:cxn modelId="{93D52466-1B05-4DE3-932E-4F9481C845A2}" srcId="{52421662-72EA-447F-8D2E-92D18754A454}" destId="{19988910-6F67-4021-B864-8B9102F683A3}" srcOrd="1" destOrd="0" parTransId="{C004106B-D8A4-45B3-BF0B-5FE3A9FC0FA3}" sibTransId="{A2448973-1840-4B51-8561-6706BFD40095}"/>
    <dgm:cxn modelId="{48BFCEBE-6ACA-4219-8DDA-A5B726CED3FA}" srcId="{52421662-72EA-447F-8D2E-92D18754A454}" destId="{66765FF4-66B5-4897-A391-5AC31E7C7504}" srcOrd="0" destOrd="0" parTransId="{86252A05-9557-47E6-8B77-3A402040A606}" sibTransId="{1C8603FA-108A-4C37-A28A-75A702737CEE}"/>
    <dgm:cxn modelId="{76B40C02-AE08-44C7-A716-6336B6C08324}" type="presOf" srcId="{52421662-72EA-447F-8D2E-92D18754A454}" destId="{CCB9AB47-713C-4A3F-8096-823A34369D03}" srcOrd="0" destOrd="0" presId="urn:microsoft.com/office/officeart/2005/8/layout/hList1"/>
    <dgm:cxn modelId="{861077B9-D75D-467E-BB98-40A97BD53CA1}" srcId="{2C2E0663-52AE-4C39-AD31-152F208AAF1A}" destId="{D2BFF05C-9D22-4D02-8A3D-DC6DDE9B66EC}" srcOrd="0" destOrd="0" parTransId="{45E3D008-C00A-41FA-BBE6-EF38F33229DC}" sibTransId="{F7DFB238-6CFA-4670-AE0D-F7E7E4FB91C4}"/>
    <dgm:cxn modelId="{3B8F7DA5-8443-4F2A-8CC9-902D268BC6B1}" type="presOf" srcId="{D2BFF05C-9D22-4D02-8A3D-DC6DDE9B66EC}" destId="{B708DE39-21BF-4D03-97A8-AAEC5A41561A}" srcOrd="0" destOrd="0" presId="urn:microsoft.com/office/officeart/2005/8/layout/hList1"/>
    <dgm:cxn modelId="{CCC9D94A-F609-4C83-8A8E-7CDC9505A0C8}" type="presOf" srcId="{8F1366B0-50F4-45DB-BFAE-0BE4C6F69D5D}" destId="{C26243CB-6E64-482C-8C2E-0AEFB2EA8833}" srcOrd="0" destOrd="0" presId="urn:microsoft.com/office/officeart/2005/8/layout/hList1"/>
    <dgm:cxn modelId="{359B23EF-6BEB-4F9B-94C2-1B8F877F0335}" type="presOf" srcId="{19988910-6F67-4021-B864-8B9102F683A3}" destId="{646D2A92-4717-4AF7-962C-1824AD9DDFCE}" srcOrd="0" destOrd="1" presId="urn:microsoft.com/office/officeart/2005/8/layout/hList1"/>
    <dgm:cxn modelId="{7C25B319-086F-4425-A1D6-BD77554B9389}" srcId="{CE723526-1E97-4090-9115-9E0B9B3BF4CA}" destId="{447106E0-AC54-4741-A052-C973A059B936}" srcOrd="0" destOrd="0" parTransId="{86B4B5E4-81F1-4E54-881D-43C148EA9FD4}" sibTransId="{2FF48B5A-F36F-411C-808E-61D727BBEB94}"/>
    <dgm:cxn modelId="{0EAE18E2-45E8-4E4E-A194-6DD898D1641F}" srcId="{8F1366B0-50F4-45DB-BFAE-0BE4C6F69D5D}" destId="{CE723526-1E97-4090-9115-9E0B9B3BF4CA}" srcOrd="1" destOrd="0" parTransId="{50746045-7F0A-46CE-AA5C-48D24542EC96}" sibTransId="{533459F0-C14D-481F-9336-39ED7F53017C}"/>
    <dgm:cxn modelId="{463CBF06-C1FD-4585-B9AA-2C3780A4B4CB}" srcId="{8F1366B0-50F4-45DB-BFAE-0BE4C6F69D5D}" destId="{52421662-72EA-447F-8D2E-92D18754A454}" srcOrd="0" destOrd="0" parTransId="{915438CD-0967-477D-9500-9BBC7B76ADD4}" sibTransId="{98FF03DC-AFB5-480C-894F-804470033B04}"/>
    <dgm:cxn modelId="{BE2EA091-02DA-4615-ADF1-E7BE77019709}" type="presOf" srcId="{66765FF4-66B5-4897-A391-5AC31E7C7504}" destId="{646D2A92-4717-4AF7-962C-1824AD9DDFCE}" srcOrd="0" destOrd="0" presId="urn:microsoft.com/office/officeart/2005/8/layout/hList1"/>
    <dgm:cxn modelId="{60DD028F-68F2-4EFF-89C2-F0649344B1E4}" type="presOf" srcId="{CE723526-1E97-4090-9115-9E0B9B3BF4CA}" destId="{3F414D5C-48DB-4EAA-B1D6-A0CAC0D7610D}" srcOrd="0" destOrd="0" presId="urn:microsoft.com/office/officeart/2005/8/layout/hList1"/>
    <dgm:cxn modelId="{326DF3EC-21D0-4A2F-B80C-391BC2CB1047}" type="presParOf" srcId="{C26243CB-6E64-482C-8C2E-0AEFB2EA8833}" destId="{F2B05CFF-E691-483A-89D1-265CCD0EB05F}" srcOrd="0" destOrd="0" presId="urn:microsoft.com/office/officeart/2005/8/layout/hList1"/>
    <dgm:cxn modelId="{F1A49750-D39D-4527-9738-97310112E0D7}" type="presParOf" srcId="{F2B05CFF-E691-483A-89D1-265CCD0EB05F}" destId="{CCB9AB47-713C-4A3F-8096-823A34369D03}" srcOrd="0" destOrd="0" presId="urn:microsoft.com/office/officeart/2005/8/layout/hList1"/>
    <dgm:cxn modelId="{5513B668-1281-4D6E-8885-7861A7F2A814}" type="presParOf" srcId="{F2B05CFF-E691-483A-89D1-265CCD0EB05F}" destId="{646D2A92-4717-4AF7-962C-1824AD9DDFCE}" srcOrd="1" destOrd="0" presId="urn:microsoft.com/office/officeart/2005/8/layout/hList1"/>
    <dgm:cxn modelId="{808D85B7-C3DA-479E-ADE0-B7F10774143A}" type="presParOf" srcId="{C26243CB-6E64-482C-8C2E-0AEFB2EA8833}" destId="{CE7CBF22-0034-4A30-8582-FA921E015C33}" srcOrd="1" destOrd="0" presId="urn:microsoft.com/office/officeart/2005/8/layout/hList1"/>
    <dgm:cxn modelId="{3C481D76-A0C2-4BB8-96C9-2C1676CC04C9}" type="presParOf" srcId="{C26243CB-6E64-482C-8C2E-0AEFB2EA8833}" destId="{712D2432-021C-417C-A146-7F87989ED03D}" srcOrd="2" destOrd="0" presId="urn:microsoft.com/office/officeart/2005/8/layout/hList1"/>
    <dgm:cxn modelId="{A0EAD6BC-3C79-485E-990A-4ED74AF5E5F0}" type="presParOf" srcId="{712D2432-021C-417C-A146-7F87989ED03D}" destId="{3F414D5C-48DB-4EAA-B1D6-A0CAC0D7610D}" srcOrd="0" destOrd="0" presId="urn:microsoft.com/office/officeart/2005/8/layout/hList1"/>
    <dgm:cxn modelId="{6E29D037-A04D-49B3-A6FD-03405ED2A2D9}" type="presParOf" srcId="{712D2432-021C-417C-A146-7F87989ED03D}" destId="{68E33B5C-936B-46EE-A96B-9B4DE419E331}" srcOrd="1" destOrd="0" presId="urn:microsoft.com/office/officeart/2005/8/layout/hList1"/>
    <dgm:cxn modelId="{54DF211B-9FB2-4822-883D-DEACBD6F6B38}" type="presParOf" srcId="{C26243CB-6E64-482C-8C2E-0AEFB2EA8833}" destId="{3D9346C6-E869-4CA8-9A15-875B0848EF0C}" srcOrd="3" destOrd="0" presId="urn:microsoft.com/office/officeart/2005/8/layout/hList1"/>
    <dgm:cxn modelId="{FE035BB9-840D-4F40-9FC6-9C77F19A9159}" type="presParOf" srcId="{C26243CB-6E64-482C-8C2E-0AEFB2EA8833}" destId="{6A193B81-A163-490A-8724-E5673E83CE4C}" srcOrd="4" destOrd="0" presId="urn:microsoft.com/office/officeart/2005/8/layout/hList1"/>
    <dgm:cxn modelId="{D1EB5550-940D-42FE-84E8-778436E56DA0}" type="presParOf" srcId="{6A193B81-A163-490A-8724-E5673E83CE4C}" destId="{8547708D-1F94-4481-AE38-B885CE957B99}" srcOrd="0" destOrd="0" presId="urn:microsoft.com/office/officeart/2005/8/layout/hList1"/>
    <dgm:cxn modelId="{7814C635-B2FE-4AF4-B95A-01DF9118E1AF}" type="presParOf" srcId="{6A193B81-A163-490A-8724-E5673E83CE4C}" destId="{B708DE39-21BF-4D03-97A8-AAEC5A41561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F81ED7-678B-4813-89A3-60543F174529}" type="doc">
      <dgm:prSet loTypeId="urn:microsoft.com/office/officeart/2005/8/layout/hierarchy1" loCatId="hierarchy" qsTypeId="urn:microsoft.com/office/officeart/2005/8/quickstyle/simple1" qsCatId="simple" csTypeId="urn:microsoft.com/office/officeart/2005/8/colors/colorful3" csCatId="colorful" phldr="1"/>
      <dgm:spPr/>
      <dgm:t>
        <a:bodyPr/>
        <a:lstStyle/>
        <a:p>
          <a:endParaRPr lang="en-US"/>
        </a:p>
      </dgm:t>
    </dgm:pt>
    <dgm:pt modelId="{CFAF2E01-A91A-4F67-866A-BB48BFF26871}">
      <dgm:prSet phldrT="[Text]"/>
      <dgm:spPr/>
      <dgm:t>
        <a:bodyPr/>
        <a:lstStyle/>
        <a:p>
          <a:r>
            <a:rPr lang="en-US" b="1" smtClean="0">
              <a:latin typeface="Arial" panose="020B0604020202020204" pitchFamily="34" charset="0"/>
              <a:cs typeface="Arial" panose="020B0604020202020204" pitchFamily="34" charset="0"/>
            </a:rPr>
            <a:t>MVC</a:t>
          </a:r>
          <a:endParaRPr lang="en-US" b="1">
            <a:latin typeface="Arial" panose="020B0604020202020204" pitchFamily="34" charset="0"/>
            <a:cs typeface="Arial" panose="020B0604020202020204" pitchFamily="34" charset="0"/>
          </a:endParaRPr>
        </a:p>
      </dgm:t>
    </dgm:pt>
    <dgm:pt modelId="{A1271A47-CB7F-4CF9-968D-5B096E0F33AD}" type="parTrans" cxnId="{0FDFC085-6D3E-4656-9DD0-50C481118383}">
      <dgm:prSet/>
      <dgm:spPr/>
      <dgm:t>
        <a:bodyPr/>
        <a:lstStyle/>
        <a:p>
          <a:endParaRPr lang="en-US" b="1">
            <a:latin typeface="Arial" panose="020B0604020202020204" pitchFamily="34" charset="0"/>
            <a:cs typeface="Arial" panose="020B0604020202020204" pitchFamily="34" charset="0"/>
          </a:endParaRPr>
        </a:p>
      </dgm:t>
    </dgm:pt>
    <dgm:pt modelId="{9F448EF6-F517-44F7-875A-1FBFC42C27BA}" type="sibTrans" cxnId="{0FDFC085-6D3E-4656-9DD0-50C481118383}">
      <dgm:prSet/>
      <dgm:spPr/>
      <dgm:t>
        <a:bodyPr/>
        <a:lstStyle/>
        <a:p>
          <a:endParaRPr lang="en-US" b="1">
            <a:latin typeface="Arial" panose="020B0604020202020204" pitchFamily="34" charset="0"/>
            <a:cs typeface="Arial" panose="020B0604020202020204" pitchFamily="34" charset="0"/>
          </a:endParaRPr>
        </a:p>
      </dgm:t>
    </dgm:pt>
    <dgm:pt modelId="{5E1DEB01-BC62-4634-8C9E-8BF549996907}">
      <dgm:prSet phldrT="[Text]"/>
      <dgm:spPr/>
      <dgm:t>
        <a:bodyPr/>
        <a:lstStyle/>
        <a:p>
          <a:r>
            <a:rPr lang="en-US" b="1" smtClean="0">
              <a:latin typeface="Arial" panose="020B0604020202020204" pitchFamily="34" charset="0"/>
              <a:cs typeface="Arial" panose="020B0604020202020204" pitchFamily="34" charset="0"/>
            </a:rPr>
            <a:t>Controller</a:t>
          </a:r>
          <a:endParaRPr lang="en-US" b="1">
            <a:latin typeface="Arial" panose="020B0604020202020204" pitchFamily="34" charset="0"/>
            <a:cs typeface="Arial" panose="020B0604020202020204" pitchFamily="34" charset="0"/>
          </a:endParaRPr>
        </a:p>
      </dgm:t>
    </dgm:pt>
    <dgm:pt modelId="{3FD9BFFF-5A2D-4794-B450-A0B90BF87193}" type="parTrans" cxnId="{E91E0723-9E97-4618-9C09-C874DD34A4CD}">
      <dgm:prSet/>
      <dgm:spPr/>
      <dgm:t>
        <a:bodyPr/>
        <a:lstStyle/>
        <a:p>
          <a:endParaRPr lang="en-US" b="1">
            <a:latin typeface="Arial" panose="020B0604020202020204" pitchFamily="34" charset="0"/>
            <a:cs typeface="Arial" panose="020B0604020202020204" pitchFamily="34" charset="0"/>
          </a:endParaRPr>
        </a:p>
      </dgm:t>
    </dgm:pt>
    <dgm:pt modelId="{EE8E12AE-0EB2-4F0D-952E-E8423EF4D7DF}" type="sibTrans" cxnId="{E91E0723-9E97-4618-9C09-C874DD34A4CD}">
      <dgm:prSet/>
      <dgm:spPr/>
      <dgm:t>
        <a:bodyPr/>
        <a:lstStyle/>
        <a:p>
          <a:endParaRPr lang="en-US" b="1">
            <a:latin typeface="Arial" panose="020B0604020202020204" pitchFamily="34" charset="0"/>
            <a:cs typeface="Arial" panose="020B0604020202020204" pitchFamily="34" charset="0"/>
          </a:endParaRPr>
        </a:p>
      </dgm:t>
    </dgm:pt>
    <dgm:pt modelId="{3C65457A-FEBC-4CF1-8778-823A9A612831}">
      <dgm:prSet phldrT="[Text]"/>
      <dgm:spPr/>
      <dgm:t>
        <a:bodyPr/>
        <a:lstStyle/>
        <a:p>
          <a:r>
            <a:rPr lang="en-US" b="1" smtClean="0">
              <a:latin typeface="Arial" panose="020B0604020202020204" pitchFamily="34" charset="0"/>
              <a:cs typeface="Arial" panose="020B0604020202020204" pitchFamily="34" charset="0"/>
            </a:rPr>
            <a:t>View</a:t>
          </a:r>
          <a:endParaRPr lang="en-US" b="1">
            <a:latin typeface="Arial" panose="020B0604020202020204" pitchFamily="34" charset="0"/>
            <a:cs typeface="Arial" panose="020B0604020202020204" pitchFamily="34" charset="0"/>
          </a:endParaRPr>
        </a:p>
      </dgm:t>
    </dgm:pt>
    <dgm:pt modelId="{BD74CF2E-54E9-4147-B6BE-A408F2B7493D}" type="parTrans" cxnId="{6A6147D9-BCBE-41C4-97F2-A0DA83AAA4F4}">
      <dgm:prSet/>
      <dgm:spPr/>
      <dgm:t>
        <a:bodyPr/>
        <a:lstStyle/>
        <a:p>
          <a:endParaRPr lang="en-US" b="1">
            <a:latin typeface="Arial" panose="020B0604020202020204" pitchFamily="34" charset="0"/>
            <a:cs typeface="Arial" panose="020B0604020202020204" pitchFamily="34" charset="0"/>
          </a:endParaRPr>
        </a:p>
      </dgm:t>
    </dgm:pt>
    <dgm:pt modelId="{A9041F9F-7DA4-4489-AD99-5EEB2EBD763E}" type="sibTrans" cxnId="{6A6147D9-BCBE-41C4-97F2-A0DA83AAA4F4}">
      <dgm:prSet/>
      <dgm:spPr/>
      <dgm:t>
        <a:bodyPr/>
        <a:lstStyle/>
        <a:p>
          <a:endParaRPr lang="en-US" b="1">
            <a:latin typeface="Arial" panose="020B0604020202020204" pitchFamily="34" charset="0"/>
            <a:cs typeface="Arial" panose="020B0604020202020204" pitchFamily="34" charset="0"/>
          </a:endParaRPr>
        </a:p>
      </dgm:t>
    </dgm:pt>
    <dgm:pt modelId="{BB4CC8DE-7A5E-4347-A290-46DC16A3A1EA}">
      <dgm:prSet phldrT="[Text]"/>
      <dgm:spPr/>
      <dgm:t>
        <a:bodyPr/>
        <a:lstStyle/>
        <a:p>
          <a:r>
            <a:rPr lang="en-US" b="1" smtClean="0">
              <a:latin typeface="Arial" panose="020B0604020202020204" pitchFamily="34" charset="0"/>
              <a:cs typeface="Arial" panose="020B0604020202020204" pitchFamily="34" charset="0"/>
            </a:rPr>
            <a:t>Object</a:t>
          </a:r>
          <a:endParaRPr lang="en-US" b="1">
            <a:latin typeface="Arial" panose="020B0604020202020204" pitchFamily="34" charset="0"/>
            <a:cs typeface="Arial" panose="020B0604020202020204" pitchFamily="34" charset="0"/>
          </a:endParaRPr>
        </a:p>
      </dgm:t>
    </dgm:pt>
    <dgm:pt modelId="{A77CDA38-C70F-4618-B488-28C5B1142BF6}" type="parTrans" cxnId="{33F4EC4D-C7F4-46D8-92DC-7DED6B5CAFD9}">
      <dgm:prSet/>
      <dgm:spPr/>
      <dgm:t>
        <a:bodyPr/>
        <a:lstStyle/>
        <a:p>
          <a:endParaRPr lang="en-US" b="1">
            <a:latin typeface="Arial" panose="020B0604020202020204" pitchFamily="34" charset="0"/>
            <a:cs typeface="Arial" panose="020B0604020202020204" pitchFamily="34" charset="0"/>
          </a:endParaRPr>
        </a:p>
      </dgm:t>
    </dgm:pt>
    <dgm:pt modelId="{8B1EA62A-D57B-418F-B137-AF227CE3CA1C}" type="sibTrans" cxnId="{33F4EC4D-C7F4-46D8-92DC-7DED6B5CAFD9}">
      <dgm:prSet/>
      <dgm:spPr/>
      <dgm:t>
        <a:bodyPr/>
        <a:lstStyle/>
        <a:p>
          <a:endParaRPr lang="en-US" b="1">
            <a:latin typeface="Arial" panose="020B0604020202020204" pitchFamily="34" charset="0"/>
            <a:cs typeface="Arial" panose="020B0604020202020204" pitchFamily="34" charset="0"/>
          </a:endParaRPr>
        </a:p>
      </dgm:t>
    </dgm:pt>
    <dgm:pt modelId="{D46A8A61-92F7-4258-9B3C-3088C69EEE1B}">
      <dgm:prSet phldrT="[Text]"/>
      <dgm:spPr/>
      <dgm:t>
        <a:bodyPr/>
        <a:lstStyle/>
        <a:p>
          <a:r>
            <a:rPr lang="en-US" b="1" smtClean="0">
              <a:latin typeface="Arial" panose="020B0604020202020204" pitchFamily="34" charset="0"/>
              <a:cs typeface="Arial" panose="020B0604020202020204" pitchFamily="34" charset="0"/>
            </a:rPr>
            <a:t>Model</a:t>
          </a:r>
          <a:endParaRPr lang="en-US" b="1">
            <a:latin typeface="Arial" panose="020B0604020202020204" pitchFamily="34" charset="0"/>
            <a:cs typeface="Arial" panose="020B0604020202020204" pitchFamily="34" charset="0"/>
          </a:endParaRPr>
        </a:p>
      </dgm:t>
    </dgm:pt>
    <dgm:pt modelId="{56D9F55B-D28C-4D8E-9DAC-7754F07B8EC5}" type="parTrans" cxnId="{15B4A467-6DEF-48B7-B4BC-69D551B5D7A7}">
      <dgm:prSet/>
      <dgm:spPr/>
      <dgm:t>
        <a:bodyPr/>
        <a:lstStyle/>
        <a:p>
          <a:endParaRPr lang="en-US" b="1">
            <a:latin typeface="Arial" panose="020B0604020202020204" pitchFamily="34" charset="0"/>
            <a:cs typeface="Arial" panose="020B0604020202020204" pitchFamily="34" charset="0"/>
          </a:endParaRPr>
        </a:p>
      </dgm:t>
    </dgm:pt>
    <dgm:pt modelId="{15ED1291-72C5-4E31-ACCB-8FFBACABFF2B}" type="sibTrans" cxnId="{15B4A467-6DEF-48B7-B4BC-69D551B5D7A7}">
      <dgm:prSet/>
      <dgm:spPr/>
      <dgm:t>
        <a:bodyPr/>
        <a:lstStyle/>
        <a:p>
          <a:endParaRPr lang="en-US" b="1">
            <a:latin typeface="Arial" panose="020B0604020202020204" pitchFamily="34" charset="0"/>
            <a:cs typeface="Arial" panose="020B0604020202020204" pitchFamily="34" charset="0"/>
          </a:endParaRPr>
        </a:p>
      </dgm:t>
    </dgm:pt>
    <dgm:pt modelId="{96C206C3-3F19-433D-87C4-17BF80B79360}" type="pres">
      <dgm:prSet presAssocID="{D5F81ED7-678B-4813-89A3-60543F174529}" presName="hierChild1" presStyleCnt="0">
        <dgm:presLayoutVars>
          <dgm:chPref val="1"/>
          <dgm:dir/>
          <dgm:animOne val="branch"/>
          <dgm:animLvl val="lvl"/>
          <dgm:resizeHandles/>
        </dgm:presLayoutVars>
      </dgm:prSet>
      <dgm:spPr/>
      <dgm:t>
        <a:bodyPr/>
        <a:lstStyle/>
        <a:p>
          <a:endParaRPr lang="en-US"/>
        </a:p>
      </dgm:t>
    </dgm:pt>
    <dgm:pt modelId="{8BE4A0A8-CE00-4875-AE8F-F1439CB3A5A1}" type="pres">
      <dgm:prSet presAssocID="{CFAF2E01-A91A-4F67-866A-BB48BFF26871}" presName="hierRoot1" presStyleCnt="0"/>
      <dgm:spPr/>
    </dgm:pt>
    <dgm:pt modelId="{F6B05259-BDEF-449B-BA6E-52360FB6A55C}" type="pres">
      <dgm:prSet presAssocID="{CFAF2E01-A91A-4F67-866A-BB48BFF26871}" presName="composite" presStyleCnt="0"/>
      <dgm:spPr/>
    </dgm:pt>
    <dgm:pt modelId="{BD84B907-32A6-4A98-AD9E-E4029035B900}" type="pres">
      <dgm:prSet presAssocID="{CFAF2E01-A91A-4F67-866A-BB48BFF26871}" presName="background" presStyleLbl="node0" presStyleIdx="0" presStyleCnt="1"/>
      <dgm:spPr/>
    </dgm:pt>
    <dgm:pt modelId="{99816DEF-FFF8-458A-84FB-D0893F5E1424}" type="pres">
      <dgm:prSet presAssocID="{CFAF2E01-A91A-4F67-866A-BB48BFF26871}" presName="text" presStyleLbl="fgAcc0" presStyleIdx="0" presStyleCnt="1">
        <dgm:presLayoutVars>
          <dgm:chPref val="3"/>
        </dgm:presLayoutVars>
      </dgm:prSet>
      <dgm:spPr/>
      <dgm:t>
        <a:bodyPr/>
        <a:lstStyle/>
        <a:p>
          <a:endParaRPr lang="en-US"/>
        </a:p>
      </dgm:t>
    </dgm:pt>
    <dgm:pt modelId="{5049F0A4-792A-4D9B-B3FA-9D99054B12E2}" type="pres">
      <dgm:prSet presAssocID="{CFAF2E01-A91A-4F67-866A-BB48BFF26871}" presName="hierChild2" presStyleCnt="0"/>
      <dgm:spPr/>
    </dgm:pt>
    <dgm:pt modelId="{5805BABB-0691-4595-8D8D-28A391DF8D48}" type="pres">
      <dgm:prSet presAssocID="{A77CDA38-C70F-4618-B488-28C5B1142BF6}" presName="Name10" presStyleLbl="parChTrans1D2" presStyleIdx="0" presStyleCnt="4"/>
      <dgm:spPr/>
      <dgm:t>
        <a:bodyPr/>
        <a:lstStyle/>
        <a:p>
          <a:endParaRPr lang="en-US"/>
        </a:p>
      </dgm:t>
    </dgm:pt>
    <dgm:pt modelId="{FF60EBB9-EDF0-4B56-8437-D2408129533B}" type="pres">
      <dgm:prSet presAssocID="{BB4CC8DE-7A5E-4347-A290-46DC16A3A1EA}" presName="hierRoot2" presStyleCnt="0"/>
      <dgm:spPr/>
    </dgm:pt>
    <dgm:pt modelId="{B7695DDD-EE09-4622-A86E-E26A64C42C26}" type="pres">
      <dgm:prSet presAssocID="{BB4CC8DE-7A5E-4347-A290-46DC16A3A1EA}" presName="composite2" presStyleCnt="0"/>
      <dgm:spPr/>
    </dgm:pt>
    <dgm:pt modelId="{40F23E15-1E08-4671-84A8-4C896D7FCF24}" type="pres">
      <dgm:prSet presAssocID="{BB4CC8DE-7A5E-4347-A290-46DC16A3A1EA}" presName="background2" presStyleLbl="node2" presStyleIdx="0" presStyleCnt="4"/>
      <dgm:spPr/>
    </dgm:pt>
    <dgm:pt modelId="{1928EFFE-06A2-4D53-B7F2-921F118A9D88}" type="pres">
      <dgm:prSet presAssocID="{BB4CC8DE-7A5E-4347-A290-46DC16A3A1EA}" presName="text2" presStyleLbl="fgAcc2" presStyleIdx="0" presStyleCnt="4">
        <dgm:presLayoutVars>
          <dgm:chPref val="3"/>
        </dgm:presLayoutVars>
      </dgm:prSet>
      <dgm:spPr/>
      <dgm:t>
        <a:bodyPr/>
        <a:lstStyle/>
        <a:p>
          <a:endParaRPr lang="en-US"/>
        </a:p>
      </dgm:t>
    </dgm:pt>
    <dgm:pt modelId="{30AB7236-5E1A-4C45-8485-0D8CDEA41692}" type="pres">
      <dgm:prSet presAssocID="{BB4CC8DE-7A5E-4347-A290-46DC16A3A1EA}" presName="hierChild3" presStyleCnt="0"/>
      <dgm:spPr/>
    </dgm:pt>
    <dgm:pt modelId="{B905EAB5-D49B-42CE-ADD3-50634C0755D0}" type="pres">
      <dgm:prSet presAssocID="{56D9F55B-D28C-4D8E-9DAC-7754F07B8EC5}" presName="Name10" presStyleLbl="parChTrans1D2" presStyleIdx="1" presStyleCnt="4"/>
      <dgm:spPr/>
      <dgm:t>
        <a:bodyPr/>
        <a:lstStyle/>
        <a:p>
          <a:endParaRPr lang="en-US"/>
        </a:p>
      </dgm:t>
    </dgm:pt>
    <dgm:pt modelId="{18B9885E-1787-44D6-A9DA-A16483A827B4}" type="pres">
      <dgm:prSet presAssocID="{D46A8A61-92F7-4258-9B3C-3088C69EEE1B}" presName="hierRoot2" presStyleCnt="0"/>
      <dgm:spPr/>
    </dgm:pt>
    <dgm:pt modelId="{6606AF05-CEE0-4DC3-AC32-646BFC071284}" type="pres">
      <dgm:prSet presAssocID="{D46A8A61-92F7-4258-9B3C-3088C69EEE1B}" presName="composite2" presStyleCnt="0"/>
      <dgm:spPr/>
    </dgm:pt>
    <dgm:pt modelId="{F5159C82-761A-47D2-80AE-23CC660F4898}" type="pres">
      <dgm:prSet presAssocID="{D46A8A61-92F7-4258-9B3C-3088C69EEE1B}" presName="background2" presStyleLbl="node2" presStyleIdx="1" presStyleCnt="4"/>
      <dgm:spPr/>
    </dgm:pt>
    <dgm:pt modelId="{65D58660-28E8-4B8F-93CA-856AEBCE32AA}" type="pres">
      <dgm:prSet presAssocID="{D46A8A61-92F7-4258-9B3C-3088C69EEE1B}" presName="text2" presStyleLbl="fgAcc2" presStyleIdx="1" presStyleCnt="4">
        <dgm:presLayoutVars>
          <dgm:chPref val="3"/>
        </dgm:presLayoutVars>
      </dgm:prSet>
      <dgm:spPr/>
      <dgm:t>
        <a:bodyPr/>
        <a:lstStyle/>
        <a:p>
          <a:endParaRPr lang="en-US"/>
        </a:p>
      </dgm:t>
    </dgm:pt>
    <dgm:pt modelId="{C57F6740-F546-44D2-97EB-486722BC4D23}" type="pres">
      <dgm:prSet presAssocID="{D46A8A61-92F7-4258-9B3C-3088C69EEE1B}" presName="hierChild3" presStyleCnt="0"/>
      <dgm:spPr/>
    </dgm:pt>
    <dgm:pt modelId="{EB0379AB-2DCD-487A-BD1D-E1B5C287F60D}" type="pres">
      <dgm:prSet presAssocID="{3FD9BFFF-5A2D-4794-B450-A0B90BF87193}" presName="Name10" presStyleLbl="parChTrans1D2" presStyleIdx="2" presStyleCnt="4"/>
      <dgm:spPr/>
      <dgm:t>
        <a:bodyPr/>
        <a:lstStyle/>
        <a:p>
          <a:endParaRPr lang="en-US"/>
        </a:p>
      </dgm:t>
    </dgm:pt>
    <dgm:pt modelId="{0F96DFBD-34A8-45C6-80BC-45D6B2DB80A9}" type="pres">
      <dgm:prSet presAssocID="{5E1DEB01-BC62-4634-8C9E-8BF549996907}" presName="hierRoot2" presStyleCnt="0"/>
      <dgm:spPr/>
    </dgm:pt>
    <dgm:pt modelId="{5D122347-9859-4907-9AFC-B1E797BA28CE}" type="pres">
      <dgm:prSet presAssocID="{5E1DEB01-BC62-4634-8C9E-8BF549996907}" presName="composite2" presStyleCnt="0"/>
      <dgm:spPr/>
    </dgm:pt>
    <dgm:pt modelId="{CC180BBF-1F2C-4232-9DBE-7539AC8F2F35}" type="pres">
      <dgm:prSet presAssocID="{5E1DEB01-BC62-4634-8C9E-8BF549996907}" presName="background2" presStyleLbl="node2" presStyleIdx="2" presStyleCnt="4"/>
      <dgm:spPr/>
    </dgm:pt>
    <dgm:pt modelId="{9D34B68B-8213-405E-9C05-AF7305A3E879}" type="pres">
      <dgm:prSet presAssocID="{5E1DEB01-BC62-4634-8C9E-8BF549996907}" presName="text2" presStyleLbl="fgAcc2" presStyleIdx="2" presStyleCnt="4">
        <dgm:presLayoutVars>
          <dgm:chPref val="3"/>
        </dgm:presLayoutVars>
      </dgm:prSet>
      <dgm:spPr/>
      <dgm:t>
        <a:bodyPr/>
        <a:lstStyle/>
        <a:p>
          <a:endParaRPr lang="en-US"/>
        </a:p>
      </dgm:t>
    </dgm:pt>
    <dgm:pt modelId="{6587914C-FE1F-41E2-99D3-349CA17F198C}" type="pres">
      <dgm:prSet presAssocID="{5E1DEB01-BC62-4634-8C9E-8BF549996907}" presName="hierChild3" presStyleCnt="0"/>
      <dgm:spPr/>
    </dgm:pt>
    <dgm:pt modelId="{D4EC5D8D-2D42-4E06-87EE-86FBA133D12A}" type="pres">
      <dgm:prSet presAssocID="{BD74CF2E-54E9-4147-B6BE-A408F2B7493D}" presName="Name10" presStyleLbl="parChTrans1D2" presStyleIdx="3" presStyleCnt="4"/>
      <dgm:spPr/>
      <dgm:t>
        <a:bodyPr/>
        <a:lstStyle/>
        <a:p>
          <a:endParaRPr lang="en-US"/>
        </a:p>
      </dgm:t>
    </dgm:pt>
    <dgm:pt modelId="{09C9D95A-E48C-4C59-88B9-46AFA7808A74}" type="pres">
      <dgm:prSet presAssocID="{3C65457A-FEBC-4CF1-8778-823A9A612831}" presName="hierRoot2" presStyleCnt="0"/>
      <dgm:spPr/>
    </dgm:pt>
    <dgm:pt modelId="{13049ADA-F6B4-4ABF-82FA-6D49E50489B6}" type="pres">
      <dgm:prSet presAssocID="{3C65457A-FEBC-4CF1-8778-823A9A612831}" presName="composite2" presStyleCnt="0"/>
      <dgm:spPr/>
    </dgm:pt>
    <dgm:pt modelId="{2E410491-4A0A-4975-82E0-956D7F48FE44}" type="pres">
      <dgm:prSet presAssocID="{3C65457A-FEBC-4CF1-8778-823A9A612831}" presName="background2" presStyleLbl="node2" presStyleIdx="3" presStyleCnt="4"/>
      <dgm:spPr/>
    </dgm:pt>
    <dgm:pt modelId="{C7C08EBE-79FB-4FC2-B587-99A61BA3B85C}" type="pres">
      <dgm:prSet presAssocID="{3C65457A-FEBC-4CF1-8778-823A9A612831}" presName="text2" presStyleLbl="fgAcc2" presStyleIdx="3" presStyleCnt="4">
        <dgm:presLayoutVars>
          <dgm:chPref val="3"/>
        </dgm:presLayoutVars>
      </dgm:prSet>
      <dgm:spPr/>
      <dgm:t>
        <a:bodyPr/>
        <a:lstStyle/>
        <a:p>
          <a:endParaRPr lang="en-US"/>
        </a:p>
      </dgm:t>
    </dgm:pt>
    <dgm:pt modelId="{C4B0DF82-58C8-4632-B0DB-7E5B93D0EB8A}" type="pres">
      <dgm:prSet presAssocID="{3C65457A-FEBC-4CF1-8778-823A9A612831}" presName="hierChild3" presStyleCnt="0"/>
      <dgm:spPr/>
    </dgm:pt>
  </dgm:ptLst>
  <dgm:cxnLst>
    <dgm:cxn modelId="{1DBE1AFC-80E8-47C7-B1AC-B3CA257667AD}" type="presOf" srcId="{BD74CF2E-54E9-4147-B6BE-A408F2B7493D}" destId="{D4EC5D8D-2D42-4E06-87EE-86FBA133D12A}" srcOrd="0" destOrd="0" presId="urn:microsoft.com/office/officeart/2005/8/layout/hierarchy1"/>
    <dgm:cxn modelId="{39631277-73E1-4E4D-8BA8-14E6E062AD3D}" type="presOf" srcId="{5E1DEB01-BC62-4634-8C9E-8BF549996907}" destId="{9D34B68B-8213-405E-9C05-AF7305A3E879}" srcOrd="0" destOrd="0" presId="urn:microsoft.com/office/officeart/2005/8/layout/hierarchy1"/>
    <dgm:cxn modelId="{E91E0723-9E97-4618-9C09-C874DD34A4CD}" srcId="{CFAF2E01-A91A-4F67-866A-BB48BFF26871}" destId="{5E1DEB01-BC62-4634-8C9E-8BF549996907}" srcOrd="2" destOrd="0" parTransId="{3FD9BFFF-5A2D-4794-B450-A0B90BF87193}" sibTransId="{EE8E12AE-0EB2-4F0D-952E-E8423EF4D7DF}"/>
    <dgm:cxn modelId="{F7A00C2C-3AE2-4CB8-A0BA-781406A604C0}" type="presOf" srcId="{56D9F55B-D28C-4D8E-9DAC-7754F07B8EC5}" destId="{B905EAB5-D49B-42CE-ADD3-50634C0755D0}" srcOrd="0" destOrd="0" presId="urn:microsoft.com/office/officeart/2005/8/layout/hierarchy1"/>
    <dgm:cxn modelId="{524CBF72-F242-4919-BE03-5A8C60877C63}" type="presOf" srcId="{3FD9BFFF-5A2D-4794-B450-A0B90BF87193}" destId="{EB0379AB-2DCD-487A-BD1D-E1B5C287F60D}" srcOrd="0" destOrd="0" presId="urn:microsoft.com/office/officeart/2005/8/layout/hierarchy1"/>
    <dgm:cxn modelId="{E5CD0EA3-2D95-4078-91BB-F293B5B0BDC3}" type="presOf" srcId="{BB4CC8DE-7A5E-4347-A290-46DC16A3A1EA}" destId="{1928EFFE-06A2-4D53-B7F2-921F118A9D88}" srcOrd="0" destOrd="0" presId="urn:microsoft.com/office/officeart/2005/8/layout/hierarchy1"/>
    <dgm:cxn modelId="{15B4A467-6DEF-48B7-B4BC-69D551B5D7A7}" srcId="{CFAF2E01-A91A-4F67-866A-BB48BFF26871}" destId="{D46A8A61-92F7-4258-9B3C-3088C69EEE1B}" srcOrd="1" destOrd="0" parTransId="{56D9F55B-D28C-4D8E-9DAC-7754F07B8EC5}" sibTransId="{15ED1291-72C5-4E31-ACCB-8FFBACABFF2B}"/>
    <dgm:cxn modelId="{6A286FDF-F7F1-43FA-B421-E72F63D4C94F}" type="presOf" srcId="{D46A8A61-92F7-4258-9B3C-3088C69EEE1B}" destId="{65D58660-28E8-4B8F-93CA-856AEBCE32AA}" srcOrd="0" destOrd="0" presId="urn:microsoft.com/office/officeart/2005/8/layout/hierarchy1"/>
    <dgm:cxn modelId="{C1F6804C-480C-4386-8A89-792F9C1D3071}" type="presOf" srcId="{3C65457A-FEBC-4CF1-8778-823A9A612831}" destId="{C7C08EBE-79FB-4FC2-B587-99A61BA3B85C}" srcOrd="0" destOrd="0" presId="urn:microsoft.com/office/officeart/2005/8/layout/hierarchy1"/>
    <dgm:cxn modelId="{6A6147D9-BCBE-41C4-97F2-A0DA83AAA4F4}" srcId="{CFAF2E01-A91A-4F67-866A-BB48BFF26871}" destId="{3C65457A-FEBC-4CF1-8778-823A9A612831}" srcOrd="3" destOrd="0" parTransId="{BD74CF2E-54E9-4147-B6BE-A408F2B7493D}" sibTransId="{A9041F9F-7DA4-4489-AD99-5EEB2EBD763E}"/>
    <dgm:cxn modelId="{05C9F1A0-B1E4-4C0A-9B9E-953067F2E1C8}" type="presOf" srcId="{D5F81ED7-678B-4813-89A3-60543F174529}" destId="{96C206C3-3F19-433D-87C4-17BF80B79360}" srcOrd="0" destOrd="0" presId="urn:microsoft.com/office/officeart/2005/8/layout/hierarchy1"/>
    <dgm:cxn modelId="{93C65E1F-96B9-4476-85BA-9998FEFE7AA9}" type="presOf" srcId="{CFAF2E01-A91A-4F67-866A-BB48BFF26871}" destId="{99816DEF-FFF8-458A-84FB-D0893F5E1424}" srcOrd="0" destOrd="0" presId="urn:microsoft.com/office/officeart/2005/8/layout/hierarchy1"/>
    <dgm:cxn modelId="{0FDFC085-6D3E-4656-9DD0-50C481118383}" srcId="{D5F81ED7-678B-4813-89A3-60543F174529}" destId="{CFAF2E01-A91A-4F67-866A-BB48BFF26871}" srcOrd="0" destOrd="0" parTransId="{A1271A47-CB7F-4CF9-968D-5B096E0F33AD}" sibTransId="{9F448EF6-F517-44F7-875A-1FBFC42C27BA}"/>
    <dgm:cxn modelId="{9D37973E-F574-4BFF-A7E9-8D3D77CE148B}" type="presOf" srcId="{A77CDA38-C70F-4618-B488-28C5B1142BF6}" destId="{5805BABB-0691-4595-8D8D-28A391DF8D48}" srcOrd="0" destOrd="0" presId="urn:microsoft.com/office/officeart/2005/8/layout/hierarchy1"/>
    <dgm:cxn modelId="{33F4EC4D-C7F4-46D8-92DC-7DED6B5CAFD9}" srcId="{CFAF2E01-A91A-4F67-866A-BB48BFF26871}" destId="{BB4CC8DE-7A5E-4347-A290-46DC16A3A1EA}" srcOrd="0" destOrd="0" parTransId="{A77CDA38-C70F-4618-B488-28C5B1142BF6}" sibTransId="{8B1EA62A-D57B-418F-B137-AF227CE3CA1C}"/>
    <dgm:cxn modelId="{F7A00527-E61F-47BA-A13F-9C4BD25E3C4C}" type="presParOf" srcId="{96C206C3-3F19-433D-87C4-17BF80B79360}" destId="{8BE4A0A8-CE00-4875-AE8F-F1439CB3A5A1}" srcOrd="0" destOrd="0" presId="urn:microsoft.com/office/officeart/2005/8/layout/hierarchy1"/>
    <dgm:cxn modelId="{BB569A4A-6964-4618-83B1-0A0A2F26D4C1}" type="presParOf" srcId="{8BE4A0A8-CE00-4875-AE8F-F1439CB3A5A1}" destId="{F6B05259-BDEF-449B-BA6E-52360FB6A55C}" srcOrd="0" destOrd="0" presId="urn:microsoft.com/office/officeart/2005/8/layout/hierarchy1"/>
    <dgm:cxn modelId="{416B5694-5FC0-4AE2-803D-F7A7AB43FBF4}" type="presParOf" srcId="{F6B05259-BDEF-449B-BA6E-52360FB6A55C}" destId="{BD84B907-32A6-4A98-AD9E-E4029035B900}" srcOrd="0" destOrd="0" presId="urn:microsoft.com/office/officeart/2005/8/layout/hierarchy1"/>
    <dgm:cxn modelId="{96DAC55C-D9D1-4882-B392-22A0C293BD80}" type="presParOf" srcId="{F6B05259-BDEF-449B-BA6E-52360FB6A55C}" destId="{99816DEF-FFF8-458A-84FB-D0893F5E1424}" srcOrd="1" destOrd="0" presId="urn:microsoft.com/office/officeart/2005/8/layout/hierarchy1"/>
    <dgm:cxn modelId="{F7911CBD-685B-4D80-9E54-C22EE3D6FB7E}" type="presParOf" srcId="{8BE4A0A8-CE00-4875-AE8F-F1439CB3A5A1}" destId="{5049F0A4-792A-4D9B-B3FA-9D99054B12E2}" srcOrd="1" destOrd="0" presId="urn:microsoft.com/office/officeart/2005/8/layout/hierarchy1"/>
    <dgm:cxn modelId="{589A724B-0914-4B9F-84AD-7A452571BC0F}" type="presParOf" srcId="{5049F0A4-792A-4D9B-B3FA-9D99054B12E2}" destId="{5805BABB-0691-4595-8D8D-28A391DF8D48}" srcOrd="0" destOrd="0" presId="urn:microsoft.com/office/officeart/2005/8/layout/hierarchy1"/>
    <dgm:cxn modelId="{F1E45150-188B-4444-A136-CF01A39C69FF}" type="presParOf" srcId="{5049F0A4-792A-4D9B-B3FA-9D99054B12E2}" destId="{FF60EBB9-EDF0-4B56-8437-D2408129533B}" srcOrd="1" destOrd="0" presId="urn:microsoft.com/office/officeart/2005/8/layout/hierarchy1"/>
    <dgm:cxn modelId="{16374533-1E24-453F-9FE8-E24CAACE4413}" type="presParOf" srcId="{FF60EBB9-EDF0-4B56-8437-D2408129533B}" destId="{B7695DDD-EE09-4622-A86E-E26A64C42C26}" srcOrd="0" destOrd="0" presId="urn:microsoft.com/office/officeart/2005/8/layout/hierarchy1"/>
    <dgm:cxn modelId="{37509766-E8DB-4B64-8966-B82702489848}" type="presParOf" srcId="{B7695DDD-EE09-4622-A86E-E26A64C42C26}" destId="{40F23E15-1E08-4671-84A8-4C896D7FCF24}" srcOrd="0" destOrd="0" presId="urn:microsoft.com/office/officeart/2005/8/layout/hierarchy1"/>
    <dgm:cxn modelId="{683B420F-DB0C-4E11-B9E2-181D2A37CC07}" type="presParOf" srcId="{B7695DDD-EE09-4622-A86E-E26A64C42C26}" destId="{1928EFFE-06A2-4D53-B7F2-921F118A9D88}" srcOrd="1" destOrd="0" presId="urn:microsoft.com/office/officeart/2005/8/layout/hierarchy1"/>
    <dgm:cxn modelId="{EA2DBB8A-0055-4A80-A568-9603DFE85EC3}" type="presParOf" srcId="{FF60EBB9-EDF0-4B56-8437-D2408129533B}" destId="{30AB7236-5E1A-4C45-8485-0D8CDEA41692}" srcOrd="1" destOrd="0" presId="urn:microsoft.com/office/officeart/2005/8/layout/hierarchy1"/>
    <dgm:cxn modelId="{54CB93AB-B14B-4DE6-8678-4B175D1A2F93}" type="presParOf" srcId="{5049F0A4-792A-4D9B-B3FA-9D99054B12E2}" destId="{B905EAB5-D49B-42CE-ADD3-50634C0755D0}" srcOrd="2" destOrd="0" presId="urn:microsoft.com/office/officeart/2005/8/layout/hierarchy1"/>
    <dgm:cxn modelId="{FE79A3AB-74A4-49C6-B599-FCD5E058C9DF}" type="presParOf" srcId="{5049F0A4-792A-4D9B-B3FA-9D99054B12E2}" destId="{18B9885E-1787-44D6-A9DA-A16483A827B4}" srcOrd="3" destOrd="0" presId="urn:microsoft.com/office/officeart/2005/8/layout/hierarchy1"/>
    <dgm:cxn modelId="{7C46EAFB-491C-4B3F-BED6-7BEA3DCC0783}" type="presParOf" srcId="{18B9885E-1787-44D6-A9DA-A16483A827B4}" destId="{6606AF05-CEE0-4DC3-AC32-646BFC071284}" srcOrd="0" destOrd="0" presId="urn:microsoft.com/office/officeart/2005/8/layout/hierarchy1"/>
    <dgm:cxn modelId="{0B7B4863-54E6-4298-8BC7-6002D34B131A}" type="presParOf" srcId="{6606AF05-CEE0-4DC3-AC32-646BFC071284}" destId="{F5159C82-761A-47D2-80AE-23CC660F4898}" srcOrd="0" destOrd="0" presId="urn:microsoft.com/office/officeart/2005/8/layout/hierarchy1"/>
    <dgm:cxn modelId="{77B68430-32EE-4CDD-8F3D-65DD41995938}" type="presParOf" srcId="{6606AF05-CEE0-4DC3-AC32-646BFC071284}" destId="{65D58660-28E8-4B8F-93CA-856AEBCE32AA}" srcOrd="1" destOrd="0" presId="urn:microsoft.com/office/officeart/2005/8/layout/hierarchy1"/>
    <dgm:cxn modelId="{C92658FD-50F2-471E-AD3A-FB453B9AAB36}" type="presParOf" srcId="{18B9885E-1787-44D6-A9DA-A16483A827B4}" destId="{C57F6740-F546-44D2-97EB-486722BC4D23}" srcOrd="1" destOrd="0" presId="urn:microsoft.com/office/officeart/2005/8/layout/hierarchy1"/>
    <dgm:cxn modelId="{8526BF7E-B474-4D50-BB4D-3E37B4773CBB}" type="presParOf" srcId="{5049F0A4-792A-4D9B-B3FA-9D99054B12E2}" destId="{EB0379AB-2DCD-487A-BD1D-E1B5C287F60D}" srcOrd="4" destOrd="0" presId="urn:microsoft.com/office/officeart/2005/8/layout/hierarchy1"/>
    <dgm:cxn modelId="{05BDCB49-773F-4CA6-8DC7-14BB4C8A8F26}" type="presParOf" srcId="{5049F0A4-792A-4D9B-B3FA-9D99054B12E2}" destId="{0F96DFBD-34A8-45C6-80BC-45D6B2DB80A9}" srcOrd="5" destOrd="0" presId="urn:microsoft.com/office/officeart/2005/8/layout/hierarchy1"/>
    <dgm:cxn modelId="{15E803BE-CB07-4128-8E4E-0E53B68C855B}" type="presParOf" srcId="{0F96DFBD-34A8-45C6-80BC-45D6B2DB80A9}" destId="{5D122347-9859-4907-9AFC-B1E797BA28CE}" srcOrd="0" destOrd="0" presId="urn:microsoft.com/office/officeart/2005/8/layout/hierarchy1"/>
    <dgm:cxn modelId="{BACC60C7-FD50-4247-91BF-A52760EA90AF}" type="presParOf" srcId="{5D122347-9859-4907-9AFC-B1E797BA28CE}" destId="{CC180BBF-1F2C-4232-9DBE-7539AC8F2F35}" srcOrd="0" destOrd="0" presId="urn:microsoft.com/office/officeart/2005/8/layout/hierarchy1"/>
    <dgm:cxn modelId="{559FEB91-3D07-4239-89D3-DAAF81329096}" type="presParOf" srcId="{5D122347-9859-4907-9AFC-B1E797BA28CE}" destId="{9D34B68B-8213-405E-9C05-AF7305A3E879}" srcOrd="1" destOrd="0" presId="urn:microsoft.com/office/officeart/2005/8/layout/hierarchy1"/>
    <dgm:cxn modelId="{20337555-C87B-4872-8187-801771B5B5AA}" type="presParOf" srcId="{0F96DFBD-34A8-45C6-80BC-45D6B2DB80A9}" destId="{6587914C-FE1F-41E2-99D3-349CA17F198C}" srcOrd="1" destOrd="0" presId="urn:microsoft.com/office/officeart/2005/8/layout/hierarchy1"/>
    <dgm:cxn modelId="{AA461706-4262-4A9F-AAC2-5419227DA30E}" type="presParOf" srcId="{5049F0A4-792A-4D9B-B3FA-9D99054B12E2}" destId="{D4EC5D8D-2D42-4E06-87EE-86FBA133D12A}" srcOrd="6" destOrd="0" presId="urn:microsoft.com/office/officeart/2005/8/layout/hierarchy1"/>
    <dgm:cxn modelId="{E3BF2B60-8BFD-4784-8FC1-B0C7AD2C7BF7}" type="presParOf" srcId="{5049F0A4-792A-4D9B-B3FA-9D99054B12E2}" destId="{09C9D95A-E48C-4C59-88B9-46AFA7808A74}" srcOrd="7" destOrd="0" presId="urn:microsoft.com/office/officeart/2005/8/layout/hierarchy1"/>
    <dgm:cxn modelId="{D79E8777-79D5-40F4-AE3A-19CFEC8CB9EB}" type="presParOf" srcId="{09C9D95A-E48C-4C59-88B9-46AFA7808A74}" destId="{13049ADA-F6B4-4ABF-82FA-6D49E50489B6}" srcOrd="0" destOrd="0" presId="urn:microsoft.com/office/officeart/2005/8/layout/hierarchy1"/>
    <dgm:cxn modelId="{74E62A9C-ABEB-45C9-A98B-713BE588B15E}" type="presParOf" srcId="{13049ADA-F6B4-4ABF-82FA-6D49E50489B6}" destId="{2E410491-4A0A-4975-82E0-956D7F48FE44}" srcOrd="0" destOrd="0" presId="urn:microsoft.com/office/officeart/2005/8/layout/hierarchy1"/>
    <dgm:cxn modelId="{7FADC4CB-9019-467E-8748-8998C85F0A43}" type="presParOf" srcId="{13049ADA-F6B4-4ABF-82FA-6D49E50489B6}" destId="{C7C08EBE-79FB-4FC2-B587-99A61BA3B85C}" srcOrd="1" destOrd="0" presId="urn:microsoft.com/office/officeart/2005/8/layout/hierarchy1"/>
    <dgm:cxn modelId="{0B6FB21E-BA2E-4DB8-9ADF-02A890FAC955}" type="presParOf" srcId="{09C9D95A-E48C-4C59-88B9-46AFA7808A74}" destId="{C4B0DF82-58C8-4632-B0DB-7E5B93D0EB8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F5494-AE4F-4A8B-BF7F-44C510758AAA}">
      <dsp:nvSpPr>
        <dsp:cNvPr id="0" name=""/>
        <dsp:cNvSpPr/>
      </dsp:nvSpPr>
      <dsp:spPr>
        <a:xfrm>
          <a:off x="10237297" y="3200086"/>
          <a:ext cx="91440" cy="452306"/>
        </a:xfrm>
        <a:custGeom>
          <a:avLst/>
          <a:gdLst/>
          <a:ahLst/>
          <a:cxnLst/>
          <a:rect l="0" t="0" r="0" b="0"/>
          <a:pathLst>
            <a:path>
              <a:moveTo>
                <a:pt x="45720" y="0"/>
              </a:moveTo>
              <a:lnTo>
                <a:pt x="45720" y="4523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A21145-8E15-4B62-93C9-C5A17FEED292}">
      <dsp:nvSpPr>
        <dsp:cNvPr id="0" name=""/>
        <dsp:cNvSpPr/>
      </dsp:nvSpPr>
      <dsp:spPr>
        <a:xfrm>
          <a:off x="5530996" y="1760224"/>
          <a:ext cx="4752021" cy="452306"/>
        </a:xfrm>
        <a:custGeom>
          <a:avLst/>
          <a:gdLst/>
          <a:ahLst/>
          <a:cxnLst/>
          <a:rect l="0" t="0" r="0" b="0"/>
          <a:pathLst>
            <a:path>
              <a:moveTo>
                <a:pt x="0" y="0"/>
              </a:moveTo>
              <a:lnTo>
                <a:pt x="0" y="308233"/>
              </a:lnTo>
              <a:lnTo>
                <a:pt x="4752021" y="308233"/>
              </a:lnTo>
              <a:lnTo>
                <a:pt x="4752021" y="45230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570191-CDC5-4D81-9C42-5D1B50E37B5D}">
      <dsp:nvSpPr>
        <dsp:cNvPr id="0" name=""/>
        <dsp:cNvSpPr/>
      </dsp:nvSpPr>
      <dsp:spPr>
        <a:xfrm>
          <a:off x="8336488" y="3200086"/>
          <a:ext cx="91440" cy="452306"/>
        </a:xfrm>
        <a:custGeom>
          <a:avLst/>
          <a:gdLst/>
          <a:ahLst/>
          <a:cxnLst/>
          <a:rect l="0" t="0" r="0" b="0"/>
          <a:pathLst>
            <a:path>
              <a:moveTo>
                <a:pt x="45720" y="0"/>
              </a:moveTo>
              <a:lnTo>
                <a:pt x="45720" y="4523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EC5D8D-2D42-4E06-87EE-86FBA133D12A}">
      <dsp:nvSpPr>
        <dsp:cNvPr id="0" name=""/>
        <dsp:cNvSpPr/>
      </dsp:nvSpPr>
      <dsp:spPr>
        <a:xfrm>
          <a:off x="5530996" y="1760224"/>
          <a:ext cx="2851212" cy="452306"/>
        </a:xfrm>
        <a:custGeom>
          <a:avLst/>
          <a:gdLst/>
          <a:ahLst/>
          <a:cxnLst/>
          <a:rect l="0" t="0" r="0" b="0"/>
          <a:pathLst>
            <a:path>
              <a:moveTo>
                <a:pt x="0" y="0"/>
              </a:moveTo>
              <a:lnTo>
                <a:pt x="0" y="308233"/>
              </a:lnTo>
              <a:lnTo>
                <a:pt x="2851212" y="308233"/>
              </a:lnTo>
              <a:lnTo>
                <a:pt x="2851212" y="45230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AEDC51-84AA-4266-A9EB-CE1402072E70}">
      <dsp:nvSpPr>
        <dsp:cNvPr id="0" name=""/>
        <dsp:cNvSpPr/>
      </dsp:nvSpPr>
      <dsp:spPr>
        <a:xfrm>
          <a:off x="5530996" y="3200086"/>
          <a:ext cx="950404" cy="452306"/>
        </a:xfrm>
        <a:custGeom>
          <a:avLst/>
          <a:gdLst/>
          <a:ahLst/>
          <a:cxnLst/>
          <a:rect l="0" t="0" r="0" b="0"/>
          <a:pathLst>
            <a:path>
              <a:moveTo>
                <a:pt x="0" y="0"/>
              </a:moveTo>
              <a:lnTo>
                <a:pt x="0" y="308233"/>
              </a:lnTo>
              <a:lnTo>
                <a:pt x="950404" y="308233"/>
              </a:lnTo>
              <a:lnTo>
                <a:pt x="950404" y="4523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382EDF-94ED-4335-998C-496DC1AEC144}">
      <dsp:nvSpPr>
        <dsp:cNvPr id="0" name=""/>
        <dsp:cNvSpPr/>
      </dsp:nvSpPr>
      <dsp:spPr>
        <a:xfrm>
          <a:off x="4580591" y="3200086"/>
          <a:ext cx="950404" cy="452306"/>
        </a:xfrm>
        <a:custGeom>
          <a:avLst/>
          <a:gdLst/>
          <a:ahLst/>
          <a:cxnLst/>
          <a:rect l="0" t="0" r="0" b="0"/>
          <a:pathLst>
            <a:path>
              <a:moveTo>
                <a:pt x="950404" y="0"/>
              </a:moveTo>
              <a:lnTo>
                <a:pt x="950404" y="308233"/>
              </a:lnTo>
              <a:lnTo>
                <a:pt x="0" y="308233"/>
              </a:lnTo>
              <a:lnTo>
                <a:pt x="0" y="4523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0379AB-2DCD-487A-BD1D-E1B5C287F60D}">
      <dsp:nvSpPr>
        <dsp:cNvPr id="0" name=""/>
        <dsp:cNvSpPr/>
      </dsp:nvSpPr>
      <dsp:spPr>
        <a:xfrm>
          <a:off x="5485276" y="1760224"/>
          <a:ext cx="91440" cy="452306"/>
        </a:xfrm>
        <a:custGeom>
          <a:avLst/>
          <a:gdLst/>
          <a:ahLst/>
          <a:cxnLst/>
          <a:rect l="0" t="0" r="0" b="0"/>
          <a:pathLst>
            <a:path>
              <a:moveTo>
                <a:pt x="45720" y="0"/>
              </a:moveTo>
              <a:lnTo>
                <a:pt x="45720" y="45230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B05A36-02F6-4603-9B22-67979CB299B1}">
      <dsp:nvSpPr>
        <dsp:cNvPr id="0" name=""/>
        <dsp:cNvSpPr/>
      </dsp:nvSpPr>
      <dsp:spPr>
        <a:xfrm>
          <a:off x="2634063" y="3200086"/>
          <a:ext cx="91440" cy="452306"/>
        </a:xfrm>
        <a:custGeom>
          <a:avLst/>
          <a:gdLst/>
          <a:ahLst/>
          <a:cxnLst/>
          <a:rect l="0" t="0" r="0" b="0"/>
          <a:pathLst>
            <a:path>
              <a:moveTo>
                <a:pt x="45720" y="0"/>
              </a:moveTo>
              <a:lnTo>
                <a:pt x="45720" y="4523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05EAB5-D49B-42CE-ADD3-50634C0755D0}">
      <dsp:nvSpPr>
        <dsp:cNvPr id="0" name=""/>
        <dsp:cNvSpPr/>
      </dsp:nvSpPr>
      <dsp:spPr>
        <a:xfrm>
          <a:off x="2679783" y="1760224"/>
          <a:ext cx="2851212" cy="452306"/>
        </a:xfrm>
        <a:custGeom>
          <a:avLst/>
          <a:gdLst/>
          <a:ahLst/>
          <a:cxnLst/>
          <a:rect l="0" t="0" r="0" b="0"/>
          <a:pathLst>
            <a:path>
              <a:moveTo>
                <a:pt x="2851212" y="0"/>
              </a:moveTo>
              <a:lnTo>
                <a:pt x="2851212" y="308233"/>
              </a:lnTo>
              <a:lnTo>
                <a:pt x="0" y="308233"/>
              </a:lnTo>
              <a:lnTo>
                <a:pt x="0" y="45230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05DA50-1465-4BEA-93DE-7C7127A384CB}">
      <dsp:nvSpPr>
        <dsp:cNvPr id="0" name=""/>
        <dsp:cNvSpPr/>
      </dsp:nvSpPr>
      <dsp:spPr>
        <a:xfrm>
          <a:off x="733254" y="3200086"/>
          <a:ext cx="91440" cy="452306"/>
        </a:xfrm>
        <a:custGeom>
          <a:avLst/>
          <a:gdLst/>
          <a:ahLst/>
          <a:cxnLst/>
          <a:rect l="0" t="0" r="0" b="0"/>
          <a:pathLst>
            <a:path>
              <a:moveTo>
                <a:pt x="45720" y="0"/>
              </a:moveTo>
              <a:lnTo>
                <a:pt x="45720" y="4523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05BABB-0691-4595-8D8D-28A391DF8D48}">
      <dsp:nvSpPr>
        <dsp:cNvPr id="0" name=""/>
        <dsp:cNvSpPr/>
      </dsp:nvSpPr>
      <dsp:spPr>
        <a:xfrm>
          <a:off x="778974" y="1760224"/>
          <a:ext cx="4752021" cy="452306"/>
        </a:xfrm>
        <a:custGeom>
          <a:avLst/>
          <a:gdLst/>
          <a:ahLst/>
          <a:cxnLst/>
          <a:rect l="0" t="0" r="0" b="0"/>
          <a:pathLst>
            <a:path>
              <a:moveTo>
                <a:pt x="4752021" y="0"/>
              </a:moveTo>
              <a:lnTo>
                <a:pt x="4752021" y="308233"/>
              </a:lnTo>
              <a:lnTo>
                <a:pt x="0" y="308233"/>
              </a:lnTo>
              <a:lnTo>
                <a:pt x="0" y="45230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84B907-32A6-4A98-AD9E-E4029035B900}">
      <dsp:nvSpPr>
        <dsp:cNvPr id="0" name=""/>
        <dsp:cNvSpPr/>
      </dsp:nvSpPr>
      <dsp:spPr>
        <a:xfrm>
          <a:off x="4753392" y="772668"/>
          <a:ext cx="1555206" cy="98755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816DEF-FFF8-458A-84FB-D0893F5E1424}">
      <dsp:nvSpPr>
        <dsp:cNvPr id="0" name=""/>
        <dsp:cNvSpPr/>
      </dsp:nvSpPr>
      <dsp:spPr>
        <a:xfrm>
          <a:off x="4926193" y="936828"/>
          <a:ext cx="1555206" cy="987556"/>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smtClean="0">
              <a:latin typeface="Arial" panose="020B0604020202020204" pitchFamily="34" charset="0"/>
              <a:cs typeface="Arial" panose="020B0604020202020204" pitchFamily="34" charset="0"/>
            </a:rPr>
            <a:t>PHƯƠNG PHÁP</a:t>
          </a:r>
          <a:endParaRPr lang="en-US" sz="1500" b="1" kern="1200">
            <a:latin typeface="Arial" panose="020B0604020202020204" pitchFamily="34" charset="0"/>
            <a:cs typeface="Arial" panose="020B0604020202020204" pitchFamily="34" charset="0"/>
          </a:endParaRPr>
        </a:p>
      </dsp:txBody>
      <dsp:txXfrm>
        <a:off x="4955118" y="965753"/>
        <a:ext cx="1497356" cy="929706"/>
      </dsp:txXfrm>
    </dsp:sp>
    <dsp:sp modelId="{40F23E15-1E08-4671-84A8-4C896D7FCF24}">
      <dsp:nvSpPr>
        <dsp:cNvPr id="0" name=""/>
        <dsp:cNvSpPr/>
      </dsp:nvSpPr>
      <dsp:spPr>
        <a:xfrm>
          <a:off x="1371" y="2212530"/>
          <a:ext cx="1555206" cy="98755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28EFFE-06A2-4D53-B7F2-921F118A9D88}">
      <dsp:nvSpPr>
        <dsp:cNvPr id="0" name=""/>
        <dsp:cNvSpPr/>
      </dsp:nvSpPr>
      <dsp:spPr>
        <a:xfrm>
          <a:off x="174172" y="2376691"/>
          <a:ext cx="1555206" cy="987556"/>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smtClean="0">
              <a:latin typeface="Arial" panose="020B0604020202020204" pitchFamily="34" charset="0"/>
              <a:cs typeface="Arial" panose="020B0604020202020204" pitchFamily="34" charset="0"/>
            </a:rPr>
            <a:t>Điều tra</a:t>
          </a:r>
          <a:endParaRPr lang="en-US" sz="1500" b="1" kern="1200">
            <a:latin typeface="Arial" panose="020B0604020202020204" pitchFamily="34" charset="0"/>
            <a:cs typeface="Arial" panose="020B0604020202020204" pitchFamily="34" charset="0"/>
          </a:endParaRPr>
        </a:p>
      </dsp:txBody>
      <dsp:txXfrm>
        <a:off x="203097" y="2405616"/>
        <a:ext cx="1497356" cy="929706"/>
      </dsp:txXfrm>
    </dsp:sp>
    <dsp:sp modelId="{51FF987B-C684-4386-AE1B-1456FEB215A7}">
      <dsp:nvSpPr>
        <dsp:cNvPr id="0" name=""/>
        <dsp:cNvSpPr/>
      </dsp:nvSpPr>
      <dsp:spPr>
        <a:xfrm>
          <a:off x="1371" y="3652392"/>
          <a:ext cx="1555206" cy="98755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9B0D78-828F-4642-BA49-FEBAF4AC3F4E}">
      <dsp:nvSpPr>
        <dsp:cNvPr id="0" name=""/>
        <dsp:cNvSpPr/>
      </dsp:nvSpPr>
      <dsp:spPr>
        <a:xfrm>
          <a:off x="174172" y="3816553"/>
          <a:ext cx="1555206" cy="987556"/>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smtClean="0">
              <a:latin typeface="Arial" panose="020B0604020202020204" pitchFamily="34" charset="0"/>
              <a:cs typeface="Arial" panose="020B0604020202020204" pitchFamily="34" charset="0"/>
            </a:rPr>
            <a:t>Thu thập thông tin về quy trình chấm điểm</a:t>
          </a:r>
          <a:endParaRPr lang="en-US" sz="1500" b="1" kern="1200">
            <a:latin typeface="Arial" panose="020B0604020202020204" pitchFamily="34" charset="0"/>
            <a:cs typeface="Arial" panose="020B0604020202020204" pitchFamily="34" charset="0"/>
          </a:endParaRPr>
        </a:p>
      </dsp:txBody>
      <dsp:txXfrm>
        <a:off x="203097" y="3845478"/>
        <a:ext cx="1497356" cy="929706"/>
      </dsp:txXfrm>
    </dsp:sp>
    <dsp:sp modelId="{F5159C82-761A-47D2-80AE-23CC660F4898}">
      <dsp:nvSpPr>
        <dsp:cNvPr id="0" name=""/>
        <dsp:cNvSpPr/>
      </dsp:nvSpPr>
      <dsp:spPr>
        <a:xfrm>
          <a:off x="1902179" y="2212530"/>
          <a:ext cx="1555206" cy="98755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D58660-28E8-4B8F-93CA-856AEBCE32AA}">
      <dsp:nvSpPr>
        <dsp:cNvPr id="0" name=""/>
        <dsp:cNvSpPr/>
      </dsp:nvSpPr>
      <dsp:spPr>
        <a:xfrm>
          <a:off x="2074980" y="2376691"/>
          <a:ext cx="1555206" cy="987556"/>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smtClean="0">
              <a:latin typeface="Arial" panose="020B0604020202020204" pitchFamily="34" charset="0"/>
              <a:cs typeface="Arial" panose="020B0604020202020204" pitchFamily="34" charset="0"/>
            </a:rPr>
            <a:t>Phân tích</a:t>
          </a:r>
          <a:endParaRPr lang="en-US" sz="1500" b="1" kern="1200">
            <a:latin typeface="Arial" panose="020B0604020202020204" pitchFamily="34" charset="0"/>
            <a:cs typeface="Arial" panose="020B0604020202020204" pitchFamily="34" charset="0"/>
          </a:endParaRPr>
        </a:p>
      </dsp:txBody>
      <dsp:txXfrm>
        <a:off x="2103905" y="2405616"/>
        <a:ext cx="1497356" cy="929706"/>
      </dsp:txXfrm>
    </dsp:sp>
    <dsp:sp modelId="{96D2CC32-C8CE-4D39-A2A7-077F606AA320}">
      <dsp:nvSpPr>
        <dsp:cNvPr id="0" name=""/>
        <dsp:cNvSpPr/>
      </dsp:nvSpPr>
      <dsp:spPr>
        <a:xfrm>
          <a:off x="1902179" y="3652392"/>
          <a:ext cx="1555206" cy="98755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C7246F-5001-4421-83D7-04D12A3DB577}">
      <dsp:nvSpPr>
        <dsp:cNvPr id="0" name=""/>
        <dsp:cNvSpPr/>
      </dsp:nvSpPr>
      <dsp:spPr>
        <a:xfrm>
          <a:off x="2074980" y="3816553"/>
          <a:ext cx="1555206" cy="987556"/>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smtClean="0">
              <a:latin typeface="Arial" panose="020B0604020202020204" pitchFamily="34" charset="0"/>
              <a:cs typeface="Arial" panose="020B0604020202020204" pitchFamily="34" charset="0"/>
            </a:rPr>
            <a:t>Phân tích yêu cầu từ các thông tin</a:t>
          </a:r>
          <a:endParaRPr lang="en-US" sz="1500" b="1" kern="1200">
            <a:latin typeface="Arial" panose="020B0604020202020204" pitchFamily="34" charset="0"/>
            <a:cs typeface="Arial" panose="020B0604020202020204" pitchFamily="34" charset="0"/>
          </a:endParaRPr>
        </a:p>
      </dsp:txBody>
      <dsp:txXfrm>
        <a:off x="2103905" y="3845478"/>
        <a:ext cx="1497356" cy="929706"/>
      </dsp:txXfrm>
    </dsp:sp>
    <dsp:sp modelId="{CC180BBF-1F2C-4232-9DBE-7539AC8F2F35}">
      <dsp:nvSpPr>
        <dsp:cNvPr id="0" name=""/>
        <dsp:cNvSpPr/>
      </dsp:nvSpPr>
      <dsp:spPr>
        <a:xfrm>
          <a:off x="4753392" y="2212530"/>
          <a:ext cx="1555206" cy="98755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34B68B-8213-405E-9C05-AF7305A3E879}">
      <dsp:nvSpPr>
        <dsp:cNvPr id="0" name=""/>
        <dsp:cNvSpPr/>
      </dsp:nvSpPr>
      <dsp:spPr>
        <a:xfrm>
          <a:off x="4926193" y="2376691"/>
          <a:ext cx="1555206" cy="987556"/>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smtClean="0">
              <a:latin typeface="Arial" panose="020B0604020202020204" pitchFamily="34" charset="0"/>
              <a:cs typeface="Arial" panose="020B0604020202020204" pitchFamily="34" charset="0"/>
            </a:rPr>
            <a:t>Thiết kế</a:t>
          </a:r>
          <a:endParaRPr lang="en-US" sz="1500" b="1" kern="1200">
            <a:latin typeface="Arial" panose="020B0604020202020204" pitchFamily="34" charset="0"/>
            <a:cs typeface="Arial" panose="020B0604020202020204" pitchFamily="34" charset="0"/>
          </a:endParaRPr>
        </a:p>
      </dsp:txBody>
      <dsp:txXfrm>
        <a:off x="4955118" y="2405616"/>
        <a:ext cx="1497356" cy="929706"/>
      </dsp:txXfrm>
    </dsp:sp>
    <dsp:sp modelId="{C4687C6C-1D12-46D3-B32B-1F12CC6177F4}">
      <dsp:nvSpPr>
        <dsp:cNvPr id="0" name=""/>
        <dsp:cNvSpPr/>
      </dsp:nvSpPr>
      <dsp:spPr>
        <a:xfrm>
          <a:off x="3802988" y="3652392"/>
          <a:ext cx="1555206" cy="98755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BCC485-0BBB-44BD-B1AE-88BC8A00C86F}">
      <dsp:nvSpPr>
        <dsp:cNvPr id="0" name=""/>
        <dsp:cNvSpPr/>
      </dsp:nvSpPr>
      <dsp:spPr>
        <a:xfrm>
          <a:off x="3975789" y="3816553"/>
          <a:ext cx="1555206" cy="987556"/>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smtClean="0">
              <a:latin typeface="Arial" panose="020B0604020202020204" pitchFamily="34" charset="0"/>
              <a:cs typeface="Arial" panose="020B0604020202020204" pitchFamily="34" charset="0"/>
            </a:rPr>
            <a:t>Thiết kến cơ sở dữ liệu</a:t>
          </a:r>
          <a:endParaRPr lang="en-US" sz="1500" b="1" kern="1200">
            <a:latin typeface="Arial" panose="020B0604020202020204" pitchFamily="34" charset="0"/>
            <a:cs typeface="Arial" panose="020B0604020202020204" pitchFamily="34" charset="0"/>
          </a:endParaRPr>
        </a:p>
      </dsp:txBody>
      <dsp:txXfrm>
        <a:off x="4004714" y="3845478"/>
        <a:ext cx="1497356" cy="929706"/>
      </dsp:txXfrm>
    </dsp:sp>
    <dsp:sp modelId="{8AA3271E-5B59-443C-B9AB-5056590BF676}">
      <dsp:nvSpPr>
        <dsp:cNvPr id="0" name=""/>
        <dsp:cNvSpPr/>
      </dsp:nvSpPr>
      <dsp:spPr>
        <a:xfrm>
          <a:off x="5703796" y="3652392"/>
          <a:ext cx="1555206" cy="98755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82AC0C-8F09-4CA4-8154-ECD05EAB7329}">
      <dsp:nvSpPr>
        <dsp:cNvPr id="0" name=""/>
        <dsp:cNvSpPr/>
      </dsp:nvSpPr>
      <dsp:spPr>
        <a:xfrm>
          <a:off x="5876597" y="3816553"/>
          <a:ext cx="1555206" cy="987556"/>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smtClean="0">
              <a:latin typeface="Arial" panose="020B0604020202020204" pitchFamily="34" charset="0"/>
              <a:cs typeface="Arial" panose="020B0604020202020204" pitchFamily="34" charset="0"/>
            </a:rPr>
            <a:t>Thiết kế trang web chấm điểm rèn luyện</a:t>
          </a:r>
          <a:endParaRPr lang="en-US" sz="1500" b="1" kern="1200">
            <a:latin typeface="Arial" panose="020B0604020202020204" pitchFamily="34" charset="0"/>
            <a:cs typeface="Arial" panose="020B0604020202020204" pitchFamily="34" charset="0"/>
          </a:endParaRPr>
        </a:p>
      </dsp:txBody>
      <dsp:txXfrm>
        <a:off x="5905522" y="3845478"/>
        <a:ext cx="1497356" cy="929706"/>
      </dsp:txXfrm>
    </dsp:sp>
    <dsp:sp modelId="{2E410491-4A0A-4975-82E0-956D7F48FE44}">
      <dsp:nvSpPr>
        <dsp:cNvPr id="0" name=""/>
        <dsp:cNvSpPr/>
      </dsp:nvSpPr>
      <dsp:spPr>
        <a:xfrm>
          <a:off x="7604605" y="2212530"/>
          <a:ext cx="1555206" cy="98755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C08EBE-79FB-4FC2-B587-99A61BA3B85C}">
      <dsp:nvSpPr>
        <dsp:cNvPr id="0" name=""/>
        <dsp:cNvSpPr/>
      </dsp:nvSpPr>
      <dsp:spPr>
        <a:xfrm>
          <a:off x="7777406" y="2376691"/>
          <a:ext cx="1555206" cy="987556"/>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smtClean="0">
              <a:latin typeface="Arial" panose="020B0604020202020204" pitchFamily="34" charset="0"/>
              <a:cs typeface="Arial" panose="020B0604020202020204" pitchFamily="34" charset="0"/>
            </a:rPr>
            <a:t>Thí điểm</a:t>
          </a:r>
          <a:endParaRPr lang="en-US" sz="1500" b="1" kern="1200">
            <a:latin typeface="Arial" panose="020B0604020202020204" pitchFamily="34" charset="0"/>
            <a:cs typeface="Arial" panose="020B0604020202020204" pitchFamily="34" charset="0"/>
          </a:endParaRPr>
        </a:p>
      </dsp:txBody>
      <dsp:txXfrm>
        <a:off x="7806331" y="2405616"/>
        <a:ext cx="1497356" cy="929706"/>
      </dsp:txXfrm>
    </dsp:sp>
    <dsp:sp modelId="{4F6AAA46-2927-4993-9118-F2BDECA42ABE}">
      <dsp:nvSpPr>
        <dsp:cNvPr id="0" name=""/>
        <dsp:cNvSpPr/>
      </dsp:nvSpPr>
      <dsp:spPr>
        <a:xfrm>
          <a:off x="7604605" y="3652392"/>
          <a:ext cx="1555206" cy="98755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D66288-AB46-4602-8AB8-2ED97985E3D8}">
      <dsp:nvSpPr>
        <dsp:cNvPr id="0" name=""/>
        <dsp:cNvSpPr/>
      </dsp:nvSpPr>
      <dsp:spPr>
        <a:xfrm>
          <a:off x="7777406" y="3816553"/>
          <a:ext cx="1555206" cy="987556"/>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smtClean="0">
              <a:latin typeface="Arial" panose="020B0604020202020204" pitchFamily="34" charset="0"/>
              <a:cs typeface="Arial" panose="020B0604020202020204" pitchFamily="34" charset="0"/>
            </a:rPr>
            <a:t>Thí điểm trên phạm vi khoa CNTT &amp; TT</a:t>
          </a:r>
          <a:endParaRPr lang="en-US" sz="1500" b="1" kern="1200">
            <a:latin typeface="Arial" panose="020B0604020202020204" pitchFamily="34" charset="0"/>
            <a:cs typeface="Arial" panose="020B0604020202020204" pitchFamily="34" charset="0"/>
          </a:endParaRPr>
        </a:p>
      </dsp:txBody>
      <dsp:txXfrm>
        <a:off x="7806331" y="3845478"/>
        <a:ext cx="1497356" cy="929706"/>
      </dsp:txXfrm>
    </dsp:sp>
    <dsp:sp modelId="{F0C7CF4E-72C7-44B2-A272-0AF2A09001D1}">
      <dsp:nvSpPr>
        <dsp:cNvPr id="0" name=""/>
        <dsp:cNvSpPr/>
      </dsp:nvSpPr>
      <dsp:spPr>
        <a:xfrm>
          <a:off x="9505413" y="2212530"/>
          <a:ext cx="1555206" cy="98755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E9ABBF-2EC9-4459-AC8F-DBBDF9332EAC}">
      <dsp:nvSpPr>
        <dsp:cNvPr id="0" name=""/>
        <dsp:cNvSpPr/>
      </dsp:nvSpPr>
      <dsp:spPr>
        <a:xfrm>
          <a:off x="9678214" y="2376691"/>
          <a:ext cx="1555206" cy="987556"/>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smtClean="0">
              <a:latin typeface="Arial" panose="020B0604020202020204" pitchFamily="34" charset="0"/>
              <a:cs typeface="Arial" panose="020B0604020202020204" pitchFamily="34" charset="0"/>
            </a:rPr>
            <a:t>Triển khai</a:t>
          </a:r>
          <a:endParaRPr lang="en-US" sz="1500" b="1" kern="1200">
            <a:latin typeface="Arial" panose="020B0604020202020204" pitchFamily="34" charset="0"/>
            <a:cs typeface="Arial" panose="020B0604020202020204" pitchFamily="34" charset="0"/>
          </a:endParaRPr>
        </a:p>
      </dsp:txBody>
      <dsp:txXfrm>
        <a:off x="9707139" y="2405616"/>
        <a:ext cx="1497356" cy="929706"/>
      </dsp:txXfrm>
    </dsp:sp>
    <dsp:sp modelId="{E03F54DA-F99D-49AA-AB23-B9157CF58A23}">
      <dsp:nvSpPr>
        <dsp:cNvPr id="0" name=""/>
        <dsp:cNvSpPr/>
      </dsp:nvSpPr>
      <dsp:spPr>
        <a:xfrm>
          <a:off x="9505413" y="3652392"/>
          <a:ext cx="1555206" cy="98755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6A48F7-948E-4425-9007-E9385FB81B7C}">
      <dsp:nvSpPr>
        <dsp:cNvPr id="0" name=""/>
        <dsp:cNvSpPr/>
      </dsp:nvSpPr>
      <dsp:spPr>
        <a:xfrm>
          <a:off x="9678214" y="3816553"/>
          <a:ext cx="1555206" cy="987556"/>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smtClean="0">
              <a:latin typeface="Arial" panose="020B0604020202020204" pitchFamily="34" charset="0"/>
              <a:cs typeface="Arial" panose="020B0604020202020204" pitchFamily="34" charset="0"/>
            </a:rPr>
            <a:t>Triển khai trên phạm vi toàn trường ĐHCT</a:t>
          </a:r>
          <a:endParaRPr lang="en-US" sz="1500" b="1" kern="1200">
            <a:latin typeface="Arial" panose="020B0604020202020204" pitchFamily="34" charset="0"/>
            <a:cs typeface="Arial" panose="020B0604020202020204" pitchFamily="34" charset="0"/>
          </a:endParaRPr>
        </a:p>
      </dsp:txBody>
      <dsp:txXfrm>
        <a:off x="9707139" y="3845478"/>
        <a:ext cx="1497356" cy="9297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9AB47-713C-4A3F-8096-823A34369D03}">
      <dsp:nvSpPr>
        <dsp:cNvPr id="0" name=""/>
        <dsp:cNvSpPr/>
      </dsp:nvSpPr>
      <dsp:spPr>
        <a:xfrm>
          <a:off x="1788" y="4262"/>
          <a:ext cx="1744012" cy="69760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b="1" kern="1200" dirty="0" smtClean="0">
              <a:latin typeface="Tahoma" panose="020B0604030504040204" pitchFamily="34" charset="0"/>
              <a:ea typeface="Tahoma" panose="020B0604030504040204" pitchFamily="34" charset="0"/>
              <a:cs typeface="Tahoma" panose="020B0604030504040204" pitchFamily="34" charset="0"/>
            </a:rPr>
            <a:t>Nội dung</a:t>
          </a:r>
          <a:endParaRPr lang="en-US" sz="1400" b="1" kern="1200" dirty="0">
            <a:latin typeface="Tahoma" panose="020B0604030504040204" pitchFamily="34" charset="0"/>
            <a:ea typeface="Tahoma" panose="020B0604030504040204" pitchFamily="34" charset="0"/>
            <a:cs typeface="Tahoma" panose="020B0604030504040204" pitchFamily="34" charset="0"/>
          </a:endParaRPr>
        </a:p>
      </dsp:txBody>
      <dsp:txXfrm>
        <a:off x="1788" y="4262"/>
        <a:ext cx="1744012" cy="697604"/>
      </dsp:txXfrm>
    </dsp:sp>
    <dsp:sp modelId="{646D2A92-4717-4AF7-962C-1824AD9DDFCE}">
      <dsp:nvSpPr>
        <dsp:cNvPr id="0" name=""/>
        <dsp:cNvSpPr/>
      </dsp:nvSpPr>
      <dsp:spPr>
        <a:xfrm>
          <a:off x="0" y="698654"/>
          <a:ext cx="1744012" cy="15371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1" kern="1200" smtClean="0">
              <a:latin typeface="Tahoma" panose="020B0604030504040204" pitchFamily="34" charset="0"/>
              <a:ea typeface="Tahoma" panose="020B0604030504040204" pitchFamily="34" charset="0"/>
              <a:cs typeface="Tahoma" panose="020B0604030504040204" pitchFamily="34" charset="0"/>
            </a:rPr>
            <a:t>Nghiên cứu ứng dụng cơ sở dữ liệu</a:t>
          </a:r>
          <a:endParaRPr lang="en-US" sz="1400" b="1" kern="1200">
            <a:latin typeface="Tahoma" panose="020B0604030504040204" pitchFamily="34" charset="0"/>
            <a:ea typeface="Tahoma" panose="020B0604030504040204" pitchFamily="34" charset="0"/>
            <a:cs typeface="Tahoma" panose="020B0604030504040204" pitchFamily="34" charset="0"/>
          </a:endParaRPr>
        </a:p>
        <a:p>
          <a:pPr marL="114300" lvl="1" indent="-114300" algn="l" defTabSz="622300">
            <a:lnSpc>
              <a:spcPct val="90000"/>
            </a:lnSpc>
            <a:spcBef>
              <a:spcPct val="0"/>
            </a:spcBef>
            <a:spcAft>
              <a:spcPct val="15000"/>
            </a:spcAft>
            <a:buChar char="••"/>
          </a:pPr>
          <a:r>
            <a:rPr lang="en-US" sz="1400" b="1" kern="1200" smtClean="0">
              <a:latin typeface="Tahoma" panose="020B0604030504040204" pitchFamily="34" charset="0"/>
              <a:ea typeface="Tahoma" panose="020B0604030504040204" pitchFamily="34" charset="0"/>
              <a:cs typeface="Tahoma" panose="020B0604030504040204" pitchFamily="34" charset="0"/>
            </a:rPr>
            <a:t>Nghiên cứu úng dụng web </a:t>
          </a:r>
          <a:endParaRPr lang="en-US" sz="1400" b="1" kern="1200">
            <a:latin typeface="Tahoma" panose="020B0604030504040204" pitchFamily="34" charset="0"/>
            <a:ea typeface="Tahoma" panose="020B0604030504040204" pitchFamily="34" charset="0"/>
            <a:cs typeface="Tahoma" panose="020B0604030504040204" pitchFamily="34" charset="0"/>
          </a:endParaRPr>
        </a:p>
      </dsp:txBody>
      <dsp:txXfrm>
        <a:off x="0" y="698654"/>
        <a:ext cx="1744012" cy="1537199"/>
      </dsp:txXfrm>
    </dsp:sp>
    <dsp:sp modelId="{3F414D5C-48DB-4EAA-B1D6-A0CAC0D7610D}">
      <dsp:nvSpPr>
        <dsp:cNvPr id="0" name=""/>
        <dsp:cNvSpPr/>
      </dsp:nvSpPr>
      <dsp:spPr>
        <a:xfrm>
          <a:off x="1989962" y="4262"/>
          <a:ext cx="1744012" cy="69760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b="1" kern="1200" smtClean="0">
              <a:latin typeface="Tahoma" panose="020B0604030504040204" pitchFamily="34" charset="0"/>
              <a:ea typeface="Tahoma" panose="020B0604030504040204" pitchFamily="34" charset="0"/>
              <a:cs typeface="Tahoma" panose="020B0604030504040204" pitchFamily="34" charset="0"/>
            </a:rPr>
            <a:t>Thời gian thực hiện</a:t>
          </a:r>
          <a:endParaRPr lang="en-US" sz="1400" b="1" kern="1200">
            <a:latin typeface="Tahoma" panose="020B0604030504040204" pitchFamily="34" charset="0"/>
            <a:ea typeface="Tahoma" panose="020B0604030504040204" pitchFamily="34" charset="0"/>
            <a:cs typeface="Tahoma" panose="020B0604030504040204" pitchFamily="34" charset="0"/>
          </a:endParaRPr>
        </a:p>
      </dsp:txBody>
      <dsp:txXfrm>
        <a:off x="1989962" y="4262"/>
        <a:ext cx="1744012" cy="697604"/>
      </dsp:txXfrm>
    </dsp:sp>
    <dsp:sp modelId="{68E33B5C-936B-46EE-A96B-9B4DE419E331}">
      <dsp:nvSpPr>
        <dsp:cNvPr id="0" name=""/>
        <dsp:cNvSpPr/>
      </dsp:nvSpPr>
      <dsp:spPr>
        <a:xfrm>
          <a:off x="1989962" y="701866"/>
          <a:ext cx="1744012" cy="15371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1" kern="1200" smtClean="0">
              <a:latin typeface="Tahoma" panose="020B0604030504040204" pitchFamily="34" charset="0"/>
              <a:ea typeface="Tahoma" panose="020B0604030504040204" pitchFamily="34" charset="0"/>
              <a:cs typeface="Tahoma" panose="020B0604030504040204" pitchFamily="34" charset="0"/>
            </a:rPr>
            <a:t>6 tháng kể từ ngày khởi động dự án (tính từ tháng 4)</a:t>
          </a:r>
          <a:endParaRPr lang="en-US" sz="1400" b="1" kern="1200">
            <a:latin typeface="Tahoma" panose="020B0604030504040204" pitchFamily="34" charset="0"/>
            <a:ea typeface="Tahoma" panose="020B0604030504040204" pitchFamily="34" charset="0"/>
            <a:cs typeface="Tahoma" panose="020B0604030504040204" pitchFamily="34" charset="0"/>
          </a:endParaRPr>
        </a:p>
      </dsp:txBody>
      <dsp:txXfrm>
        <a:off x="1989962" y="701866"/>
        <a:ext cx="1744012" cy="1537199"/>
      </dsp:txXfrm>
    </dsp:sp>
    <dsp:sp modelId="{8547708D-1F94-4481-AE38-B885CE957B99}">
      <dsp:nvSpPr>
        <dsp:cNvPr id="0" name=""/>
        <dsp:cNvSpPr/>
      </dsp:nvSpPr>
      <dsp:spPr>
        <a:xfrm>
          <a:off x="3978136" y="4262"/>
          <a:ext cx="1744012" cy="69760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b="1" kern="1200" smtClean="0">
              <a:latin typeface="Tahoma" panose="020B0604030504040204" pitchFamily="34" charset="0"/>
              <a:ea typeface="Tahoma" panose="020B0604030504040204" pitchFamily="34" charset="0"/>
              <a:cs typeface="Tahoma" panose="020B0604030504040204" pitchFamily="34" charset="0"/>
            </a:rPr>
            <a:t>Không gian</a:t>
          </a:r>
          <a:endParaRPr lang="en-US" sz="1400" b="1" kern="1200">
            <a:latin typeface="Tahoma" panose="020B0604030504040204" pitchFamily="34" charset="0"/>
            <a:ea typeface="Tahoma" panose="020B0604030504040204" pitchFamily="34" charset="0"/>
            <a:cs typeface="Tahoma" panose="020B0604030504040204" pitchFamily="34" charset="0"/>
          </a:endParaRPr>
        </a:p>
      </dsp:txBody>
      <dsp:txXfrm>
        <a:off x="3978136" y="4262"/>
        <a:ext cx="1744012" cy="697604"/>
      </dsp:txXfrm>
    </dsp:sp>
    <dsp:sp modelId="{B708DE39-21BF-4D03-97A8-AAEC5A41561A}">
      <dsp:nvSpPr>
        <dsp:cNvPr id="0" name=""/>
        <dsp:cNvSpPr/>
      </dsp:nvSpPr>
      <dsp:spPr>
        <a:xfrm>
          <a:off x="3978136" y="701866"/>
          <a:ext cx="1744012" cy="15371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1" kern="1200" smtClean="0">
              <a:latin typeface="Tahoma" panose="020B0604030504040204" pitchFamily="34" charset="0"/>
              <a:ea typeface="Tahoma" panose="020B0604030504040204" pitchFamily="34" charset="0"/>
              <a:cs typeface="Tahoma" panose="020B0604030504040204" pitchFamily="34" charset="0"/>
            </a:rPr>
            <a:t>Trường Đại học Cần Thơ</a:t>
          </a:r>
          <a:endParaRPr lang="en-US" sz="1400" b="1" kern="1200">
            <a:latin typeface="Tahoma" panose="020B0604030504040204" pitchFamily="34" charset="0"/>
            <a:ea typeface="Tahoma" panose="020B0604030504040204" pitchFamily="34" charset="0"/>
            <a:cs typeface="Tahoma" panose="020B0604030504040204" pitchFamily="34" charset="0"/>
          </a:endParaRPr>
        </a:p>
      </dsp:txBody>
      <dsp:txXfrm>
        <a:off x="3978136" y="701866"/>
        <a:ext cx="1744012" cy="15371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C5D8D-2D42-4E06-87EE-86FBA133D12A}">
      <dsp:nvSpPr>
        <dsp:cNvPr id="0" name=""/>
        <dsp:cNvSpPr/>
      </dsp:nvSpPr>
      <dsp:spPr>
        <a:xfrm>
          <a:off x="2285867" y="902154"/>
          <a:ext cx="1794961" cy="284746"/>
        </a:xfrm>
        <a:custGeom>
          <a:avLst/>
          <a:gdLst/>
          <a:ahLst/>
          <a:cxnLst/>
          <a:rect l="0" t="0" r="0" b="0"/>
          <a:pathLst>
            <a:path>
              <a:moveTo>
                <a:pt x="0" y="0"/>
              </a:moveTo>
              <a:lnTo>
                <a:pt x="0" y="194046"/>
              </a:lnTo>
              <a:lnTo>
                <a:pt x="1794961" y="194046"/>
              </a:lnTo>
              <a:lnTo>
                <a:pt x="1794961" y="28474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0379AB-2DCD-487A-BD1D-E1B5C287F60D}">
      <dsp:nvSpPr>
        <dsp:cNvPr id="0" name=""/>
        <dsp:cNvSpPr/>
      </dsp:nvSpPr>
      <dsp:spPr>
        <a:xfrm>
          <a:off x="2285867" y="902154"/>
          <a:ext cx="598320" cy="284746"/>
        </a:xfrm>
        <a:custGeom>
          <a:avLst/>
          <a:gdLst/>
          <a:ahLst/>
          <a:cxnLst/>
          <a:rect l="0" t="0" r="0" b="0"/>
          <a:pathLst>
            <a:path>
              <a:moveTo>
                <a:pt x="0" y="0"/>
              </a:moveTo>
              <a:lnTo>
                <a:pt x="0" y="194046"/>
              </a:lnTo>
              <a:lnTo>
                <a:pt x="598320" y="194046"/>
              </a:lnTo>
              <a:lnTo>
                <a:pt x="598320" y="28474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05EAB5-D49B-42CE-ADD3-50634C0755D0}">
      <dsp:nvSpPr>
        <dsp:cNvPr id="0" name=""/>
        <dsp:cNvSpPr/>
      </dsp:nvSpPr>
      <dsp:spPr>
        <a:xfrm>
          <a:off x="1687546" y="902154"/>
          <a:ext cx="598320" cy="284746"/>
        </a:xfrm>
        <a:custGeom>
          <a:avLst/>
          <a:gdLst/>
          <a:ahLst/>
          <a:cxnLst/>
          <a:rect l="0" t="0" r="0" b="0"/>
          <a:pathLst>
            <a:path>
              <a:moveTo>
                <a:pt x="598320" y="0"/>
              </a:moveTo>
              <a:lnTo>
                <a:pt x="598320" y="194046"/>
              </a:lnTo>
              <a:lnTo>
                <a:pt x="0" y="194046"/>
              </a:lnTo>
              <a:lnTo>
                <a:pt x="0" y="28474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05BABB-0691-4595-8D8D-28A391DF8D48}">
      <dsp:nvSpPr>
        <dsp:cNvPr id="0" name=""/>
        <dsp:cNvSpPr/>
      </dsp:nvSpPr>
      <dsp:spPr>
        <a:xfrm>
          <a:off x="490906" y="902154"/>
          <a:ext cx="1794961" cy="284746"/>
        </a:xfrm>
        <a:custGeom>
          <a:avLst/>
          <a:gdLst/>
          <a:ahLst/>
          <a:cxnLst/>
          <a:rect l="0" t="0" r="0" b="0"/>
          <a:pathLst>
            <a:path>
              <a:moveTo>
                <a:pt x="1794961" y="0"/>
              </a:moveTo>
              <a:lnTo>
                <a:pt x="1794961" y="194046"/>
              </a:lnTo>
              <a:lnTo>
                <a:pt x="0" y="194046"/>
              </a:lnTo>
              <a:lnTo>
                <a:pt x="0" y="28474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84B907-32A6-4A98-AD9E-E4029035B900}">
      <dsp:nvSpPr>
        <dsp:cNvPr id="0" name=""/>
        <dsp:cNvSpPr/>
      </dsp:nvSpPr>
      <dsp:spPr>
        <a:xfrm>
          <a:off x="1796332" y="280445"/>
          <a:ext cx="979069" cy="62170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816DEF-FFF8-458A-84FB-D0893F5E1424}">
      <dsp:nvSpPr>
        <dsp:cNvPr id="0" name=""/>
        <dsp:cNvSpPr/>
      </dsp:nvSpPr>
      <dsp:spPr>
        <a:xfrm>
          <a:off x="1905117" y="383791"/>
          <a:ext cx="979069" cy="62170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smtClean="0">
              <a:latin typeface="Arial" panose="020B0604020202020204" pitchFamily="34" charset="0"/>
              <a:cs typeface="Arial" panose="020B0604020202020204" pitchFamily="34" charset="0"/>
            </a:rPr>
            <a:t>MVC</a:t>
          </a:r>
          <a:endParaRPr lang="en-US" sz="1300" b="1" kern="1200">
            <a:latin typeface="Arial" panose="020B0604020202020204" pitchFamily="34" charset="0"/>
            <a:cs typeface="Arial" panose="020B0604020202020204" pitchFamily="34" charset="0"/>
          </a:endParaRPr>
        </a:p>
      </dsp:txBody>
      <dsp:txXfrm>
        <a:off x="1923326" y="402000"/>
        <a:ext cx="942651" cy="585291"/>
      </dsp:txXfrm>
    </dsp:sp>
    <dsp:sp modelId="{40F23E15-1E08-4671-84A8-4C896D7FCF24}">
      <dsp:nvSpPr>
        <dsp:cNvPr id="0" name=""/>
        <dsp:cNvSpPr/>
      </dsp:nvSpPr>
      <dsp:spPr>
        <a:xfrm>
          <a:off x="1371" y="1186900"/>
          <a:ext cx="979069" cy="62170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28EFFE-06A2-4D53-B7F2-921F118A9D88}">
      <dsp:nvSpPr>
        <dsp:cNvPr id="0" name=""/>
        <dsp:cNvSpPr/>
      </dsp:nvSpPr>
      <dsp:spPr>
        <a:xfrm>
          <a:off x="110156" y="1290247"/>
          <a:ext cx="979069" cy="621709"/>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smtClean="0">
              <a:latin typeface="Arial" panose="020B0604020202020204" pitchFamily="34" charset="0"/>
              <a:cs typeface="Arial" panose="020B0604020202020204" pitchFamily="34" charset="0"/>
            </a:rPr>
            <a:t>Object</a:t>
          </a:r>
          <a:endParaRPr lang="en-US" sz="1300" b="1" kern="1200">
            <a:latin typeface="Arial" panose="020B0604020202020204" pitchFamily="34" charset="0"/>
            <a:cs typeface="Arial" panose="020B0604020202020204" pitchFamily="34" charset="0"/>
          </a:endParaRPr>
        </a:p>
      </dsp:txBody>
      <dsp:txXfrm>
        <a:off x="128365" y="1308456"/>
        <a:ext cx="942651" cy="585291"/>
      </dsp:txXfrm>
    </dsp:sp>
    <dsp:sp modelId="{F5159C82-761A-47D2-80AE-23CC660F4898}">
      <dsp:nvSpPr>
        <dsp:cNvPr id="0" name=""/>
        <dsp:cNvSpPr/>
      </dsp:nvSpPr>
      <dsp:spPr>
        <a:xfrm>
          <a:off x="1198012" y="1186900"/>
          <a:ext cx="979069" cy="62170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D58660-28E8-4B8F-93CA-856AEBCE32AA}">
      <dsp:nvSpPr>
        <dsp:cNvPr id="0" name=""/>
        <dsp:cNvSpPr/>
      </dsp:nvSpPr>
      <dsp:spPr>
        <a:xfrm>
          <a:off x="1306797" y="1290247"/>
          <a:ext cx="979069" cy="621709"/>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smtClean="0">
              <a:latin typeface="Arial" panose="020B0604020202020204" pitchFamily="34" charset="0"/>
              <a:cs typeface="Arial" panose="020B0604020202020204" pitchFamily="34" charset="0"/>
            </a:rPr>
            <a:t>Model</a:t>
          </a:r>
          <a:endParaRPr lang="en-US" sz="1300" b="1" kern="1200">
            <a:latin typeface="Arial" panose="020B0604020202020204" pitchFamily="34" charset="0"/>
            <a:cs typeface="Arial" panose="020B0604020202020204" pitchFamily="34" charset="0"/>
          </a:endParaRPr>
        </a:p>
      </dsp:txBody>
      <dsp:txXfrm>
        <a:off x="1325006" y="1308456"/>
        <a:ext cx="942651" cy="585291"/>
      </dsp:txXfrm>
    </dsp:sp>
    <dsp:sp modelId="{CC180BBF-1F2C-4232-9DBE-7539AC8F2F35}">
      <dsp:nvSpPr>
        <dsp:cNvPr id="0" name=""/>
        <dsp:cNvSpPr/>
      </dsp:nvSpPr>
      <dsp:spPr>
        <a:xfrm>
          <a:off x="2394652" y="1186900"/>
          <a:ext cx="979069" cy="62170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34B68B-8213-405E-9C05-AF7305A3E879}">
      <dsp:nvSpPr>
        <dsp:cNvPr id="0" name=""/>
        <dsp:cNvSpPr/>
      </dsp:nvSpPr>
      <dsp:spPr>
        <a:xfrm>
          <a:off x="2503438" y="1290247"/>
          <a:ext cx="979069" cy="621709"/>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smtClean="0">
              <a:latin typeface="Arial" panose="020B0604020202020204" pitchFamily="34" charset="0"/>
              <a:cs typeface="Arial" panose="020B0604020202020204" pitchFamily="34" charset="0"/>
            </a:rPr>
            <a:t>Controller</a:t>
          </a:r>
          <a:endParaRPr lang="en-US" sz="1300" b="1" kern="1200">
            <a:latin typeface="Arial" panose="020B0604020202020204" pitchFamily="34" charset="0"/>
            <a:cs typeface="Arial" panose="020B0604020202020204" pitchFamily="34" charset="0"/>
          </a:endParaRPr>
        </a:p>
      </dsp:txBody>
      <dsp:txXfrm>
        <a:off x="2521647" y="1308456"/>
        <a:ext cx="942651" cy="585291"/>
      </dsp:txXfrm>
    </dsp:sp>
    <dsp:sp modelId="{2E410491-4A0A-4975-82E0-956D7F48FE44}">
      <dsp:nvSpPr>
        <dsp:cNvPr id="0" name=""/>
        <dsp:cNvSpPr/>
      </dsp:nvSpPr>
      <dsp:spPr>
        <a:xfrm>
          <a:off x="3591293" y="1186900"/>
          <a:ext cx="979069" cy="62170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C08EBE-79FB-4FC2-B587-99A61BA3B85C}">
      <dsp:nvSpPr>
        <dsp:cNvPr id="0" name=""/>
        <dsp:cNvSpPr/>
      </dsp:nvSpPr>
      <dsp:spPr>
        <a:xfrm>
          <a:off x="3700079" y="1290247"/>
          <a:ext cx="979069" cy="621709"/>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smtClean="0">
              <a:latin typeface="Arial" panose="020B0604020202020204" pitchFamily="34" charset="0"/>
              <a:cs typeface="Arial" panose="020B0604020202020204" pitchFamily="34" charset="0"/>
            </a:rPr>
            <a:t>View</a:t>
          </a:r>
          <a:endParaRPr lang="en-US" sz="1300" b="1" kern="1200">
            <a:latin typeface="Arial" panose="020B0604020202020204" pitchFamily="34" charset="0"/>
            <a:cs typeface="Arial" panose="020B0604020202020204" pitchFamily="34" charset="0"/>
          </a:endParaRPr>
        </a:p>
      </dsp:txBody>
      <dsp:txXfrm>
        <a:off x="3718288" y="1308456"/>
        <a:ext cx="942651" cy="58529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999864-3177-402B-BE03-D051BB27BF26}" type="datetimeFigureOut">
              <a:rPr lang="en-US" smtClean="0"/>
              <a:t>30/11/2017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786D08-6809-406A-9B75-4CA9AF1664D4}" type="slidenum">
              <a:rPr lang="en-US" smtClean="0"/>
              <a:t>‹#›</a:t>
            </a:fld>
            <a:endParaRPr lang="en-US"/>
          </a:p>
        </p:txBody>
      </p:sp>
    </p:spTree>
    <p:extLst>
      <p:ext uri="{BB962C8B-B14F-4D97-AF65-F5344CB8AC3E}">
        <p14:creationId xmlns:p14="http://schemas.microsoft.com/office/powerpoint/2010/main" val="9888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B8FC60D-9701-4DE0-A5C9-1963F9FE97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A3B6DEF3-7F3F-47EB-B8A6-74544DAF26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a:extLst>
              <a:ext uri="{FF2B5EF4-FFF2-40B4-BE49-F238E27FC236}">
                <a16:creationId xmlns:a16="http://schemas.microsoft.com/office/drawing/2014/main" id="{D672EA8B-7628-43EE-B683-37E438C4155D}"/>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BD75AF00-27E7-49B4-8FFD-C0FCB72CC3A7}" type="slidenum">
              <a:rPr lang="en-US" altLang="en-US">
                <a:latin typeface="Calibri" panose="020F0502020204030204" pitchFamily="34" charset="0"/>
              </a:rPr>
              <a:pPr eaLnBrk="1" hangingPunct="1"/>
              <a:t>4</a:t>
            </a:fld>
            <a:endParaRPr lang="en-US" altLang="en-US">
              <a:latin typeface="Calibri" panose="020F0502020204030204" pitchFamily="34" charset="0"/>
            </a:endParaRPr>
          </a:p>
        </p:txBody>
      </p:sp>
    </p:spTree>
    <p:extLst>
      <p:ext uri="{BB962C8B-B14F-4D97-AF65-F5344CB8AC3E}">
        <p14:creationId xmlns:p14="http://schemas.microsoft.com/office/powerpoint/2010/main" val="2839681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B8FC60D-9701-4DE0-A5C9-1963F9FE97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A3B6DEF3-7F3F-47EB-B8A6-74544DAF26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a:extLst>
              <a:ext uri="{FF2B5EF4-FFF2-40B4-BE49-F238E27FC236}">
                <a16:creationId xmlns:a16="http://schemas.microsoft.com/office/drawing/2014/main" id="{D672EA8B-7628-43EE-B683-37E438C4155D}"/>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BD75AF00-27E7-49B4-8FFD-C0FCB72CC3A7}" type="slidenum">
              <a:rPr lang="en-US" altLang="en-US">
                <a:latin typeface="Calibri" panose="020F0502020204030204" pitchFamily="34" charset="0"/>
              </a:rPr>
              <a:pPr eaLnBrk="1" hangingPunct="1"/>
              <a:t>8</a:t>
            </a:fld>
            <a:endParaRPr lang="en-US" altLang="en-US">
              <a:latin typeface="Calibri" panose="020F0502020204030204" pitchFamily="34" charset="0"/>
            </a:endParaRPr>
          </a:p>
        </p:txBody>
      </p:sp>
    </p:spTree>
    <p:extLst>
      <p:ext uri="{BB962C8B-B14F-4D97-AF65-F5344CB8AC3E}">
        <p14:creationId xmlns:p14="http://schemas.microsoft.com/office/powerpoint/2010/main" val="1861022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B8FC60D-9701-4DE0-A5C9-1963F9FE97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A3B6DEF3-7F3F-47EB-B8A6-74544DAF26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a:extLst>
              <a:ext uri="{FF2B5EF4-FFF2-40B4-BE49-F238E27FC236}">
                <a16:creationId xmlns:a16="http://schemas.microsoft.com/office/drawing/2014/main" id="{D672EA8B-7628-43EE-B683-37E438C4155D}"/>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BD75AF00-27E7-49B4-8FFD-C0FCB72CC3A7}" type="slidenum">
              <a:rPr lang="en-US" altLang="en-US">
                <a:latin typeface="Calibri" panose="020F0502020204030204" pitchFamily="34" charset="0"/>
              </a:rPr>
              <a:pPr eaLnBrk="1" hangingPunct="1"/>
              <a:t>14</a:t>
            </a:fld>
            <a:endParaRPr lang="en-US" altLang="en-US">
              <a:latin typeface="Calibri" panose="020F0502020204030204" pitchFamily="34" charset="0"/>
            </a:endParaRPr>
          </a:p>
        </p:txBody>
      </p:sp>
    </p:spTree>
    <p:extLst>
      <p:ext uri="{BB962C8B-B14F-4D97-AF65-F5344CB8AC3E}">
        <p14:creationId xmlns:p14="http://schemas.microsoft.com/office/powerpoint/2010/main" val="1509511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B8FC60D-9701-4DE0-A5C9-1963F9FE97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A3B6DEF3-7F3F-47EB-B8A6-74544DAF26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a:extLst>
              <a:ext uri="{FF2B5EF4-FFF2-40B4-BE49-F238E27FC236}">
                <a16:creationId xmlns:a16="http://schemas.microsoft.com/office/drawing/2014/main" id="{D672EA8B-7628-43EE-B683-37E438C4155D}"/>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BD75AF00-27E7-49B4-8FFD-C0FCB72CC3A7}" type="slidenum">
              <a:rPr lang="en-US" altLang="en-US">
                <a:latin typeface="Calibri" panose="020F0502020204030204" pitchFamily="34" charset="0"/>
              </a:rPr>
              <a:pPr eaLnBrk="1" hangingPunct="1"/>
              <a:t>19</a:t>
            </a:fld>
            <a:endParaRPr lang="en-US" altLang="en-US">
              <a:latin typeface="Calibri" panose="020F0502020204030204" pitchFamily="34" charset="0"/>
            </a:endParaRPr>
          </a:p>
        </p:txBody>
      </p:sp>
    </p:spTree>
    <p:extLst>
      <p:ext uri="{BB962C8B-B14F-4D97-AF65-F5344CB8AC3E}">
        <p14:creationId xmlns:p14="http://schemas.microsoft.com/office/powerpoint/2010/main" val="3600520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B8FC60D-9701-4DE0-A5C9-1963F9FE97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A3B6DEF3-7F3F-47EB-B8A6-74544DAF26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a:extLst>
              <a:ext uri="{FF2B5EF4-FFF2-40B4-BE49-F238E27FC236}">
                <a16:creationId xmlns:a16="http://schemas.microsoft.com/office/drawing/2014/main" id="{D672EA8B-7628-43EE-B683-37E438C4155D}"/>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BD75AF00-27E7-49B4-8FFD-C0FCB72CC3A7}" type="slidenum">
              <a:rPr lang="en-US" altLang="en-US">
                <a:latin typeface="Calibri" panose="020F0502020204030204" pitchFamily="34" charset="0"/>
              </a:rPr>
              <a:pPr eaLnBrk="1" hangingPunct="1"/>
              <a:t>30</a:t>
            </a:fld>
            <a:endParaRPr lang="en-US" altLang="en-US">
              <a:latin typeface="Calibri" panose="020F0502020204030204" pitchFamily="34" charset="0"/>
            </a:endParaRPr>
          </a:p>
        </p:txBody>
      </p:sp>
    </p:spTree>
    <p:extLst>
      <p:ext uri="{BB962C8B-B14F-4D97-AF65-F5344CB8AC3E}">
        <p14:creationId xmlns:p14="http://schemas.microsoft.com/office/powerpoint/2010/main" val="2040206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B8FC60D-9701-4DE0-A5C9-1963F9FE97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A3B6DEF3-7F3F-47EB-B8A6-74544DAF26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a:extLst>
              <a:ext uri="{FF2B5EF4-FFF2-40B4-BE49-F238E27FC236}">
                <a16:creationId xmlns:a16="http://schemas.microsoft.com/office/drawing/2014/main" id="{D672EA8B-7628-43EE-B683-37E438C4155D}"/>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BD75AF00-27E7-49B4-8FFD-C0FCB72CC3A7}" type="slidenum">
              <a:rPr lang="en-US" altLang="en-US">
                <a:latin typeface="Calibri" panose="020F0502020204030204" pitchFamily="34" charset="0"/>
              </a:rPr>
              <a:pPr eaLnBrk="1" hangingPunct="1"/>
              <a:t>38</a:t>
            </a:fld>
            <a:endParaRPr lang="en-US" altLang="en-US">
              <a:latin typeface="Calibri" panose="020F0502020204030204" pitchFamily="34" charset="0"/>
            </a:endParaRPr>
          </a:p>
        </p:txBody>
      </p:sp>
    </p:spTree>
    <p:extLst>
      <p:ext uri="{BB962C8B-B14F-4D97-AF65-F5344CB8AC3E}">
        <p14:creationId xmlns:p14="http://schemas.microsoft.com/office/powerpoint/2010/main" val="1560296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B8FC60D-9701-4DE0-A5C9-1963F9FE97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A3B6DEF3-7F3F-47EB-B8A6-74544DAF26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a:extLst>
              <a:ext uri="{FF2B5EF4-FFF2-40B4-BE49-F238E27FC236}">
                <a16:creationId xmlns:a16="http://schemas.microsoft.com/office/drawing/2014/main" id="{D672EA8B-7628-43EE-B683-37E438C4155D}"/>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BD75AF00-27E7-49B4-8FFD-C0FCB72CC3A7}" type="slidenum">
              <a:rPr lang="en-US" altLang="en-US">
                <a:latin typeface="Calibri" panose="020F0502020204030204" pitchFamily="34" charset="0"/>
              </a:rPr>
              <a:pPr eaLnBrk="1" hangingPunct="1"/>
              <a:t>39</a:t>
            </a:fld>
            <a:endParaRPr lang="en-US" altLang="en-US">
              <a:latin typeface="Calibri" panose="020F0502020204030204" pitchFamily="34" charset="0"/>
            </a:endParaRPr>
          </a:p>
        </p:txBody>
      </p:sp>
    </p:spTree>
    <p:extLst>
      <p:ext uri="{BB962C8B-B14F-4D97-AF65-F5344CB8AC3E}">
        <p14:creationId xmlns:p14="http://schemas.microsoft.com/office/powerpoint/2010/main" val="2735677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9E6F8A73-A4D3-4E45-A311-098DECE74401}"/>
              </a:ext>
            </a:extLst>
          </p:cNvPr>
          <p:cNvSpPr>
            <a:spLocks noGrp="1"/>
          </p:cNvSpPr>
          <p:nvPr>
            <p:ph type="dt" sz="half" idx="10"/>
          </p:nvPr>
        </p:nvSpPr>
        <p:spPr/>
        <p:txBody>
          <a:bodyPr/>
          <a:lstStyle>
            <a:lvl1pPr>
              <a:defRPr/>
            </a:lvl1pPr>
          </a:lstStyle>
          <a:p>
            <a:pPr>
              <a:defRPr/>
            </a:pPr>
            <a:fld id="{EDA6557D-EDDE-4284-89B1-D7A36689D096}" type="datetimeFigureOut">
              <a:rPr lang="en-US"/>
              <a:pPr>
                <a:defRPr/>
              </a:pPr>
              <a:t>30/11/2017</a:t>
            </a:fld>
            <a:endParaRPr lang="en-US"/>
          </a:p>
        </p:txBody>
      </p:sp>
      <p:sp>
        <p:nvSpPr>
          <p:cNvPr id="5" name="Footer Placeholder 4">
            <a:extLst>
              <a:ext uri="{FF2B5EF4-FFF2-40B4-BE49-F238E27FC236}">
                <a16:creationId xmlns:a16="http://schemas.microsoft.com/office/drawing/2014/main" id="{91D4B83D-F19A-439B-9182-D2B9F0CFC2A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8090010-5298-47FE-974E-1571A1729F53}"/>
              </a:ext>
            </a:extLst>
          </p:cNvPr>
          <p:cNvSpPr>
            <a:spLocks noGrp="1"/>
          </p:cNvSpPr>
          <p:nvPr>
            <p:ph type="sldNum" sz="quarter" idx="12"/>
          </p:nvPr>
        </p:nvSpPr>
        <p:spPr/>
        <p:txBody>
          <a:bodyPr/>
          <a:lstStyle>
            <a:lvl1pPr>
              <a:defRPr/>
            </a:lvl1pPr>
          </a:lstStyle>
          <a:p>
            <a:fld id="{F6DF8904-E6BD-4545-B6D2-87D49B87477B}" type="slidenum">
              <a:rPr lang="en-US" altLang="en-US"/>
              <a:pPr/>
              <a:t>‹#›</a:t>
            </a:fld>
            <a:endParaRPr lang="en-US" altLang="en-US"/>
          </a:p>
        </p:txBody>
      </p:sp>
    </p:spTree>
    <p:extLst>
      <p:ext uri="{BB962C8B-B14F-4D97-AF65-F5344CB8AC3E}">
        <p14:creationId xmlns:p14="http://schemas.microsoft.com/office/powerpoint/2010/main" val="17910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998598-9E0D-4E66-B04E-C29AC465A3FE}"/>
              </a:ext>
            </a:extLst>
          </p:cNvPr>
          <p:cNvSpPr>
            <a:spLocks noGrp="1"/>
          </p:cNvSpPr>
          <p:nvPr>
            <p:ph type="dt" sz="half" idx="10"/>
          </p:nvPr>
        </p:nvSpPr>
        <p:spPr/>
        <p:txBody>
          <a:bodyPr/>
          <a:lstStyle>
            <a:lvl1pPr>
              <a:defRPr/>
            </a:lvl1pPr>
          </a:lstStyle>
          <a:p>
            <a:pPr>
              <a:defRPr/>
            </a:pPr>
            <a:fld id="{70BBDB0C-3A1A-4024-A4DA-4B3B652D944C}" type="datetimeFigureOut">
              <a:rPr lang="en-US"/>
              <a:pPr>
                <a:defRPr/>
              </a:pPr>
              <a:t>30/11/2017</a:t>
            </a:fld>
            <a:endParaRPr lang="en-US"/>
          </a:p>
        </p:txBody>
      </p:sp>
      <p:sp>
        <p:nvSpPr>
          <p:cNvPr id="5" name="Footer Placeholder 4">
            <a:extLst>
              <a:ext uri="{FF2B5EF4-FFF2-40B4-BE49-F238E27FC236}">
                <a16:creationId xmlns:a16="http://schemas.microsoft.com/office/drawing/2014/main" id="{24D58001-758D-4008-B617-4A64DD9AD41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9E621CC-4BA6-40AD-960A-E4D7FBCF40E3}"/>
              </a:ext>
            </a:extLst>
          </p:cNvPr>
          <p:cNvSpPr>
            <a:spLocks noGrp="1"/>
          </p:cNvSpPr>
          <p:nvPr>
            <p:ph type="sldNum" sz="quarter" idx="12"/>
          </p:nvPr>
        </p:nvSpPr>
        <p:spPr/>
        <p:txBody>
          <a:bodyPr/>
          <a:lstStyle>
            <a:lvl1pPr>
              <a:defRPr/>
            </a:lvl1pPr>
          </a:lstStyle>
          <a:p>
            <a:fld id="{91406832-C9A1-4EC9-9CFA-5648CDCEF585}" type="slidenum">
              <a:rPr lang="en-US" altLang="en-US"/>
              <a:pPr/>
              <a:t>‹#›</a:t>
            </a:fld>
            <a:endParaRPr lang="en-US" altLang="en-US"/>
          </a:p>
        </p:txBody>
      </p:sp>
    </p:spTree>
    <p:extLst>
      <p:ext uri="{BB962C8B-B14F-4D97-AF65-F5344CB8AC3E}">
        <p14:creationId xmlns:p14="http://schemas.microsoft.com/office/powerpoint/2010/main" val="478951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63CCC-2684-4910-A6B6-11D580245282}"/>
              </a:ext>
            </a:extLst>
          </p:cNvPr>
          <p:cNvSpPr>
            <a:spLocks noGrp="1"/>
          </p:cNvSpPr>
          <p:nvPr>
            <p:ph type="dt" sz="half" idx="10"/>
          </p:nvPr>
        </p:nvSpPr>
        <p:spPr/>
        <p:txBody>
          <a:bodyPr/>
          <a:lstStyle>
            <a:lvl1pPr>
              <a:defRPr/>
            </a:lvl1pPr>
          </a:lstStyle>
          <a:p>
            <a:pPr>
              <a:defRPr/>
            </a:pPr>
            <a:fld id="{7F837F3C-424C-408B-AD32-5935F76B0D4C}" type="datetimeFigureOut">
              <a:rPr lang="en-US"/>
              <a:pPr>
                <a:defRPr/>
              </a:pPr>
              <a:t>30/11/2017</a:t>
            </a:fld>
            <a:endParaRPr lang="en-US"/>
          </a:p>
        </p:txBody>
      </p:sp>
      <p:sp>
        <p:nvSpPr>
          <p:cNvPr id="5" name="Footer Placeholder 4">
            <a:extLst>
              <a:ext uri="{FF2B5EF4-FFF2-40B4-BE49-F238E27FC236}">
                <a16:creationId xmlns:a16="http://schemas.microsoft.com/office/drawing/2014/main" id="{C838A1BB-87AB-4B81-8549-59F00D8A561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29403FB-008D-4065-BA04-272AFBDD42CC}"/>
              </a:ext>
            </a:extLst>
          </p:cNvPr>
          <p:cNvSpPr>
            <a:spLocks noGrp="1"/>
          </p:cNvSpPr>
          <p:nvPr>
            <p:ph type="sldNum" sz="quarter" idx="12"/>
          </p:nvPr>
        </p:nvSpPr>
        <p:spPr/>
        <p:txBody>
          <a:bodyPr/>
          <a:lstStyle>
            <a:lvl1pPr>
              <a:defRPr/>
            </a:lvl1pPr>
          </a:lstStyle>
          <a:p>
            <a:fld id="{4E7EBEF3-BA56-4426-8B7A-5B7C5FC49829}" type="slidenum">
              <a:rPr lang="en-US" altLang="en-US"/>
              <a:pPr/>
              <a:t>‹#›</a:t>
            </a:fld>
            <a:endParaRPr lang="en-US" altLang="en-US"/>
          </a:p>
        </p:txBody>
      </p:sp>
    </p:spTree>
    <p:extLst>
      <p:ext uri="{BB962C8B-B14F-4D97-AF65-F5344CB8AC3E}">
        <p14:creationId xmlns:p14="http://schemas.microsoft.com/office/powerpoint/2010/main" val="31606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CDA3CE-64D7-459E-928D-D4B7CADEAB84}"/>
              </a:ext>
            </a:extLst>
          </p:cNvPr>
          <p:cNvSpPr>
            <a:spLocks noGrp="1"/>
          </p:cNvSpPr>
          <p:nvPr>
            <p:ph type="dt" sz="half" idx="10"/>
          </p:nvPr>
        </p:nvSpPr>
        <p:spPr/>
        <p:txBody>
          <a:bodyPr/>
          <a:lstStyle>
            <a:lvl1pPr>
              <a:defRPr/>
            </a:lvl1pPr>
          </a:lstStyle>
          <a:p>
            <a:pPr>
              <a:defRPr/>
            </a:pPr>
            <a:fld id="{8D1D6015-30CC-491C-842E-E930BE005944}" type="datetimeFigureOut">
              <a:rPr lang="en-US"/>
              <a:pPr>
                <a:defRPr/>
              </a:pPr>
              <a:t>30/11/2017</a:t>
            </a:fld>
            <a:endParaRPr lang="en-US"/>
          </a:p>
        </p:txBody>
      </p:sp>
      <p:sp>
        <p:nvSpPr>
          <p:cNvPr id="5" name="Footer Placeholder 4">
            <a:extLst>
              <a:ext uri="{FF2B5EF4-FFF2-40B4-BE49-F238E27FC236}">
                <a16:creationId xmlns:a16="http://schemas.microsoft.com/office/drawing/2014/main" id="{68CEB181-B167-456D-B301-5A0689C233F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640C308-94E1-4D15-A6C1-DEEBC2720A1F}"/>
              </a:ext>
            </a:extLst>
          </p:cNvPr>
          <p:cNvSpPr>
            <a:spLocks noGrp="1"/>
          </p:cNvSpPr>
          <p:nvPr>
            <p:ph type="sldNum" sz="quarter" idx="12"/>
          </p:nvPr>
        </p:nvSpPr>
        <p:spPr/>
        <p:txBody>
          <a:bodyPr/>
          <a:lstStyle>
            <a:lvl1pPr>
              <a:defRPr/>
            </a:lvl1pPr>
          </a:lstStyle>
          <a:p>
            <a:fld id="{7019A466-7A2C-41FD-8B49-A35E1B5EBEDD}" type="slidenum">
              <a:rPr lang="en-US" altLang="en-US"/>
              <a:pPr/>
              <a:t>‹#›</a:t>
            </a:fld>
            <a:endParaRPr lang="en-US" altLang="en-US"/>
          </a:p>
        </p:txBody>
      </p:sp>
    </p:spTree>
    <p:extLst>
      <p:ext uri="{BB962C8B-B14F-4D97-AF65-F5344CB8AC3E}">
        <p14:creationId xmlns:p14="http://schemas.microsoft.com/office/powerpoint/2010/main" val="962503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DB0457-6F15-4D09-B661-2917077D1FC5}"/>
              </a:ext>
            </a:extLst>
          </p:cNvPr>
          <p:cNvSpPr>
            <a:spLocks noGrp="1"/>
          </p:cNvSpPr>
          <p:nvPr>
            <p:ph type="dt" sz="half" idx="10"/>
          </p:nvPr>
        </p:nvSpPr>
        <p:spPr/>
        <p:txBody>
          <a:bodyPr/>
          <a:lstStyle>
            <a:lvl1pPr>
              <a:defRPr/>
            </a:lvl1pPr>
          </a:lstStyle>
          <a:p>
            <a:pPr>
              <a:defRPr/>
            </a:pPr>
            <a:fld id="{5D98BCA5-8CFA-4759-9E50-BB857C8BD381}" type="datetimeFigureOut">
              <a:rPr lang="en-US"/>
              <a:pPr>
                <a:defRPr/>
              </a:pPr>
              <a:t>30/11/2017</a:t>
            </a:fld>
            <a:endParaRPr lang="en-US"/>
          </a:p>
        </p:txBody>
      </p:sp>
      <p:sp>
        <p:nvSpPr>
          <p:cNvPr id="5" name="Footer Placeholder 4">
            <a:extLst>
              <a:ext uri="{FF2B5EF4-FFF2-40B4-BE49-F238E27FC236}">
                <a16:creationId xmlns:a16="http://schemas.microsoft.com/office/drawing/2014/main" id="{70882529-67B2-4908-80AA-002A21EDAA4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3450D3D-198A-47A9-A94B-BA50547D12E5}"/>
              </a:ext>
            </a:extLst>
          </p:cNvPr>
          <p:cNvSpPr>
            <a:spLocks noGrp="1"/>
          </p:cNvSpPr>
          <p:nvPr>
            <p:ph type="sldNum" sz="quarter" idx="12"/>
          </p:nvPr>
        </p:nvSpPr>
        <p:spPr/>
        <p:txBody>
          <a:bodyPr/>
          <a:lstStyle>
            <a:lvl1pPr>
              <a:defRPr/>
            </a:lvl1pPr>
          </a:lstStyle>
          <a:p>
            <a:fld id="{58D09DF9-3062-43C0-B752-D5A262DB0E7A}" type="slidenum">
              <a:rPr lang="en-US" altLang="en-US"/>
              <a:pPr/>
              <a:t>‹#›</a:t>
            </a:fld>
            <a:endParaRPr lang="en-US" altLang="en-US"/>
          </a:p>
        </p:txBody>
      </p:sp>
    </p:spTree>
    <p:extLst>
      <p:ext uri="{BB962C8B-B14F-4D97-AF65-F5344CB8AC3E}">
        <p14:creationId xmlns:p14="http://schemas.microsoft.com/office/powerpoint/2010/main" val="52078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6753FB12-2CF5-4F88-A502-FF1386E2D1DC}"/>
              </a:ext>
            </a:extLst>
          </p:cNvPr>
          <p:cNvSpPr>
            <a:spLocks noGrp="1"/>
          </p:cNvSpPr>
          <p:nvPr>
            <p:ph type="dt" sz="half" idx="10"/>
          </p:nvPr>
        </p:nvSpPr>
        <p:spPr/>
        <p:txBody>
          <a:bodyPr/>
          <a:lstStyle>
            <a:lvl1pPr>
              <a:defRPr/>
            </a:lvl1pPr>
          </a:lstStyle>
          <a:p>
            <a:pPr>
              <a:defRPr/>
            </a:pPr>
            <a:fld id="{B3069E0D-C0BD-4EE4-AAED-78DC6638A47D}" type="datetimeFigureOut">
              <a:rPr lang="en-US"/>
              <a:pPr>
                <a:defRPr/>
              </a:pPr>
              <a:t>30/11/2017</a:t>
            </a:fld>
            <a:endParaRPr lang="en-US"/>
          </a:p>
        </p:txBody>
      </p:sp>
      <p:sp>
        <p:nvSpPr>
          <p:cNvPr id="6" name="Footer Placeholder 4">
            <a:extLst>
              <a:ext uri="{FF2B5EF4-FFF2-40B4-BE49-F238E27FC236}">
                <a16:creationId xmlns:a16="http://schemas.microsoft.com/office/drawing/2014/main" id="{B83AB1E0-9A25-4038-A02A-63DC08AC28D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4BA672A-D1FC-4E7E-A8EA-49BC4ECCFF44}"/>
              </a:ext>
            </a:extLst>
          </p:cNvPr>
          <p:cNvSpPr>
            <a:spLocks noGrp="1"/>
          </p:cNvSpPr>
          <p:nvPr>
            <p:ph type="sldNum" sz="quarter" idx="12"/>
          </p:nvPr>
        </p:nvSpPr>
        <p:spPr/>
        <p:txBody>
          <a:bodyPr/>
          <a:lstStyle>
            <a:lvl1pPr>
              <a:defRPr/>
            </a:lvl1pPr>
          </a:lstStyle>
          <a:p>
            <a:fld id="{E712B3E9-B46F-4E4C-9962-AA29FE514EB9}" type="slidenum">
              <a:rPr lang="en-US" altLang="en-US"/>
              <a:pPr/>
              <a:t>‹#›</a:t>
            </a:fld>
            <a:endParaRPr lang="en-US" altLang="en-US"/>
          </a:p>
        </p:txBody>
      </p:sp>
    </p:spTree>
    <p:extLst>
      <p:ext uri="{BB962C8B-B14F-4D97-AF65-F5344CB8AC3E}">
        <p14:creationId xmlns:p14="http://schemas.microsoft.com/office/powerpoint/2010/main" val="488171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70208950-55FB-4D31-925A-8568890B706B}"/>
              </a:ext>
            </a:extLst>
          </p:cNvPr>
          <p:cNvSpPr>
            <a:spLocks noGrp="1"/>
          </p:cNvSpPr>
          <p:nvPr>
            <p:ph type="dt" sz="half" idx="10"/>
          </p:nvPr>
        </p:nvSpPr>
        <p:spPr/>
        <p:txBody>
          <a:bodyPr/>
          <a:lstStyle>
            <a:lvl1pPr>
              <a:defRPr/>
            </a:lvl1pPr>
          </a:lstStyle>
          <a:p>
            <a:pPr>
              <a:defRPr/>
            </a:pPr>
            <a:fld id="{BEDD2584-8132-4468-99EB-49822ADD53B7}" type="datetimeFigureOut">
              <a:rPr lang="en-US"/>
              <a:pPr>
                <a:defRPr/>
              </a:pPr>
              <a:t>30/11/2017</a:t>
            </a:fld>
            <a:endParaRPr lang="en-US"/>
          </a:p>
        </p:txBody>
      </p:sp>
      <p:sp>
        <p:nvSpPr>
          <p:cNvPr id="8" name="Footer Placeholder 4">
            <a:extLst>
              <a:ext uri="{FF2B5EF4-FFF2-40B4-BE49-F238E27FC236}">
                <a16:creationId xmlns:a16="http://schemas.microsoft.com/office/drawing/2014/main" id="{9517B134-2610-4FFC-B07E-B5A515133F80}"/>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872B2AF2-C520-449C-83ED-7A9C966F08EB}"/>
              </a:ext>
            </a:extLst>
          </p:cNvPr>
          <p:cNvSpPr>
            <a:spLocks noGrp="1"/>
          </p:cNvSpPr>
          <p:nvPr>
            <p:ph type="sldNum" sz="quarter" idx="12"/>
          </p:nvPr>
        </p:nvSpPr>
        <p:spPr/>
        <p:txBody>
          <a:bodyPr/>
          <a:lstStyle>
            <a:lvl1pPr>
              <a:defRPr/>
            </a:lvl1pPr>
          </a:lstStyle>
          <a:p>
            <a:fld id="{4F50C5D1-35E6-4959-9B59-A6E5FF5363A2}" type="slidenum">
              <a:rPr lang="en-US" altLang="en-US"/>
              <a:pPr/>
              <a:t>‹#›</a:t>
            </a:fld>
            <a:endParaRPr lang="en-US" altLang="en-US"/>
          </a:p>
        </p:txBody>
      </p:sp>
    </p:spTree>
    <p:extLst>
      <p:ext uri="{BB962C8B-B14F-4D97-AF65-F5344CB8AC3E}">
        <p14:creationId xmlns:p14="http://schemas.microsoft.com/office/powerpoint/2010/main" val="410857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C4D71194-F0EF-4E32-BC69-9BBB7D98AC7B}"/>
              </a:ext>
            </a:extLst>
          </p:cNvPr>
          <p:cNvSpPr>
            <a:spLocks noGrp="1"/>
          </p:cNvSpPr>
          <p:nvPr>
            <p:ph type="dt" sz="half" idx="10"/>
          </p:nvPr>
        </p:nvSpPr>
        <p:spPr/>
        <p:txBody>
          <a:bodyPr/>
          <a:lstStyle>
            <a:lvl1pPr>
              <a:defRPr/>
            </a:lvl1pPr>
          </a:lstStyle>
          <a:p>
            <a:pPr>
              <a:defRPr/>
            </a:pPr>
            <a:fld id="{33B6BA0B-F60A-4185-A2FF-A8554B32C58A}" type="datetimeFigureOut">
              <a:rPr lang="en-US"/>
              <a:pPr>
                <a:defRPr/>
              </a:pPr>
              <a:t>30/11/2017</a:t>
            </a:fld>
            <a:endParaRPr lang="en-US"/>
          </a:p>
        </p:txBody>
      </p:sp>
      <p:sp>
        <p:nvSpPr>
          <p:cNvPr id="4" name="Footer Placeholder 4">
            <a:extLst>
              <a:ext uri="{FF2B5EF4-FFF2-40B4-BE49-F238E27FC236}">
                <a16:creationId xmlns:a16="http://schemas.microsoft.com/office/drawing/2014/main" id="{4A38817D-C201-4929-8C75-9714DEAFEF0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AB5CE447-2E85-4EF9-977C-7DB247F15C9F}"/>
              </a:ext>
            </a:extLst>
          </p:cNvPr>
          <p:cNvSpPr>
            <a:spLocks noGrp="1"/>
          </p:cNvSpPr>
          <p:nvPr>
            <p:ph type="sldNum" sz="quarter" idx="12"/>
          </p:nvPr>
        </p:nvSpPr>
        <p:spPr/>
        <p:txBody>
          <a:bodyPr/>
          <a:lstStyle>
            <a:lvl1pPr>
              <a:defRPr/>
            </a:lvl1pPr>
          </a:lstStyle>
          <a:p>
            <a:fld id="{503D6ED0-25DD-44CA-A4B7-E84C8B918DFD}" type="slidenum">
              <a:rPr lang="en-US" altLang="en-US"/>
              <a:pPr/>
              <a:t>‹#›</a:t>
            </a:fld>
            <a:endParaRPr lang="en-US" altLang="en-US"/>
          </a:p>
        </p:txBody>
      </p:sp>
    </p:spTree>
    <p:extLst>
      <p:ext uri="{BB962C8B-B14F-4D97-AF65-F5344CB8AC3E}">
        <p14:creationId xmlns:p14="http://schemas.microsoft.com/office/powerpoint/2010/main" val="569308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EA13DF0-8210-40A6-B980-63840B670060}"/>
              </a:ext>
            </a:extLst>
          </p:cNvPr>
          <p:cNvSpPr>
            <a:spLocks noGrp="1"/>
          </p:cNvSpPr>
          <p:nvPr>
            <p:ph type="dt" sz="half" idx="10"/>
          </p:nvPr>
        </p:nvSpPr>
        <p:spPr/>
        <p:txBody>
          <a:bodyPr/>
          <a:lstStyle>
            <a:lvl1pPr>
              <a:defRPr/>
            </a:lvl1pPr>
          </a:lstStyle>
          <a:p>
            <a:pPr>
              <a:defRPr/>
            </a:pPr>
            <a:fld id="{0C093263-60AF-4920-AF7B-7E80AD6D355B}" type="datetimeFigureOut">
              <a:rPr lang="en-US"/>
              <a:pPr>
                <a:defRPr/>
              </a:pPr>
              <a:t>30/11/2017</a:t>
            </a:fld>
            <a:endParaRPr lang="en-US"/>
          </a:p>
        </p:txBody>
      </p:sp>
      <p:sp>
        <p:nvSpPr>
          <p:cNvPr id="3" name="Footer Placeholder 4">
            <a:extLst>
              <a:ext uri="{FF2B5EF4-FFF2-40B4-BE49-F238E27FC236}">
                <a16:creationId xmlns:a16="http://schemas.microsoft.com/office/drawing/2014/main" id="{9A3F6529-E544-4C60-A539-DDCAD05CC51D}"/>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A25918D0-9FDD-478A-AEF5-AA1802321820}"/>
              </a:ext>
            </a:extLst>
          </p:cNvPr>
          <p:cNvSpPr>
            <a:spLocks noGrp="1"/>
          </p:cNvSpPr>
          <p:nvPr>
            <p:ph type="sldNum" sz="quarter" idx="12"/>
          </p:nvPr>
        </p:nvSpPr>
        <p:spPr/>
        <p:txBody>
          <a:bodyPr/>
          <a:lstStyle>
            <a:lvl1pPr>
              <a:defRPr/>
            </a:lvl1pPr>
          </a:lstStyle>
          <a:p>
            <a:fld id="{645EAD64-0789-456E-AE1E-55559620A68C}" type="slidenum">
              <a:rPr lang="en-US" altLang="en-US"/>
              <a:pPr/>
              <a:t>‹#›</a:t>
            </a:fld>
            <a:endParaRPr lang="en-US" altLang="en-US"/>
          </a:p>
        </p:txBody>
      </p:sp>
    </p:spTree>
    <p:extLst>
      <p:ext uri="{BB962C8B-B14F-4D97-AF65-F5344CB8AC3E}">
        <p14:creationId xmlns:p14="http://schemas.microsoft.com/office/powerpoint/2010/main" val="3290252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34A45442-FC84-4ED8-8D37-BF77A854CDBB}"/>
              </a:ext>
            </a:extLst>
          </p:cNvPr>
          <p:cNvSpPr>
            <a:spLocks noGrp="1"/>
          </p:cNvSpPr>
          <p:nvPr>
            <p:ph type="dt" sz="half" idx="10"/>
          </p:nvPr>
        </p:nvSpPr>
        <p:spPr/>
        <p:txBody>
          <a:bodyPr/>
          <a:lstStyle>
            <a:lvl1pPr>
              <a:defRPr/>
            </a:lvl1pPr>
          </a:lstStyle>
          <a:p>
            <a:pPr>
              <a:defRPr/>
            </a:pPr>
            <a:fld id="{88AA48A1-716A-4CB5-B807-208031377C35}" type="datetimeFigureOut">
              <a:rPr lang="en-US"/>
              <a:pPr>
                <a:defRPr/>
              </a:pPr>
              <a:t>30/11/2017</a:t>
            </a:fld>
            <a:endParaRPr lang="en-US"/>
          </a:p>
        </p:txBody>
      </p:sp>
      <p:sp>
        <p:nvSpPr>
          <p:cNvPr id="6" name="Footer Placeholder 4">
            <a:extLst>
              <a:ext uri="{FF2B5EF4-FFF2-40B4-BE49-F238E27FC236}">
                <a16:creationId xmlns:a16="http://schemas.microsoft.com/office/drawing/2014/main" id="{D9137FA2-33E9-4A31-B612-1BDDD424669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E0C23E2-E5AA-46CF-9DFE-54981DE061EB}"/>
              </a:ext>
            </a:extLst>
          </p:cNvPr>
          <p:cNvSpPr>
            <a:spLocks noGrp="1"/>
          </p:cNvSpPr>
          <p:nvPr>
            <p:ph type="sldNum" sz="quarter" idx="12"/>
          </p:nvPr>
        </p:nvSpPr>
        <p:spPr/>
        <p:txBody>
          <a:bodyPr/>
          <a:lstStyle>
            <a:lvl1pPr>
              <a:defRPr/>
            </a:lvl1pPr>
          </a:lstStyle>
          <a:p>
            <a:fld id="{07CD74A8-58D7-4203-9476-ED05E123A82D}" type="slidenum">
              <a:rPr lang="en-US" altLang="en-US"/>
              <a:pPr/>
              <a:t>‹#›</a:t>
            </a:fld>
            <a:endParaRPr lang="en-US" altLang="en-US"/>
          </a:p>
        </p:txBody>
      </p:sp>
    </p:spTree>
    <p:extLst>
      <p:ext uri="{BB962C8B-B14F-4D97-AF65-F5344CB8AC3E}">
        <p14:creationId xmlns:p14="http://schemas.microsoft.com/office/powerpoint/2010/main" val="1826280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533F5787-837B-49EF-87E1-F843145EDBCE}"/>
              </a:ext>
            </a:extLst>
          </p:cNvPr>
          <p:cNvSpPr>
            <a:spLocks noGrp="1"/>
          </p:cNvSpPr>
          <p:nvPr>
            <p:ph type="dt" sz="half" idx="10"/>
          </p:nvPr>
        </p:nvSpPr>
        <p:spPr/>
        <p:txBody>
          <a:bodyPr/>
          <a:lstStyle>
            <a:lvl1pPr>
              <a:defRPr/>
            </a:lvl1pPr>
          </a:lstStyle>
          <a:p>
            <a:pPr>
              <a:defRPr/>
            </a:pPr>
            <a:fld id="{245B87FB-6C53-403D-B4AB-54AA3921D939}" type="datetimeFigureOut">
              <a:rPr lang="en-US"/>
              <a:pPr>
                <a:defRPr/>
              </a:pPr>
              <a:t>30/11/2017</a:t>
            </a:fld>
            <a:endParaRPr lang="en-US"/>
          </a:p>
        </p:txBody>
      </p:sp>
      <p:sp>
        <p:nvSpPr>
          <p:cNvPr id="6" name="Footer Placeholder 4">
            <a:extLst>
              <a:ext uri="{FF2B5EF4-FFF2-40B4-BE49-F238E27FC236}">
                <a16:creationId xmlns:a16="http://schemas.microsoft.com/office/drawing/2014/main" id="{ACA9056A-C28C-4A39-9BC5-4746DBE24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D73A305-3435-4C4D-9184-2018385910F7}"/>
              </a:ext>
            </a:extLst>
          </p:cNvPr>
          <p:cNvSpPr>
            <a:spLocks noGrp="1"/>
          </p:cNvSpPr>
          <p:nvPr>
            <p:ph type="sldNum" sz="quarter" idx="12"/>
          </p:nvPr>
        </p:nvSpPr>
        <p:spPr/>
        <p:txBody>
          <a:bodyPr/>
          <a:lstStyle>
            <a:lvl1pPr>
              <a:defRPr/>
            </a:lvl1pPr>
          </a:lstStyle>
          <a:p>
            <a:fld id="{0C80D59F-B348-4B1B-AD15-F4CCE7F49F6A}" type="slidenum">
              <a:rPr lang="en-US" altLang="en-US"/>
              <a:pPr/>
              <a:t>‹#›</a:t>
            </a:fld>
            <a:endParaRPr lang="en-US" altLang="en-US"/>
          </a:p>
        </p:txBody>
      </p:sp>
    </p:spTree>
    <p:extLst>
      <p:ext uri="{BB962C8B-B14F-4D97-AF65-F5344CB8AC3E}">
        <p14:creationId xmlns:p14="http://schemas.microsoft.com/office/powerpoint/2010/main" val="3524106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2050" name="Picture 3">
            <a:extLst>
              <a:ext uri="{FF2B5EF4-FFF2-40B4-BE49-F238E27FC236}">
                <a16:creationId xmlns:a16="http://schemas.microsoft.com/office/drawing/2014/main" id="{12939BBA-CE09-41A0-9294-FBA4FCE088E8}"/>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l="6789" r="21202"/>
          <a:stretch>
            <a:fillRect/>
          </a:stretch>
        </p:blipFill>
        <p:spPr bwMode="auto">
          <a:xfrm>
            <a:off x="0" y="468313"/>
            <a:ext cx="12192000" cy="584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51" name="Title Placeholder 1">
            <a:extLst>
              <a:ext uri="{FF2B5EF4-FFF2-40B4-BE49-F238E27FC236}">
                <a16:creationId xmlns:a16="http://schemas.microsoft.com/office/drawing/2014/main" id="{E920FB44-9F45-442E-89B9-04E15AFE0F4A}"/>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2" name="Text Placeholder 2">
            <a:extLst>
              <a:ext uri="{FF2B5EF4-FFF2-40B4-BE49-F238E27FC236}">
                <a16:creationId xmlns:a16="http://schemas.microsoft.com/office/drawing/2014/main" id="{9BAA60C6-1E9E-4F03-8161-B52C2B9E03FD}"/>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158C82A-3440-49BB-870E-088AFD0C69CA}"/>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prstClr val="black">
                    <a:tint val="75000"/>
                  </a:prstClr>
                </a:solidFill>
                <a:latin typeface="+mn-lt"/>
                <a:cs typeface="+mn-cs"/>
              </a:defRPr>
            </a:lvl1pPr>
          </a:lstStyle>
          <a:p>
            <a:pPr>
              <a:defRPr/>
            </a:pPr>
            <a:fld id="{581488B5-E18C-4F4F-AF66-27A773683AE9}" type="datetimeFigureOut">
              <a:rPr lang="en-US"/>
              <a:pPr>
                <a:defRPr/>
              </a:pPr>
              <a:t>30/11/2017</a:t>
            </a:fld>
            <a:endParaRPr lang="en-US"/>
          </a:p>
        </p:txBody>
      </p:sp>
      <p:sp>
        <p:nvSpPr>
          <p:cNvPr id="5" name="Footer Placeholder 4">
            <a:extLst>
              <a:ext uri="{FF2B5EF4-FFF2-40B4-BE49-F238E27FC236}">
                <a16:creationId xmlns:a16="http://schemas.microsoft.com/office/drawing/2014/main" id="{5C47C41E-DEC0-4086-A002-9B25B9601C64}"/>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smtClean="0">
                <a:solidFill>
                  <a:prstClr val="black">
                    <a:tint val="75000"/>
                  </a:prst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946F79F2-96D1-4DF7-A85F-4E32C30D675E}"/>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D9422B95-0137-4E3B-8944-29D5BA1A55C1}" type="slidenum">
              <a:rPr lang="en-US" altLang="en-US"/>
              <a:pPr/>
              <a:t>‹#›</a:t>
            </a:fld>
            <a:endParaRPr lang="en-US" altLang="en-US"/>
          </a:p>
        </p:txBody>
      </p:sp>
    </p:spTree>
    <p:extLst>
      <p:ext uri="{BB962C8B-B14F-4D97-AF65-F5344CB8AC3E}">
        <p14:creationId xmlns:p14="http://schemas.microsoft.com/office/powerpoint/2010/main" val="6448154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gif"/><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jpeg"/><Relationship Id="rId10" Type="http://schemas.openxmlformats.org/officeDocument/2006/relationships/image" Target="../media/image14.png"/><Relationship Id="rId4" Type="http://schemas.openxmlformats.org/officeDocument/2006/relationships/image" Target="../media/image8.jpeg"/><Relationship Id="rId9"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jpe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Rectangle 155">
            <a:extLst>
              <a:ext uri="{FF2B5EF4-FFF2-40B4-BE49-F238E27FC236}">
                <a16:creationId xmlns:a16="http://schemas.microsoft.com/office/drawing/2014/main" id="{DC2E020B-D01D-4115-9DA7-DAEBAB3D09A5}"/>
              </a:ext>
            </a:extLst>
          </p:cNvPr>
          <p:cNvSpPr/>
          <p:nvPr/>
        </p:nvSpPr>
        <p:spPr>
          <a:xfrm>
            <a:off x="1520159" y="6480790"/>
            <a:ext cx="9159619" cy="365760"/>
          </a:xfrm>
          <a:prstGeom prst="rect">
            <a:avLst/>
          </a:prstGeom>
          <a:gradFill flip="none" rotWithShape="1">
            <a:gsLst>
              <a:gs pos="60400">
                <a:schemeClr val="accent5">
                  <a:alpha val="48000"/>
                  <a:lumMod val="29000"/>
                </a:schemeClr>
              </a:gs>
              <a:gs pos="38750">
                <a:schemeClr val="accent5">
                  <a:alpha val="51000"/>
                  <a:lumMod val="25000"/>
                </a:schemeClr>
              </a:gs>
              <a:gs pos="0">
                <a:schemeClr val="bg1">
                  <a:lumMod val="54000"/>
                  <a:alpha val="0"/>
                </a:schemeClr>
              </a:gs>
              <a:gs pos="50000">
                <a:schemeClr val="accent5">
                  <a:alpha val="54000"/>
                  <a:lumMod val="21000"/>
                </a:schemeClr>
              </a:gs>
              <a:gs pos="100000">
                <a:schemeClr val="bg1">
                  <a:lumMod val="69000"/>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Calibri"/>
            </a:endParaRPr>
          </a:p>
        </p:txBody>
      </p:sp>
      <p:sp>
        <p:nvSpPr>
          <p:cNvPr id="2" name="TextBox 1">
            <a:extLst>
              <a:ext uri="{FF2B5EF4-FFF2-40B4-BE49-F238E27FC236}">
                <a16:creationId xmlns:a16="http://schemas.microsoft.com/office/drawing/2014/main" id="{A329D447-51A9-4117-8395-CA326AB48724}"/>
              </a:ext>
            </a:extLst>
          </p:cNvPr>
          <p:cNvSpPr txBox="1"/>
          <p:nvPr/>
        </p:nvSpPr>
        <p:spPr>
          <a:xfrm>
            <a:off x="4093078" y="148348"/>
            <a:ext cx="4580228" cy="400110"/>
          </a:xfrm>
          <a:prstGeom prst="rect">
            <a:avLst/>
          </a:prstGeom>
          <a:noFill/>
        </p:spPr>
        <p:txBody>
          <a:bodyPr wrap="none" anchor="ctr">
            <a:spAutoFit/>
          </a:bodyPr>
          <a:lstStyle/>
          <a:p>
            <a:pPr algn="ctr">
              <a:defRPr/>
            </a:pPr>
            <a:r>
              <a:rPr lang="en-US" sz="2000" b="1" dirty="0" smtClean="0">
                <a:solidFill>
                  <a:srgbClr val="956B43">
                    <a:lumMod val="20000"/>
                    <a:lumOff val="80000"/>
                  </a:srgbClr>
                </a:solidFill>
                <a:latin typeface="Arial" pitchFamily="34" charset="0"/>
                <a:ea typeface="Verdana" pitchFamily="34" charset="0"/>
                <a:cs typeface="Arial" panose="020B0604020202020204" pitchFamily="34" charset="0"/>
              </a:rPr>
              <a:t>BÁO CÁO NGHIÊN CỨU KHOA HỌC</a:t>
            </a:r>
          </a:p>
        </p:txBody>
      </p:sp>
      <p:sp>
        <p:nvSpPr>
          <p:cNvPr id="3" name="Freeform 2">
            <a:extLst>
              <a:ext uri="{FF2B5EF4-FFF2-40B4-BE49-F238E27FC236}">
                <a16:creationId xmlns:a16="http://schemas.microsoft.com/office/drawing/2014/main" id="{AC2CFBB1-1F9C-48A1-99AE-0EF10624C14B}"/>
              </a:ext>
            </a:extLst>
          </p:cNvPr>
          <p:cNvSpPr/>
          <p:nvPr/>
        </p:nvSpPr>
        <p:spPr>
          <a:xfrm>
            <a:off x="2463801" y="3487280"/>
            <a:ext cx="2098675" cy="2208671"/>
          </a:xfrm>
          <a:custGeom>
            <a:avLst/>
            <a:gdLst>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4025" h="3648075">
                <a:moveTo>
                  <a:pt x="962025" y="0"/>
                </a:moveTo>
                <a:lnTo>
                  <a:pt x="962025" y="2809875"/>
                </a:lnTo>
                <a:cubicBezTo>
                  <a:pt x="963612" y="2939256"/>
                  <a:pt x="943769" y="3085306"/>
                  <a:pt x="781050" y="3190875"/>
                </a:cubicBezTo>
                <a:lnTo>
                  <a:pt x="0" y="3648075"/>
                </a:lnTo>
                <a:lnTo>
                  <a:pt x="1133475" y="3648075"/>
                </a:lnTo>
                <a:lnTo>
                  <a:pt x="1533525" y="3190875"/>
                </a:lnTo>
                <a:cubicBezTo>
                  <a:pt x="1699418" y="3005137"/>
                  <a:pt x="1708151" y="2967038"/>
                  <a:pt x="1724025" y="2676525"/>
                </a:cubicBezTo>
                <a:lnTo>
                  <a:pt x="1724025" y="0"/>
                </a:lnTo>
                <a:lnTo>
                  <a:pt x="962025" y="0"/>
                </a:lnTo>
                <a:close/>
              </a:path>
            </a:pathLst>
          </a:custGeom>
          <a:solidFill>
            <a:schemeClr val="accent6">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prstClr val="white"/>
                </a:solidFill>
                <a:latin typeface="Calibri"/>
              </a:rPr>
              <a:t> </a:t>
            </a:r>
          </a:p>
        </p:txBody>
      </p:sp>
      <p:sp>
        <p:nvSpPr>
          <p:cNvPr id="4" name="Freeform 3">
            <a:extLst>
              <a:ext uri="{FF2B5EF4-FFF2-40B4-BE49-F238E27FC236}">
                <a16:creationId xmlns:a16="http://schemas.microsoft.com/office/drawing/2014/main" id="{A20A48F8-2173-42CA-9B00-2033CD607B15}"/>
              </a:ext>
            </a:extLst>
          </p:cNvPr>
          <p:cNvSpPr/>
          <p:nvPr/>
        </p:nvSpPr>
        <p:spPr>
          <a:xfrm>
            <a:off x="3838575" y="3220086"/>
            <a:ext cx="1581150" cy="2475864"/>
          </a:xfrm>
          <a:custGeom>
            <a:avLst/>
            <a:gdLst>
              <a:gd name="connsiteX0" fmla="*/ 581025 w 1295400"/>
              <a:gd name="connsiteY0" fmla="*/ 9525 h 4086225"/>
              <a:gd name="connsiteX1" fmla="*/ 581025 w 1295400"/>
              <a:gd name="connsiteY1" fmla="*/ 3200400 h 4086225"/>
              <a:gd name="connsiteX2" fmla="*/ 438150 w 1295400"/>
              <a:gd name="connsiteY2" fmla="*/ 3600450 h 4086225"/>
              <a:gd name="connsiteX3" fmla="*/ 0 w 1295400"/>
              <a:gd name="connsiteY3" fmla="*/ 4086225 h 4086225"/>
              <a:gd name="connsiteX4" fmla="*/ 1038225 w 1295400"/>
              <a:gd name="connsiteY4" fmla="*/ 4086225 h 4086225"/>
              <a:gd name="connsiteX5" fmla="*/ 1209675 w 1295400"/>
              <a:gd name="connsiteY5" fmla="*/ 3590925 h 4086225"/>
              <a:gd name="connsiteX6" fmla="*/ 1295400 w 1295400"/>
              <a:gd name="connsiteY6" fmla="*/ 3105150 h 4086225"/>
              <a:gd name="connsiteX7" fmla="*/ 1295400 w 1295400"/>
              <a:gd name="connsiteY7" fmla="*/ 0 h 4086225"/>
              <a:gd name="connsiteX8" fmla="*/ 581025 w 1295400"/>
              <a:gd name="connsiteY8" fmla="*/ 9525 h 4086225"/>
              <a:gd name="connsiteX0" fmla="*/ 581025 w 1295400"/>
              <a:gd name="connsiteY0" fmla="*/ 0 h 4089400"/>
              <a:gd name="connsiteX1" fmla="*/ 581025 w 1295400"/>
              <a:gd name="connsiteY1" fmla="*/ 3203575 h 4089400"/>
              <a:gd name="connsiteX2" fmla="*/ 438150 w 1295400"/>
              <a:gd name="connsiteY2" fmla="*/ 3603625 h 4089400"/>
              <a:gd name="connsiteX3" fmla="*/ 0 w 1295400"/>
              <a:gd name="connsiteY3" fmla="*/ 4089400 h 4089400"/>
              <a:gd name="connsiteX4" fmla="*/ 1038225 w 1295400"/>
              <a:gd name="connsiteY4" fmla="*/ 4089400 h 4089400"/>
              <a:gd name="connsiteX5" fmla="*/ 1209675 w 1295400"/>
              <a:gd name="connsiteY5" fmla="*/ 3594100 h 4089400"/>
              <a:gd name="connsiteX6" fmla="*/ 1295400 w 1295400"/>
              <a:gd name="connsiteY6" fmla="*/ 3108325 h 4089400"/>
              <a:gd name="connsiteX7" fmla="*/ 1295400 w 1295400"/>
              <a:gd name="connsiteY7" fmla="*/ 3175 h 4089400"/>
              <a:gd name="connsiteX8" fmla="*/ 581025 w 1295400"/>
              <a:gd name="connsiteY8" fmla="*/ 0 h 4089400"/>
              <a:gd name="connsiteX0" fmla="*/ 581025 w 1295400"/>
              <a:gd name="connsiteY0" fmla="*/ 0 h 4089400"/>
              <a:gd name="connsiteX1" fmla="*/ 581025 w 1295400"/>
              <a:gd name="connsiteY1" fmla="*/ 3203575 h 4089400"/>
              <a:gd name="connsiteX2" fmla="*/ 438150 w 1295400"/>
              <a:gd name="connsiteY2" fmla="*/ 3603625 h 4089400"/>
              <a:gd name="connsiteX3" fmla="*/ 0 w 1295400"/>
              <a:gd name="connsiteY3" fmla="*/ 4089400 h 4089400"/>
              <a:gd name="connsiteX4" fmla="*/ 1019081 w 1295400"/>
              <a:gd name="connsiteY4" fmla="*/ 4086225 h 4089400"/>
              <a:gd name="connsiteX5" fmla="*/ 1209675 w 1295400"/>
              <a:gd name="connsiteY5" fmla="*/ 3594100 h 4089400"/>
              <a:gd name="connsiteX6" fmla="*/ 1295400 w 1295400"/>
              <a:gd name="connsiteY6" fmla="*/ 3108325 h 4089400"/>
              <a:gd name="connsiteX7" fmla="*/ 1295400 w 1295400"/>
              <a:gd name="connsiteY7" fmla="*/ 3175 h 4089400"/>
              <a:gd name="connsiteX8" fmla="*/ 581025 w 1295400"/>
              <a:gd name="connsiteY8" fmla="*/ 0 h 4089400"/>
              <a:gd name="connsiteX0" fmla="*/ 581025 w 1295400"/>
              <a:gd name="connsiteY0" fmla="*/ 0 h 4089400"/>
              <a:gd name="connsiteX1" fmla="*/ 581025 w 1295400"/>
              <a:gd name="connsiteY1" fmla="*/ 3203575 h 4089400"/>
              <a:gd name="connsiteX2" fmla="*/ 425387 w 1295400"/>
              <a:gd name="connsiteY2" fmla="*/ 3594100 h 4089400"/>
              <a:gd name="connsiteX3" fmla="*/ 0 w 1295400"/>
              <a:gd name="connsiteY3" fmla="*/ 4089400 h 4089400"/>
              <a:gd name="connsiteX4" fmla="*/ 1019081 w 1295400"/>
              <a:gd name="connsiteY4" fmla="*/ 4086225 h 4089400"/>
              <a:gd name="connsiteX5" fmla="*/ 1209675 w 1295400"/>
              <a:gd name="connsiteY5" fmla="*/ 3594100 h 4089400"/>
              <a:gd name="connsiteX6" fmla="*/ 1295400 w 1295400"/>
              <a:gd name="connsiteY6" fmla="*/ 3108325 h 4089400"/>
              <a:gd name="connsiteX7" fmla="*/ 1295400 w 1295400"/>
              <a:gd name="connsiteY7" fmla="*/ 3175 h 4089400"/>
              <a:gd name="connsiteX8" fmla="*/ 581025 w 1295400"/>
              <a:gd name="connsiteY8" fmla="*/ 0 h 4089400"/>
              <a:gd name="connsiteX0" fmla="*/ 584216 w 1298591"/>
              <a:gd name="connsiteY0" fmla="*/ 0 h 4089400"/>
              <a:gd name="connsiteX1" fmla="*/ 584216 w 1298591"/>
              <a:gd name="connsiteY1" fmla="*/ 3203575 h 4089400"/>
              <a:gd name="connsiteX2" fmla="*/ 428578 w 1298591"/>
              <a:gd name="connsiteY2" fmla="*/ 3594100 h 4089400"/>
              <a:gd name="connsiteX3" fmla="*/ 0 w 1298591"/>
              <a:gd name="connsiteY3" fmla="*/ 4089400 h 4089400"/>
              <a:gd name="connsiteX4" fmla="*/ 1022272 w 1298591"/>
              <a:gd name="connsiteY4" fmla="*/ 4086225 h 4089400"/>
              <a:gd name="connsiteX5" fmla="*/ 1212866 w 1298591"/>
              <a:gd name="connsiteY5" fmla="*/ 3594100 h 4089400"/>
              <a:gd name="connsiteX6" fmla="*/ 1298591 w 1298591"/>
              <a:gd name="connsiteY6" fmla="*/ 3108325 h 4089400"/>
              <a:gd name="connsiteX7" fmla="*/ 1298591 w 1298591"/>
              <a:gd name="connsiteY7" fmla="*/ 3175 h 4089400"/>
              <a:gd name="connsiteX8" fmla="*/ 584216 w 1298591"/>
              <a:gd name="connsiteY8" fmla="*/ 0 h 4089400"/>
              <a:gd name="connsiteX0" fmla="*/ 584216 w 1298591"/>
              <a:gd name="connsiteY0" fmla="*/ 0 h 4089400"/>
              <a:gd name="connsiteX1" fmla="*/ 584216 w 1298591"/>
              <a:gd name="connsiteY1" fmla="*/ 3203575 h 4089400"/>
              <a:gd name="connsiteX2" fmla="*/ 428578 w 1298591"/>
              <a:gd name="connsiteY2" fmla="*/ 3594100 h 4089400"/>
              <a:gd name="connsiteX3" fmla="*/ 0 w 1298591"/>
              <a:gd name="connsiteY3" fmla="*/ 4089400 h 4089400"/>
              <a:gd name="connsiteX4" fmla="*/ 1022272 w 1298591"/>
              <a:gd name="connsiteY4" fmla="*/ 4086225 h 4089400"/>
              <a:gd name="connsiteX5" fmla="*/ 1212866 w 1298591"/>
              <a:gd name="connsiteY5" fmla="*/ 3594100 h 4089400"/>
              <a:gd name="connsiteX6" fmla="*/ 1298591 w 1298591"/>
              <a:gd name="connsiteY6" fmla="*/ 3108325 h 4089400"/>
              <a:gd name="connsiteX7" fmla="*/ 1298591 w 1298591"/>
              <a:gd name="connsiteY7" fmla="*/ 3175 h 4089400"/>
              <a:gd name="connsiteX8" fmla="*/ 584216 w 1298591"/>
              <a:gd name="connsiteY8" fmla="*/ 0 h 4089400"/>
              <a:gd name="connsiteX0" fmla="*/ 584216 w 1298591"/>
              <a:gd name="connsiteY0" fmla="*/ 0 h 4089400"/>
              <a:gd name="connsiteX1" fmla="*/ 584216 w 1298591"/>
              <a:gd name="connsiteY1" fmla="*/ 3203575 h 4089400"/>
              <a:gd name="connsiteX2" fmla="*/ 428578 w 1298591"/>
              <a:gd name="connsiteY2" fmla="*/ 3594100 h 4089400"/>
              <a:gd name="connsiteX3" fmla="*/ 0 w 1298591"/>
              <a:gd name="connsiteY3" fmla="*/ 4089400 h 4089400"/>
              <a:gd name="connsiteX4" fmla="*/ 1022272 w 1298591"/>
              <a:gd name="connsiteY4" fmla="*/ 4086225 h 4089400"/>
              <a:gd name="connsiteX5" fmla="*/ 1212866 w 1298591"/>
              <a:gd name="connsiteY5" fmla="*/ 3594100 h 4089400"/>
              <a:gd name="connsiteX6" fmla="*/ 1298591 w 1298591"/>
              <a:gd name="connsiteY6" fmla="*/ 3108325 h 4089400"/>
              <a:gd name="connsiteX7" fmla="*/ 1298591 w 1298591"/>
              <a:gd name="connsiteY7" fmla="*/ 3175 h 4089400"/>
              <a:gd name="connsiteX8" fmla="*/ 584216 w 1298591"/>
              <a:gd name="connsiteY8" fmla="*/ 0 h 4089400"/>
              <a:gd name="connsiteX0" fmla="*/ 584216 w 1298723"/>
              <a:gd name="connsiteY0" fmla="*/ 0 h 4089400"/>
              <a:gd name="connsiteX1" fmla="*/ 584216 w 1298723"/>
              <a:gd name="connsiteY1" fmla="*/ 3203575 h 4089400"/>
              <a:gd name="connsiteX2" fmla="*/ 428578 w 1298723"/>
              <a:gd name="connsiteY2" fmla="*/ 3594100 h 4089400"/>
              <a:gd name="connsiteX3" fmla="*/ 0 w 1298723"/>
              <a:gd name="connsiteY3" fmla="*/ 4089400 h 4089400"/>
              <a:gd name="connsiteX4" fmla="*/ 1022272 w 1298723"/>
              <a:gd name="connsiteY4" fmla="*/ 4086225 h 4089400"/>
              <a:gd name="connsiteX5" fmla="*/ 1212866 w 1298723"/>
              <a:gd name="connsiteY5" fmla="*/ 3594100 h 4089400"/>
              <a:gd name="connsiteX6" fmla="*/ 1298591 w 1298723"/>
              <a:gd name="connsiteY6" fmla="*/ 3108325 h 4089400"/>
              <a:gd name="connsiteX7" fmla="*/ 1298591 w 1298723"/>
              <a:gd name="connsiteY7" fmla="*/ 3175 h 4089400"/>
              <a:gd name="connsiteX8" fmla="*/ 584216 w 1298723"/>
              <a:gd name="connsiteY8" fmla="*/ 0 h 4089400"/>
              <a:gd name="connsiteX0" fmla="*/ 584216 w 1299003"/>
              <a:gd name="connsiteY0" fmla="*/ 0 h 4089400"/>
              <a:gd name="connsiteX1" fmla="*/ 584216 w 1299003"/>
              <a:gd name="connsiteY1" fmla="*/ 3203575 h 4089400"/>
              <a:gd name="connsiteX2" fmla="*/ 428578 w 1299003"/>
              <a:gd name="connsiteY2" fmla="*/ 3594100 h 4089400"/>
              <a:gd name="connsiteX3" fmla="*/ 0 w 1299003"/>
              <a:gd name="connsiteY3" fmla="*/ 4089400 h 4089400"/>
              <a:gd name="connsiteX4" fmla="*/ 1022272 w 1299003"/>
              <a:gd name="connsiteY4" fmla="*/ 4086225 h 4089400"/>
              <a:gd name="connsiteX5" fmla="*/ 1212866 w 1299003"/>
              <a:gd name="connsiteY5" fmla="*/ 3594100 h 4089400"/>
              <a:gd name="connsiteX6" fmla="*/ 1298591 w 1299003"/>
              <a:gd name="connsiteY6" fmla="*/ 3108325 h 4089400"/>
              <a:gd name="connsiteX7" fmla="*/ 1298591 w 1299003"/>
              <a:gd name="connsiteY7" fmla="*/ 3175 h 4089400"/>
              <a:gd name="connsiteX8" fmla="*/ 584216 w 1299003"/>
              <a:gd name="connsiteY8" fmla="*/ 0 h 408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9003" h="4089400">
                <a:moveTo>
                  <a:pt x="584216" y="0"/>
                </a:moveTo>
                <a:lnTo>
                  <a:pt x="584216" y="3203575"/>
                </a:lnTo>
                <a:cubicBezTo>
                  <a:pt x="567434" y="3390900"/>
                  <a:pt x="544270" y="3482975"/>
                  <a:pt x="428578" y="3594100"/>
                </a:cubicBezTo>
                <a:lnTo>
                  <a:pt x="0" y="4089400"/>
                </a:lnTo>
                <a:lnTo>
                  <a:pt x="1022272" y="4086225"/>
                </a:lnTo>
                <a:lnTo>
                  <a:pt x="1212866" y="3594100"/>
                </a:lnTo>
                <a:cubicBezTo>
                  <a:pt x="1286110" y="3438525"/>
                  <a:pt x="1301922" y="3416300"/>
                  <a:pt x="1298591" y="3108325"/>
                </a:cubicBezTo>
                <a:lnTo>
                  <a:pt x="1298591" y="3175"/>
                </a:lnTo>
                <a:lnTo>
                  <a:pt x="584216" y="0"/>
                </a:lnTo>
                <a:close/>
              </a:path>
            </a:pathLst>
          </a:custGeom>
          <a:solidFill>
            <a:schemeClr val="accent6">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Calibri"/>
            </a:endParaRPr>
          </a:p>
        </p:txBody>
      </p:sp>
      <p:sp>
        <p:nvSpPr>
          <p:cNvPr id="5" name="Freeform 4">
            <a:extLst>
              <a:ext uri="{FF2B5EF4-FFF2-40B4-BE49-F238E27FC236}">
                <a16:creationId xmlns:a16="http://schemas.microsoft.com/office/drawing/2014/main" id="{EFA440C2-8EF7-4113-BF18-15AF41C25848}"/>
              </a:ext>
            </a:extLst>
          </p:cNvPr>
          <p:cNvSpPr/>
          <p:nvPr/>
        </p:nvSpPr>
        <p:spPr>
          <a:xfrm flipH="1">
            <a:off x="7623175" y="3487280"/>
            <a:ext cx="2100263" cy="2208671"/>
          </a:xfrm>
          <a:custGeom>
            <a:avLst/>
            <a:gdLst>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4025" h="3648075">
                <a:moveTo>
                  <a:pt x="962025" y="0"/>
                </a:moveTo>
                <a:lnTo>
                  <a:pt x="962025" y="2809875"/>
                </a:lnTo>
                <a:cubicBezTo>
                  <a:pt x="963612" y="2939256"/>
                  <a:pt x="943769" y="3085306"/>
                  <a:pt x="781050" y="3190875"/>
                </a:cubicBezTo>
                <a:lnTo>
                  <a:pt x="0" y="3648075"/>
                </a:lnTo>
                <a:lnTo>
                  <a:pt x="1133475" y="3648075"/>
                </a:lnTo>
                <a:lnTo>
                  <a:pt x="1533525" y="3190875"/>
                </a:lnTo>
                <a:cubicBezTo>
                  <a:pt x="1699418" y="3005137"/>
                  <a:pt x="1708151" y="2967038"/>
                  <a:pt x="1724025" y="2676525"/>
                </a:cubicBezTo>
                <a:lnTo>
                  <a:pt x="1724025" y="0"/>
                </a:lnTo>
                <a:lnTo>
                  <a:pt x="962025" y="0"/>
                </a:lnTo>
                <a:close/>
              </a:path>
            </a:pathLst>
          </a:custGeom>
          <a:solidFill>
            <a:schemeClr val="accent6">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prstClr val="white"/>
                </a:solidFill>
                <a:latin typeface="Calibri"/>
              </a:rPr>
              <a:t> </a:t>
            </a:r>
          </a:p>
        </p:txBody>
      </p:sp>
      <p:sp>
        <p:nvSpPr>
          <p:cNvPr id="6" name="Freeform 5">
            <a:extLst>
              <a:ext uri="{FF2B5EF4-FFF2-40B4-BE49-F238E27FC236}">
                <a16:creationId xmlns:a16="http://schemas.microsoft.com/office/drawing/2014/main" id="{76FE2C2F-6A8F-4FBE-A560-67419DDD5C22}"/>
              </a:ext>
            </a:extLst>
          </p:cNvPr>
          <p:cNvSpPr/>
          <p:nvPr/>
        </p:nvSpPr>
        <p:spPr>
          <a:xfrm flipH="1">
            <a:off x="6767513" y="3220086"/>
            <a:ext cx="1581150" cy="2475864"/>
          </a:xfrm>
          <a:custGeom>
            <a:avLst/>
            <a:gdLst>
              <a:gd name="connsiteX0" fmla="*/ 581025 w 1295400"/>
              <a:gd name="connsiteY0" fmla="*/ 9525 h 4086225"/>
              <a:gd name="connsiteX1" fmla="*/ 581025 w 1295400"/>
              <a:gd name="connsiteY1" fmla="*/ 3200400 h 4086225"/>
              <a:gd name="connsiteX2" fmla="*/ 438150 w 1295400"/>
              <a:gd name="connsiteY2" fmla="*/ 3600450 h 4086225"/>
              <a:gd name="connsiteX3" fmla="*/ 0 w 1295400"/>
              <a:gd name="connsiteY3" fmla="*/ 4086225 h 4086225"/>
              <a:gd name="connsiteX4" fmla="*/ 1038225 w 1295400"/>
              <a:gd name="connsiteY4" fmla="*/ 4086225 h 4086225"/>
              <a:gd name="connsiteX5" fmla="*/ 1209675 w 1295400"/>
              <a:gd name="connsiteY5" fmla="*/ 3590925 h 4086225"/>
              <a:gd name="connsiteX6" fmla="*/ 1295400 w 1295400"/>
              <a:gd name="connsiteY6" fmla="*/ 3105150 h 4086225"/>
              <a:gd name="connsiteX7" fmla="*/ 1295400 w 1295400"/>
              <a:gd name="connsiteY7" fmla="*/ 0 h 4086225"/>
              <a:gd name="connsiteX8" fmla="*/ 581025 w 1295400"/>
              <a:gd name="connsiteY8" fmla="*/ 9525 h 4086225"/>
              <a:gd name="connsiteX0" fmla="*/ 581025 w 1295400"/>
              <a:gd name="connsiteY0" fmla="*/ 0 h 4089400"/>
              <a:gd name="connsiteX1" fmla="*/ 581025 w 1295400"/>
              <a:gd name="connsiteY1" fmla="*/ 3203575 h 4089400"/>
              <a:gd name="connsiteX2" fmla="*/ 438150 w 1295400"/>
              <a:gd name="connsiteY2" fmla="*/ 3603625 h 4089400"/>
              <a:gd name="connsiteX3" fmla="*/ 0 w 1295400"/>
              <a:gd name="connsiteY3" fmla="*/ 4089400 h 4089400"/>
              <a:gd name="connsiteX4" fmla="*/ 1038225 w 1295400"/>
              <a:gd name="connsiteY4" fmla="*/ 4089400 h 4089400"/>
              <a:gd name="connsiteX5" fmla="*/ 1209675 w 1295400"/>
              <a:gd name="connsiteY5" fmla="*/ 3594100 h 4089400"/>
              <a:gd name="connsiteX6" fmla="*/ 1295400 w 1295400"/>
              <a:gd name="connsiteY6" fmla="*/ 3108325 h 4089400"/>
              <a:gd name="connsiteX7" fmla="*/ 1295400 w 1295400"/>
              <a:gd name="connsiteY7" fmla="*/ 3175 h 4089400"/>
              <a:gd name="connsiteX8" fmla="*/ 581025 w 1295400"/>
              <a:gd name="connsiteY8" fmla="*/ 0 h 4089400"/>
              <a:gd name="connsiteX0" fmla="*/ 581025 w 1295400"/>
              <a:gd name="connsiteY0" fmla="*/ 0 h 4089400"/>
              <a:gd name="connsiteX1" fmla="*/ 581025 w 1295400"/>
              <a:gd name="connsiteY1" fmla="*/ 3203575 h 4089400"/>
              <a:gd name="connsiteX2" fmla="*/ 438150 w 1295400"/>
              <a:gd name="connsiteY2" fmla="*/ 3603625 h 4089400"/>
              <a:gd name="connsiteX3" fmla="*/ 0 w 1295400"/>
              <a:gd name="connsiteY3" fmla="*/ 4089400 h 4089400"/>
              <a:gd name="connsiteX4" fmla="*/ 1019081 w 1295400"/>
              <a:gd name="connsiteY4" fmla="*/ 4086225 h 4089400"/>
              <a:gd name="connsiteX5" fmla="*/ 1209675 w 1295400"/>
              <a:gd name="connsiteY5" fmla="*/ 3594100 h 4089400"/>
              <a:gd name="connsiteX6" fmla="*/ 1295400 w 1295400"/>
              <a:gd name="connsiteY6" fmla="*/ 3108325 h 4089400"/>
              <a:gd name="connsiteX7" fmla="*/ 1295400 w 1295400"/>
              <a:gd name="connsiteY7" fmla="*/ 3175 h 4089400"/>
              <a:gd name="connsiteX8" fmla="*/ 581025 w 1295400"/>
              <a:gd name="connsiteY8" fmla="*/ 0 h 4089400"/>
              <a:gd name="connsiteX0" fmla="*/ 581025 w 1295400"/>
              <a:gd name="connsiteY0" fmla="*/ 0 h 4089400"/>
              <a:gd name="connsiteX1" fmla="*/ 581025 w 1295400"/>
              <a:gd name="connsiteY1" fmla="*/ 3203575 h 4089400"/>
              <a:gd name="connsiteX2" fmla="*/ 425387 w 1295400"/>
              <a:gd name="connsiteY2" fmla="*/ 3594100 h 4089400"/>
              <a:gd name="connsiteX3" fmla="*/ 0 w 1295400"/>
              <a:gd name="connsiteY3" fmla="*/ 4089400 h 4089400"/>
              <a:gd name="connsiteX4" fmla="*/ 1019081 w 1295400"/>
              <a:gd name="connsiteY4" fmla="*/ 4086225 h 4089400"/>
              <a:gd name="connsiteX5" fmla="*/ 1209675 w 1295400"/>
              <a:gd name="connsiteY5" fmla="*/ 3594100 h 4089400"/>
              <a:gd name="connsiteX6" fmla="*/ 1295400 w 1295400"/>
              <a:gd name="connsiteY6" fmla="*/ 3108325 h 4089400"/>
              <a:gd name="connsiteX7" fmla="*/ 1295400 w 1295400"/>
              <a:gd name="connsiteY7" fmla="*/ 3175 h 4089400"/>
              <a:gd name="connsiteX8" fmla="*/ 581025 w 1295400"/>
              <a:gd name="connsiteY8" fmla="*/ 0 h 4089400"/>
              <a:gd name="connsiteX0" fmla="*/ 584216 w 1298591"/>
              <a:gd name="connsiteY0" fmla="*/ 0 h 4089400"/>
              <a:gd name="connsiteX1" fmla="*/ 584216 w 1298591"/>
              <a:gd name="connsiteY1" fmla="*/ 3203575 h 4089400"/>
              <a:gd name="connsiteX2" fmla="*/ 428578 w 1298591"/>
              <a:gd name="connsiteY2" fmla="*/ 3594100 h 4089400"/>
              <a:gd name="connsiteX3" fmla="*/ 0 w 1298591"/>
              <a:gd name="connsiteY3" fmla="*/ 4089400 h 4089400"/>
              <a:gd name="connsiteX4" fmla="*/ 1022272 w 1298591"/>
              <a:gd name="connsiteY4" fmla="*/ 4086225 h 4089400"/>
              <a:gd name="connsiteX5" fmla="*/ 1212866 w 1298591"/>
              <a:gd name="connsiteY5" fmla="*/ 3594100 h 4089400"/>
              <a:gd name="connsiteX6" fmla="*/ 1298591 w 1298591"/>
              <a:gd name="connsiteY6" fmla="*/ 3108325 h 4089400"/>
              <a:gd name="connsiteX7" fmla="*/ 1298591 w 1298591"/>
              <a:gd name="connsiteY7" fmla="*/ 3175 h 4089400"/>
              <a:gd name="connsiteX8" fmla="*/ 584216 w 1298591"/>
              <a:gd name="connsiteY8" fmla="*/ 0 h 4089400"/>
              <a:gd name="connsiteX0" fmla="*/ 584216 w 1298591"/>
              <a:gd name="connsiteY0" fmla="*/ 0 h 4089400"/>
              <a:gd name="connsiteX1" fmla="*/ 584216 w 1298591"/>
              <a:gd name="connsiteY1" fmla="*/ 3203575 h 4089400"/>
              <a:gd name="connsiteX2" fmla="*/ 428578 w 1298591"/>
              <a:gd name="connsiteY2" fmla="*/ 3594100 h 4089400"/>
              <a:gd name="connsiteX3" fmla="*/ 0 w 1298591"/>
              <a:gd name="connsiteY3" fmla="*/ 4089400 h 4089400"/>
              <a:gd name="connsiteX4" fmla="*/ 1022272 w 1298591"/>
              <a:gd name="connsiteY4" fmla="*/ 4086225 h 4089400"/>
              <a:gd name="connsiteX5" fmla="*/ 1212866 w 1298591"/>
              <a:gd name="connsiteY5" fmla="*/ 3594100 h 4089400"/>
              <a:gd name="connsiteX6" fmla="*/ 1298591 w 1298591"/>
              <a:gd name="connsiteY6" fmla="*/ 3108325 h 4089400"/>
              <a:gd name="connsiteX7" fmla="*/ 1298591 w 1298591"/>
              <a:gd name="connsiteY7" fmla="*/ 3175 h 4089400"/>
              <a:gd name="connsiteX8" fmla="*/ 584216 w 1298591"/>
              <a:gd name="connsiteY8" fmla="*/ 0 h 4089400"/>
              <a:gd name="connsiteX0" fmla="*/ 584216 w 1298591"/>
              <a:gd name="connsiteY0" fmla="*/ 0 h 4089400"/>
              <a:gd name="connsiteX1" fmla="*/ 584216 w 1298591"/>
              <a:gd name="connsiteY1" fmla="*/ 3203575 h 4089400"/>
              <a:gd name="connsiteX2" fmla="*/ 428578 w 1298591"/>
              <a:gd name="connsiteY2" fmla="*/ 3594100 h 4089400"/>
              <a:gd name="connsiteX3" fmla="*/ 0 w 1298591"/>
              <a:gd name="connsiteY3" fmla="*/ 4089400 h 4089400"/>
              <a:gd name="connsiteX4" fmla="*/ 1022272 w 1298591"/>
              <a:gd name="connsiteY4" fmla="*/ 4086225 h 4089400"/>
              <a:gd name="connsiteX5" fmla="*/ 1212866 w 1298591"/>
              <a:gd name="connsiteY5" fmla="*/ 3594100 h 4089400"/>
              <a:gd name="connsiteX6" fmla="*/ 1298591 w 1298591"/>
              <a:gd name="connsiteY6" fmla="*/ 3108325 h 4089400"/>
              <a:gd name="connsiteX7" fmla="*/ 1298591 w 1298591"/>
              <a:gd name="connsiteY7" fmla="*/ 3175 h 4089400"/>
              <a:gd name="connsiteX8" fmla="*/ 584216 w 1298591"/>
              <a:gd name="connsiteY8" fmla="*/ 0 h 4089400"/>
              <a:gd name="connsiteX0" fmla="*/ 584216 w 1298723"/>
              <a:gd name="connsiteY0" fmla="*/ 0 h 4089400"/>
              <a:gd name="connsiteX1" fmla="*/ 584216 w 1298723"/>
              <a:gd name="connsiteY1" fmla="*/ 3203575 h 4089400"/>
              <a:gd name="connsiteX2" fmla="*/ 428578 w 1298723"/>
              <a:gd name="connsiteY2" fmla="*/ 3594100 h 4089400"/>
              <a:gd name="connsiteX3" fmla="*/ 0 w 1298723"/>
              <a:gd name="connsiteY3" fmla="*/ 4089400 h 4089400"/>
              <a:gd name="connsiteX4" fmla="*/ 1022272 w 1298723"/>
              <a:gd name="connsiteY4" fmla="*/ 4086225 h 4089400"/>
              <a:gd name="connsiteX5" fmla="*/ 1212866 w 1298723"/>
              <a:gd name="connsiteY5" fmla="*/ 3594100 h 4089400"/>
              <a:gd name="connsiteX6" fmla="*/ 1298591 w 1298723"/>
              <a:gd name="connsiteY6" fmla="*/ 3108325 h 4089400"/>
              <a:gd name="connsiteX7" fmla="*/ 1298591 w 1298723"/>
              <a:gd name="connsiteY7" fmla="*/ 3175 h 4089400"/>
              <a:gd name="connsiteX8" fmla="*/ 584216 w 1298723"/>
              <a:gd name="connsiteY8" fmla="*/ 0 h 4089400"/>
              <a:gd name="connsiteX0" fmla="*/ 584216 w 1299003"/>
              <a:gd name="connsiteY0" fmla="*/ 0 h 4089400"/>
              <a:gd name="connsiteX1" fmla="*/ 584216 w 1299003"/>
              <a:gd name="connsiteY1" fmla="*/ 3203575 h 4089400"/>
              <a:gd name="connsiteX2" fmla="*/ 428578 w 1299003"/>
              <a:gd name="connsiteY2" fmla="*/ 3594100 h 4089400"/>
              <a:gd name="connsiteX3" fmla="*/ 0 w 1299003"/>
              <a:gd name="connsiteY3" fmla="*/ 4089400 h 4089400"/>
              <a:gd name="connsiteX4" fmla="*/ 1022272 w 1299003"/>
              <a:gd name="connsiteY4" fmla="*/ 4086225 h 4089400"/>
              <a:gd name="connsiteX5" fmla="*/ 1212866 w 1299003"/>
              <a:gd name="connsiteY5" fmla="*/ 3594100 h 4089400"/>
              <a:gd name="connsiteX6" fmla="*/ 1298591 w 1299003"/>
              <a:gd name="connsiteY6" fmla="*/ 3108325 h 4089400"/>
              <a:gd name="connsiteX7" fmla="*/ 1298591 w 1299003"/>
              <a:gd name="connsiteY7" fmla="*/ 3175 h 4089400"/>
              <a:gd name="connsiteX8" fmla="*/ 584216 w 1299003"/>
              <a:gd name="connsiteY8" fmla="*/ 0 h 408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9003" h="4089400">
                <a:moveTo>
                  <a:pt x="584216" y="0"/>
                </a:moveTo>
                <a:lnTo>
                  <a:pt x="584216" y="3203575"/>
                </a:lnTo>
                <a:cubicBezTo>
                  <a:pt x="567434" y="3390900"/>
                  <a:pt x="544270" y="3482975"/>
                  <a:pt x="428578" y="3594100"/>
                </a:cubicBezTo>
                <a:lnTo>
                  <a:pt x="0" y="4089400"/>
                </a:lnTo>
                <a:lnTo>
                  <a:pt x="1022272" y="4086225"/>
                </a:lnTo>
                <a:lnTo>
                  <a:pt x="1212866" y="3594100"/>
                </a:lnTo>
                <a:cubicBezTo>
                  <a:pt x="1286110" y="3438525"/>
                  <a:pt x="1301922" y="3416300"/>
                  <a:pt x="1298591" y="3108325"/>
                </a:cubicBezTo>
                <a:lnTo>
                  <a:pt x="1298591" y="3175"/>
                </a:lnTo>
                <a:lnTo>
                  <a:pt x="584216" y="0"/>
                </a:lnTo>
                <a:close/>
              </a:path>
            </a:pathLst>
          </a:custGeom>
          <a:solidFill>
            <a:schemeClr val="accent6">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Calibri"/>
            </a:endParaRPr>
          </a:p>
        </p:txBody>
      </p:sp>
      <p:sp>
        <p:nvSpPr>
          <p:cNvPr id="7" name="Freeform 6">
            <a:extLst>
              <a:ext uri="{FF2B5EF4-FFF2-40B4-BE49-F238E27FC236}">
                <a16:creationId xmlns:a16="http://schemas.microsoft.com/office/drawing/2014/main" id="{6ED90C49-344B-466E-8C01-490F1EAB8C65}"/>
              </a:ext>
            </a:extLst>
          </p:cNvPr>
          <p:cNvSpPr/>
          <p:nvPr/>
        </p:nvSpPr>
        <p:spPr>
          <a:xfrm>
            <a:off x="5083175" y="2990669"/>
            <a:ext cx="2033588" cy="2708457"/>
          </a:xfrm>
          <a:custGeom>
            <a:avLst/>
            <a:gdLst>
              <a:gd name="connsiteX0" fmla="*/ 266700 w 1676400"/>
              <a:gd name="connsiteY0" fmla="*/ 0 h 4476750"/>
              <a:gd name="connsiteX1" fmla="*/ 1371600 w 1676400"/>
              <a:gd name="connsiteY1" fmla="*/ 0 h 4476750"/>
              <a:gd name="connsiteX2" fmla="*/ 1371600 w 1676400"/>
              <a:gd name="connsiteY2" fmla="*/ 3562350 h 4476750"/>
              <a:gd name="connsiteX3" fmla="*/ 1495425 w 1676400"/>
              <a:gd name="connsiteY3" fmla="*/ 4029075 h 4476750"/>
              <a:gd name="connsiteX4" fmla="*/ 1676400 w 1676400"/>
              <a:gd name="connsiteY4" fmla="*/ 4476750 h 4476750"/>
              <a:gd name="connsiteX5" fmla="*/ 0 w 1676400"/>
              <a:gd name="connsiteY5" fmla="*/ 4476750 h 4476750"/>
              <a:gd name="connsiteX6" fmla="*/ 200025 w 1676400"/>
              <a:gd name="connsiteY6" fmla="*/ 3943350 h 4476750"/>
              <a:gd name="connsiteX7" fmla="*/ 285750 w 1676400"/>
              <a:gd name="connsiteY7" fmla="*/ 3448050 h 4476750"/>
              <a:gd name="connsiteX8" fmla="*/ 266700 w 1676400"/>
              <a:gd name="connsiteY8" fmla="*/ 0 h 4476750"/>
              <a:gd name="connsiteX0" fmla="*/ 266700 w 1676400"/>
              <a:gd name="connsiteY0" fmla="*/ 0 h 4476750"/>
              <a:gd name="connsiteX1" fmla="*/ 1371600 w 1676400"/>
              <a:gd name="connsiteY1" fmla="*/ 0 h 4476750"/>
              <a:gd name="connsiteX2" fmla="*/ 1371600 w 1676400"/>
              <a:gd name="connsiteY2" fmla="*/ 3562350 h 4476750"/>
              <a:gd name="connsiteX3" fmla="*/ 1495425 w 1676400"/>
              <a:gd name="connsiteY3" fmla="*/ 4029075 h 4476750"/>
              <a:gd name="connsiteX4" fmla="*/ 1676400 w 1676400"/>
              <a:gd name="connsiteY4" fmla="*/ 4476750 h 4476750"/>
              <a:gd name="connsiteX5" fmla="*/ 0 w 1676400"/>
              <a:gd name="connsiteY5" fmla="*/ 4476750 h 4476750"/>
              <a:gd name="connsiteX6" fmla="*/ 200025 w 1676400"/>
              <a:gd name="connsiteY6" fmla="*/ 3943350 h 4476750"/>
              <a:gd name="connsiteX7" fmla="*/ 266700 w 1676400"/>
              <a:gd name="connsiteY7" fmla="*/ 3451225 h 4476750"/>
              <a:gd name="connsiteX8" fmla="*/ 266700 w 1676400"/>
              <a:gd name="connsiteY8" fmla="*/ 0 h 4476750"/>
              <a:gd name="connsiteX0" fmla="*/ 269875 w 1679575"/>
              <a:gd name="connsiteY0" fmla="*/ 0 h 4476750"/>
              <a:gd name="connsiteX1" fmla="*/ 1374775 w 1679575"/>
              <a:gd name="connsiteY1" fmla="*/ 0 h 4476750"/>
              <a:gd name="connsiteX2" fmla="*/ 1374775 w 1679575"/>
              <a:gd name="connsiteY2" fmla="*/ 3562350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74775 w 1679575"/>
              <a:gd name="connsiteY2" fmla="*/ 3562350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74775 w 1679575"/>
              <a:gd name="connsiteY2" fmla="*/ 3562350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74775 w 1679575"/>
              <a:gd name="connsiteY2" fmla="*/ 3562350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74775 w 1679575"/>
              <a:gd name="connsiteY2" fmla="*/ 3562350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74775 w 1679575"/>
              <a:gd name="connsiteY2" fmla="*/ 3562350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74775 w 1679575"/>
              <a:gd name="connsiteY2" fmla="*/ 3562350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93825 w 1679575"/>
              <a:gd name="connsiteY2" fmla="*/ 3565525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93825 w 1679575"/>
              <a:gd name="connsiteY2" fmla="*/ 3565525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93825 w 1679575"/>
              <a:gd name="connsiteY2" fmla="*/ 3565525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93825 w 1679575"/>
              <a:gd name="connsiteY2" fmla="*/ 3565525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93825 w 1679575"/>
              <a:gd name="connsiteY2" fmla="*/ 3565525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93825 w 1679575"/>
              <a:gd name="connsiteY2" fmla="*/ 3565525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6400"/>
              <a:gd name="connsiteY0" fmla="*/ 0 h 4470400"/>
              <a:gd name="connsiteX1" fmla="*/ 1374775 w 1676400"/>
              <a:gd name="connsiteY1" fmla="*/ 0 h 4470400"/>
              <a:gd name="connsiteX2" fmla="*/ 1393825 w 1676400"/>
              <a:gd name="connsiteY2" fmla="*/ 3565525 h 4470400"/>
              <a:gd name="connsiteX3" fmla="*/ 1498600 w 1676400"/>
              <a:gd name="connsiteY3" fmla="*/ 4029075 h 4470400"/>
              <a:gd name="connsiteX4" fmla="*/ 1676400 w 1676400"/>
              <a:gd name="connsiteY4" fmla="*/ 4470400 h 4470400"/>
              <a:gd name="connsiteX5" fmla="*/ 0 w 1676400"/>
              <a:gd name="connsiteY5" fmla="*/ 4467225 h 4470400"/>
              <a:gd name="connsiteX6" fmla="*/ 203200 w 1676400"/>
              <a:gd name="connsiteY6" fmla="*/ 3943350 h 4470400"/>
              <a:gd name="connsiteX7" fmla="*/ 269875 w 1676400"/>
              <a:gd name="connsiteY7" fmla="*/ 3451225 h 4470400"/>
              <a:gd name="connsiteX8" fmla="*/ 269875 w 1676400"/>
              <a:gd name="connsiteY8" fmla="*/ 0 h 4470400"/>
              <a:gd name="connsiteX0" fmla="*/ 269875 w 1676400"/>
              <a:gd name="connsiteY0" fmla="*/ 3175 h 4473575"/>
              <a:gd name="connsiteX1" fmla="*/ 1387572 w 1676400"/>
              <a:gd name="connsiteY1" fmla="*/ 0 h 4473575"/>
              <a:gd name="connsiteX2" fmla="*/ 1393825 w 1676400"/>
              <a:gd name="connsiteY2" fmla="*/ 3568700 h 4473575"/>
              <a:gd name="connsiteX3" fmla="*/ 1498600 w 1676400"/>
              <a:gd name="connsiteY3" fmla="*/ 4032250 h 4473575"/>
              <a:gd name="connsiteX4" fmla="*/ 1676400 w 1676400"/>
              <a:gd name="connsiteY4" fmla="*/ 4473575 h 4473575"/>
              <a:gd name="connsiteX5" fmla="*/ 0 w 1676400"/>
              <a:gd name="connsiteY5" fmla="*/ 4470400 h 4473575"/>
              <a:gd name="connsiteX6" fmla="*/ 203200 w 1676400"/>
              <a:gd name="connsiteY6" fmla="*/ 3946525 h 4473575"/>
              <a:gd name="connsiteX7" fmla="*/ 269875 w 1676400"/>
              <a:gd name="connsiteY7" fmla="*/ 3454400 h 4473575"/>
              <a:gd name="connsiteX8" fmla="*/ 269875 w 1676400"/>
              <a:gd name="connsiteY8" fmla="*/ 3175 h 447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6400" h="4473575">
                <a:moveTo>
                  <a:pt x="269875" y="3175"/>
                </a:moveTo>
                <a:lnTo>
                  <a:pt x="1387572" y="0"/>
                </a:lnTo>
                <a:cubicBezTo>
                  <a:pt x="1389656" y="1189567"/>
                  <a:pt x="1391741" y="2379133"/>
                  <a:pt x="1393825" y="3568700"/>
                </a:cubicBezTo>
                <a:cubicBezTo>
                  <a:pt x="1397000" y="3821642"/>
                  <a:pt x="1422400" y="3849158"/>
                  <a:pt x="1498600" y="4032250"/>
                </a:cubicBezTo>
                <a:lnTo>
                  <a:pt x="1676400" y="4473575"/>
                </a:lnTo>
                <a:lnTo>
                  <a:pt x="0" y="4470400"/>
                </a:lnTo>
                <a:lnTo>
                  <a:pt x="203200" y="3946525"/>
                </a:lnTo>
                <a:cubicBezTo>
                  <a:pt x="263525" y="3798358"/>
                  <a:pt x="266700" y="3802592"/>
                  <a:pt x="269875" y="3454400"/>
                </a:cubicBezTo>
                <a:lnTo>
                  <a:pt x="269875" y="3175"/>
                </a:lnTo>
                <a:close/>
              </a:path>
            </a:pathLst>
          </a:custGeom>
          <a:solidFill>
            <a:schemeClr val="accent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Calibri"/>
            </a:endParaRPr>
          </a:p>
        </p:txBody>
      </p:sp>
      <p:sp>
        <p:nvSpPr>
          <p:cNvPr id="25" name="Rectangle 24">
            <a:extLst>
              <a:ext uri="{FF2B5EF4-FFF2-40B4-BE49-F238E27FC236}">
                <a16:creationId xmlns:a16="http://schemas.microsoft.com/office/drawing/2014/main" id="{9AE4511E-0AA6-4030-A655-41EF7DAC1937}"/>
              </a:ext>
            </a:extLst>
          </p:cNvPr>
          <p:cNvSpPr/>
          <p:nvPr/>
        </p:nvSpPr>
        <p:spPr>
          <a:xfrm>
            <a:off x="2471738" y="5695950"/>
            <a:ext cx="1370012" cy="1162050"/>
          </a:xfrm>
          <a:prstGeom prst="rect">
            <a:avLst/>
          </a:prstGeom>
          <a:gradFill flip="none" rotWithShape="1">
            <a:gsLst>
              <a:gs pos="0">
                <a:schemeClr val="accent6">
                  <a:lumMod val="40000"/>
                </a:schemeClr>
              </a:gs>
              <a:gs pos="100000">
                <a:schemeClr val="accent6">
                  <a:lumMod val="50000"/>
                </a:schemeClr>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prstClr val="white"/>
                </a:solidFill>
                <a:latin typeface="Tahoma" panose="020B0604030504040204" pitchFamily="34" charset="0"/>
                <a:ea typeface="Tahoma" panose="020B0604030504040204" pitchFamily="34" charset="0"/>
                <a:cs typeface="Tahoma" panose="020B0604030504040204" pitchFamily="34" charset="0"/>
              </a:rPr>
              <a:t>ĐẠI</a:t>
            </a:r>
          </a:p>
        </p:txBody>
      </p:sp>
      <p:sp>
        <p:nvSpPr>
          <p:cNvPr id="26" name="Rectangle 41">
            <a:extLst>
              <a:ext uri="{FF2B5EF4-FFF2-40B4-BE49-F238E27FC236}">
                <a16:creationId xmlns:a16="http://schemas.microsoft.com/office/drawing/2014/main" id="{96C731B0-716A-4D5B-8189-EE7272744214}"/>
              </a:ext>
            </a:extLst>
          </p:cNvPr>
          <p:cNvSpPr/>
          <p:nvPr/>
        </p:nvSpPr>
        <p:spPr>
          <a:xfrm>
            <a:off x="3825876" y="5691188"/>
            <a:ext cx="1255713" cy="1166812"/>
          </a:xfrm>
          <a:custGeom>
            <a:avLst/>
            <a:gdLst>
              <a:gd name="connsiteX0" fmla="*/ 0 w 1250421"/>
              <a:gd name="connsiteY0" fmla="*/ 0 h 1162050"/>
              <a:gd name="connsiteX1" fmla="*/ 1250421 w 1250421"/>
              <a:gd name="connsiteY1" fmla="*/ 0 h 1162050"/>
              <a:gd name="connsiteX2" fmla="*/ 1250421 w 1250421"/>
              <a:gd name="connsiteY2" fmla="*/ 1162050 h 1162050"/>
              <a:gd name="connsiteX3" fmla="*/ 0 w 1250421"/>
              <a:gd name="connsiteY3" fmla="*/ 1162050 h 1162050"/>
              <a:gd name="connsiteX4" fmla="*/ 0 w 1250421"/>
              <a:gd name="connsiteY4" fmla="*/ 0 h 1162050"/>
              <a:gd name="connsiteX0" fmla="*/ 0 w 1255183"/>
              <a:gd name="connsiteY0" fmla="*/ 4763 h 1166813"/>
              <a:gd name="connsiteX1" fmla="*/ 1255183 w 1255183"/>
              <a:gd name="connsiteY1" fmla="*/ 0 h 1166813"/>
              <a:gd name="connsiteX2" fmla="*/ 1250421 w 1255183"/>
              <a:gd name="connsiteY2" fmla="*/ 1166813 h 1166813"/>
              <a:gd name="connsiteX3" fmla="*/ 0 w 1255183"/>
              <a:gd name="connsiteY3" fmla="*/ 1166813 h 1166813"/>
              <a:gd name="connsiteX4" fmla="*/ 0 w 1255183"/>
              <a:gd name="connsiteY4" fmla="*/ 4763 h 1166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5183" h="1166813">
                <a:moveTo>
                  <a:pt x="0" y="4763"/>
                </a:moveTo>
                <a:lnTo>
                  <a:pt x="1255183" y="0"/>
                </a:lnTo>
                <a:cubicBezTo>
                  <a:pt x="1253596" y="388938"/>
                  <a:pt x="1252008" y="777875"/>
                  <a:pt x="1250421" y="1166813"/>
                </a:cubicBezTo>
                <a:lnTo>
                  <a:pt x="0" y="1166813"/>
                </a:lnTo>
                <a:lnTo>
                  <a:pt x="0" y="4763"/>
                </a:lnTo>
                <a:close/>
              </a:path>
            </a:pathLst>
          </a:custGeom>
          <a:gradFill flip="none" rotWithShape="1">
            <a:gsLst>
              <a:gs pos="0">
                <a:schemeClr val="accent6">
                  <a:lumMod val="65000"/>
                </a:schemeClr>
              </a:gs>
              <a:gs pos="100000">
                <a:schemeClr val="accent6">
                  <a:lumMod val="75000"/>
                </a:schemeClr>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prstClr val="white"/>
                </a:solidFill>
                <a:latin typeface="Tahoma" panose="020B0604030504040204" pitchFamily="34" charset="0"/>
                <a:ea typeface="Tahoma" panose="020B0604030504040204" pitchFamily="34" charset="0"/>
                <a:cs typeface="Tahoma" panose="020B0604030504040204" pitchFamily="34" charset="0"/>
              </a:rPr>
              <a:t>HỌC</a:t>
            </a:r>
          </a:p>
        </p:txBody>
      </p:sp>
      <p:sp>
        <p:nvSpPr>
          <p:cNvPr id="27" name="Rectangle 42">
            <a:extLst>
              <a:ext uri="{FF2B5EF4-FFF2-40B4-BE49-F238E27FC236}">
                <a16:creationId xmlns:a16="http://schemas.microsoft.com/office/drawing/2014/main" id="{4433FB03-1C81-4228-BB81-E5EED4D47132}"/>
              </a:ext>
            </a:extLst>
          </p:cNvPr>
          <p:cNvSpPr/>
          <p:nvPr/>
        </p:nvSpPr>
        <p:spPr>
          <a:xfrm>
            <a:off x="5072063" y="5688014"/>
            <a:ext cx="2055812" cy="1169987"/>
          </a:xfrm>
          <a:custGeom>
            <a:avLst/>
            <a:gdLst>
              <a:gd name="connsiteX0" fmla="*/ 0 w 2050379"/>
              <a:gd name="connsiteY0" fmla="*/ 0 h 1162050"/>
              <a:gd name="connsiteX1" fmla="*/ 2050379 w 2050379"/>
              <a:gd name="connsiteY1" fmla="*/ 0 h 1162050"/>
              <a:gd name="connsiteX2" fmla="*/ 2050379 w 2050379"/>
              <a:gd name="connsiteY2" fmla="*/ 1162050 h 1162050"/>
              <a:gd name="connsiteX3" fmla="*/ 0 w 2050379"/>
              <a:gd name="connsiteY3" fmla="*/ 1162050 h 1162050"/>
              <a:gd name="connsiteX4" fmla="*/ 0 w 2050379"/>
              <a:gd name="connsiteY4" fmla="*/ 0 h 1162050"/>
              <a:gd name="connsiteX0" fmla="*/ 0 w 2052761"/>
              <a:gd name="connsiteY0" fmla="*/ 0 h 1169194"/>
              <a:gd name="connsiteX1" fmla="*/ 2052761 w 2052761"/>
              <a:gd name="connsiteY1" fmla="*/ 7144 h 1169194"/>
              <a:gd name="connsiteX2" fmla="*/ 2052761 w 2052761"/>
              <a:gd name="connsiteY2" fmla="*/ 1169194 h 1169194"/>
              <a:gd name="connsiteX3" fmla="*/ 2382 w 2052761"/>
              <a:gd name="connsiteY3" fmla="*/ 1169194 h 1169194"/>
              <a:gd name="connsiteX4" fmla="*/ 0 w 2052761"/>
              <a:gd name="connsiteY4" fmla="*/ 0 h 1169194"/>
              <a:gd name="connsiteX0" fmla="*/ 0 w 2055142"/>
              <a:gd name="connsiteY0" fmla="*/ 0 h 1169194"/>
              <a:gd name="connsiteX1" fmla="*/ 2055142 w 2055142"/>
              <a:gd name="connsiteY1" fmla="*/ 0 h 1169194"/>
              <a:gd name="connsiteX2" fmla="*/ 2052761 w 2055142"/>
              <a:gd name="connsiteY2" fmla="*/ 1169194 h 1169194"/>
              <a:gd name="connsiteX3" fmla="*/ 2382 w 2055142"/>
              <a:gd name="connsiteY3" fmla="*/ 1169194 h 1169194"/>
              <a:gd name="connsiteX4" fmla="*/ 0 w 2055142"/>
              <a:gd name="connsiteY4" fmla="*/ 0 h 116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5142" h="1169194">
                <a:moveTo>
                  <a:pt x="0" y="0"/>
                </a:moveTo>
                <a:lnTo>
                  <a:pt x="2055142" y="0"/>
                </a:lnTo>
                <a:cubicBezTo>
                  <a:pt x="2054348" y="389731"/>
                  <a:pt x="2053555" y="779463"/>
                  <a:pt x="2052761" y="1169194"/>
                </a:cubicBezTo>
                <a:lnTo>
                  <a:pt x="2382" y="1169194"/>
                </a:lnTo>
                <a:lnTo>
                  <a:pt x="0" y="0"/>
                </a:lnTo>
                <a:close/>
              </a:path>
            </a:pathLst>
          </a:custGeom>
          <a:gradFill flip="none" rotWithShape="1">
            <a:gsLst>
              <a:gs pos="0">
                <a:schemeClr val="accent6">
                  <a:lumMod val="90000"/>
                </a:schemeClr>
              </a:gs>
              <a:gs pos="100000">
                <a:schemeClr val="accent6"/>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Calibri"/>
            </a:endParaRPr>
          </a:p>
        </p:txBody>
      </p:sp>
      <p:sp>
        <p:nvSpPr>
          <p:cNvPr id="28" name="Rectangle 27">
            <a:extLst>
              <a:ext uri="{FF2B5EF4-FFF2-40B4-BE49-F238E27FC236}">
                <a16:creationId xmlns:a16="http://schemas.microsoft.com/office/drawing/2014/main" id="{3E1963BD-2F9D-437E-A0D6-A34DEF935CB0}"/>
              </a:ext>
            </a:extLst>
          </p:cNvPr>
          <p:cNvSpPr/>
          <p:nvPr/>
        </p:nvSpPr>
        <p:spPr>
          <a:xfrm>
            <a:off x="8359775" y="5695950"/>
            <a:ext cx="1371600" cy="1162050"/>
          </a:xfrm>
          <a:prstGeom prst="rect">
            <a:avLst/>
          </a:prstGeom>
          <a:gradFill flip="none" rotWithShape="1">
            <a:gsLst>
              <a:gs pos="0">
                <a:schemeClr val="accent6">
                  <a:lumMod val="40000"/>
                </a:schemeClr>
              </a:gs>
              <a:gs pos="100000">
                <a:schemeClr val="accent6">
                  <a:lumMod val="50000"/>
                </a:schemeClr>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prstClr val="white"/>
                </a:solidFill>
                <a:latin typeface="Tahoma" panose="020B0604030504040204" pitchFamily="34" charset="0"/>
                <a:ea typeface="Tahoma" panose="020B0604030504040204" pitchFamily="34" charset="0"/>
                <a:cs typeface="Tahoma" panose="020B0604030504040204" pitchFamily="34" charset="0"/>
              </a:rPr>
              <a:t>THƠ</a:t>
            </a:r>
          </a:p>
        </p:txBody>
      </p:sp>
      <p:sp>
        <p:nvSpPr>
          <p:cNvPr id="29" name="Rectangle 51">
            <a:extLst>
              <a:ext uri="{FF2B5EF4-FFF2-40B4-BE49-F238E27FC236}">
                <a16:creationId xmlns:a16="http://schemas.microsoft.com/office/drawing/2014/main" id="{0995E409-B7B2-466E-9CD3-7D2780BA29D4}"/>
              </a:ext>
            </a:extLst>
          </p:cNvPr>
          <p:cNvSpPr/>
          <p:nvPr/>
        </p:nvSpPr>
        <p:spPr>
          <a:xfrm>
            <a:off x="7124700" y="5691188"/>
            <a:ext cx="1250950" cy="1166812"/>
          </a:xfrm>
          <a:custGeom>
            <a:avLst/>
            <a:gdLst>
              <a:gd name="connsiteX0" fmla="*/ 0 w 1250421"/>
              <a:gd name="connsiteY0" fmla="*/ 0 h 1162050"/>
              <a:gd name="connsiteX1" fmla="*/ 1250421 w 1250421"/>
              <a:gd name="connsiteY1" fmla="*/ 0 h 1162050"/>
              <a:gd name="connsiteX2" fmla="*/ 1250421 w 1250421"/>
              <a:gd name="connsiteY2" fmla="*/ 1162050 h 1162050"/>
              <a:gd name="connsiteX3" fmla="*/ 0 w 1250421"/>
              <a:gd name="connsiteY3" fmla="*/ 1162050 h 1162050"/>
              <a:gd name="connsiteX4" fmla="*/ 0 w 1250421"/>
              <a:gd name="connsiteY4" fmla="*/ 0 h 1162050"/>
              <a:gd name="connsiteX0" fmla="*/ 0 w 1250421"/>
              <a:gd name="connsiteY0" fmla="*/ 0 h 1166812"/>
              <a:gd name="connsiteX1" fmla="*/ 1250421 w 1250421"/>
              <a:gd name="connsiteY1" fmla="*/ 4762 h 1166812"/>
              <a:gd name="connsiteX2" fmla="*/ 1250421 w 1250421"/>
              <a:gd name="connsiteY2" fmla="*/ 1166812 h 1166812"/>
              <a:gd name="connsiteX3" fmla="*/ 0 w 1250421"/>
              <a:gd name="connsiteY3" fmla="*/ 1166812 h 1166812"/>
              <a:gd name="connsiteX4" fmla="*/ 0 w 1250421"/>
              <a:gd name="connsiteY4" fmla="*/ 0 h 1166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421" h="1166812">
                <a:moveTo>
                  <a:pt x="0" y="0"/>
                </a:moveTo>
                <a:lnTo>
                  <a:pt x="1250421" y="4762"/>
                </a:lnTo>
                <a:lnTo>
                  <a:pt x="1250421" y="1166812"/>
                </a:lnTo>
                <a:lnTo>
                  <a:pt x="0" y="1166812"/>
                </a:lnTo>
                <a:lnTo>
                  <a:pt x="0" y="0"/>
                </a:lnTo>
                <a:close/>
              </a:path>
            </a:pathLst>
          </a:custGeom>
          <a:gradFill flip="none" rotWithShape="1">
            <a:gsLst>
              <a:gs pos="0">
                <a:schemeClr val="accent6">
                  <a:lumMod val="65000"/>
                </a:schemeClr>
              </a:gs>
              <a:gs pos="100000">
                <a:schemeClr val="accent6">
                  <a:lumMod val="75000"/>
                </a:schemeClr>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prstClr val="white"/>
                </a:solidFill>
                <a:latin typeface="Tahoma" panose="020B0604030504040204" pitchFamily="34" charset="0"/>
                <a:ea typeface="Tahoma" panose="020B0604030504040204" pitchFamily="34" charset="0"/>
                <a:cs typeface="Tahoma" panose="020B0604030504040204" pitchFamily="34" charset="0"/>
              </a:rPr>
              <a:t>CẦN</a:t>
            </a:r>
          </a:p>
        </p:txBody>
      </p:sp>
      <p:sp>
        <p:nvSpPr>
          <p:cNvPr id="37" name="TextBox 36">
            <a:extLst>
              <a:ext uri="{FF2B5EF4-FFF2-40B4-BE49-F238E27FC236}">
                <a16:creationId xmlns:a16="http://schemas.microsoft.com/office/drawing/2014/main" id="{A9E45ACC-A378-4E3B-8522-047C0780B37C}"/>
              </a:ext>
            </a:extLst>
          </p:cNvPr>
          <p:cNvSpPr txBox="1"/>
          <p:nvPr/>
        </p:nvSpPr>
        <p:spPr>
          <a:xfrm>
            <a:off x="5524500" y="3653959"/>
            <a:ext cx="1139825" cy="830997"/>
          </a:xfrm>
          <a:prstGeom prst="rect">
            <a:avLst/>
          </a:prstGeom>
          <a:noFill/>
        </p:spPr>
        <p:txBody>
          <a:bodyPr>
            <a:spAutoFit/>
          </a:bodyPr>
          <a:lstStyle/>
          <a:p>
            <a:pPr algn="ctr">
              <a:defRPr/>
            </a:pPr>
            <a:r>
              <a:rPr lang="en-US" sz="1600" b="1" dirty="0">
                <a:solidFill>
                  <a:srgbClr val="FFFF00"/>
                </a:solidFill>
                <a:latin typeface="Arial" pitchFamily="34" charset="0"/>
                <a:cs typeface="Arial" panose="020B0604020202020204" pitchFamily="34" charset="0"/>
              </a:rPr>
              <a:t>Lê</a:t>
            </a:r>
          </a:p>
          <a:p>
            <a:pPr algn="ctr">
              <a:defRPr/>
            </a:pPr>
            <a:r>
              <a:rPr lang="en-US" sz="1600" b="1" dirty="0">
                <a:solidFill>
                  <a:srgbClr val="FFFF00"/>
                </a:solidFill>
                <a:latin typeface="Arial" pitchFamily="34" charset="0"/>
                <a:cs typeface="Arial" panose="020B0604020202020204" pitchFamily="34" charset="0"/>
              </a:rPr>
              <a:t>Minh</a:t>
            </a:r>
          </a:p>
          <a:p>
            <a:pPr algn="ctr">
              <a:defRPr/>
            </a:pPr>
            <a:r>
              <a:rPr lang="en-US" sz="1600" b="1" dirty="0">
                <a:solidFill>
                  <a:srgbClr val="FFFF00"/>
                </a:solidFill>
                <a:latin typeface="Arial" pitchFamily="34" charset="0"/>
                <a:cs typeface="Arial" panose="020B0604020202020204" pitchFamily="34" charset="0"/>
              </a:rPr>
              <a:t>Luân</a:t>
            </a:r>
          </a:p>
        </p:txBody>
      </p:sp>
      <p:sp>
        <p:nvSpPr>
          <p:cNvPr id="49" name="TextBox 48">
            <a:extLst>
              <a:ext uri="{FF2B5EF4-FFF2-40B4-BE49-F238E27FC236}">
                <a16:creationId xmlns:a16="http://schemas.microsoft.com/office/drawing/2014/main" id="{56298B53-D433-455D-81DB-C080F823EF38}"/>
              </a:ext>
            </a:extLst>
          </p:cNvPr>
          <p:cNvSpPr txBox="1"/>
          <p:nvPr/>
        </p:nvSpPr>
        <p:spPr>
          <a:xfrm>
            <a:off x="4707470" y="1843873"/>
            <a:ext cx="2915705" cy="646331"/>
          </a:xfrm>
          <a:prstGeom prst="rect">
            <a:avLst/>
          </a:prstGeom>
          <a:noFill/>
        </p:spPr>
        <p:txBody>
          <a:bodyPr wrap="square">
            <a:spAutoFit/>
          </a:bodyPr>
          <a:lstStyle/>
          <a:p>
            <a:pPr algn="ctr">
              <a:defRPr/>
            </a:pPr>
            <a:r>
              <a:rPr lang="en-US" b="1" dirty="0">
                <a:solidFill>
                  <a:srgbClr val="FFFF00"/>
                </a:solidFill>
                <a:latin typeface="Arial" pitchFamily="34" charset="0"/>
                <a:cs typeface="Arial" panose="020B0604020202020204" pitchFamily="34" charset="0"/>
              </a:rPr>
              <a:t>Giảng </a:t>
            </a:r>
            <a:r>
              <a:rPr lang="en-US" b="1" dirty="0" smtClean="0">
                <a:solidFill>
                  <a:srgbClr val="FFFF00"/>
                </a:solidFill>
                <a:latin typeface="Arial" pitchFamily="34" charset="0"/>
                <a:cs typeface="Arial" panose="020B0604020202020204" pitchFamily="34" charset="0"/>
              </a:rPr>
              <a:t>viên hướng dẫn:</a:t>
            </a:r>
            <a:endParaRPr lang="en-US" b="1" dirty="0">
              <a:solidFill>
                <a:srgbClr val="FFFF00"/>
              </a:solidFill>
              <a:latin typeface="Arial" pitchFamily="34" charset="0"/>
              <a:cs typeface="Arial" panose="020B0604020202020204" pitchFamily="34" charset="0"/>
            </a:endParaRPr>
          </a:p>
          <a:p>
            <a:pPr algn="ctr">
              <a:defRPr/>
            </a:pPr>
            <a:r>
              <a:rPr lang="en-US" b="1" dirty="0" smtClean="0">
                <a:solidFill>
                  <a:srgbClr val="FFFF00"/>
                </a:solidFill>
                <a:latin typeface="Arial" pitchFamily="34" charset="0"/>
                <a:cs typeface="Arial" panose="020B0604020202020204" pitchFamily="34" charset="0"/>
              </a:rPr>
              <a:t>Nguyễn Thái Nghe</a:t>
            </a:r>
            <a:endParaRPr lang="en-US" b="1" dirty="0">
              <a:solidFill>
                <a:srgbClr val="FFFF00"/>
              </a:solidFill>
              <a:latin typeface="Arial" pitchFamily="34" charset="0"/>
              <a:cs typeface="Arial" panose="020B0604020202020204" pitchFamily="34" charset="0"/>
            </a:endParaRPr>
          </a:p>
        </p:txBody>
      </p:sp>
      <p:sp>
        <p:nvSpPr>
          <p:cNvPr id="50" name="TextBox 49">
            <a:extLst>
              <a:ext uri="{FF2B5EF4-FFF2-40B4-BE49-F238E27FC236}">
                <a16:creationId xmlns:a16="http://schemas.microsoft.com/office/drawing/2014/main" id="{F3C83951-2030-49A5-8E1C-24C0F956AF57}"/>
              </a:ext>
            </a:extLst>
          </p:cNvPr>
          <p:cNvSpPr txBox="1"/>
          <p:nvPr/>
        </p:nvSpPr>
        <p:spPr>
          <a:xfrm>
            <a:off x="658368" y="517266"/>
            <a:ext cx="11192256" cy="1569660"/>
          </a:xfrm>
          <a:prstGeom prst="rect">
            <a:avLst/>
          </a:prstGeom>
          <a:noFill/>
        </p:spPr>
        <p:txBody>
          <a:bodyPr wrap="square">
            <a:spAutoFit/>
          </a:bodyPr>
          <a:lstStyle/>
          <a:p>
            <a:pPr algn="ctr"/>
            <a:r>
              <a:rPr lang="vi-VN" sz="2400" b="1" dirty="0">
                <a:solidFill>
                  <a:schemeClr val="bg1"/>
                </a:solidFill>
              </a:rPr>
              <a:t>ĐỀ TÀI PHÁT TRIỂN VÀ XÂY DỰNG HỆ THỐNG CHẤM ĐIỂM RÈN LUYỆN TRÊN WEB VÀ TRÊN THIẾT BỊ ANDROID TRƯỜNG ĐẠI HỌC CẦN </a:t>
            </a:r>
            <a:r>
              <a:rPr lang="vi-VN" sz="2400" b="1" dirty="0" smtClean="0">
                <a:solidFill>
                  <a:schemeClr val="bg1"/>
                </a:solidFill>
              </a:rPr>
              <a:t>THƠ</a:t>
            </a:r>
            <a:r>
              <a:rPr lang="en-US" sz="2400" b="1" dirty="0" smtClean="0">
                <a:solidFill>
                  <a:schemeClr val="bg1"/>
                </a:solidFill>
              </a:rPr>
              <a:t>   TSV2017-11</a:t>
            </a:r>
            <a:endParaRPr lang="en-US" sz="2400" dirty="0">
              <a:solidFill>
                <a:schemeClr val="bg1"/>
              </a:solidFill>
            </a:endParaRPr>
          </a:p>
          <a:p>
            <a:pPr algn="ctr"/>
            <a:endParaRPr lang="en-US" sz="2400" dirty="0">
              <a:solidFill>
                <a:schemeClr val="bg1"/>
              </a:solidFill>
            </a:endParaRPr>
          </a:p>
        </p:txBody>
      </p:sp>
      <p:pic>
        <p:nvPicPr>
          <p:cNvPr id="30" name="Picture 29">
            <a:extLst>
              <a:ext uri="{FF2B5EF4-FFF2-40B4-BE49-F238E27FC236}">
                <a16:creationId xmlns:a16="http://schemas.microsoft.com/office/drawing/2014/main" id="{3B64BB19-C8C2-4CC4-9374-A0F288B20565}"/>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5839613" y="2966080"/>
            <a:ext cx="508011" cy="508011"/>
          </a:xfrm>
          <a:prstGeom prst="rect">
            <a:avLst/>
          </a:prstGeom>
        </p:spPr>
      </p:pic>
      <p:pic>
        <p:nvPicPr>
          <p:cNvPr id="1026" name="Picture 2" descr="Kết quả hình ảnh cho logo đại học cần thơ">
            <a:extLst>
              <a:ext uri="{FF2B5EF4-FFF2-40B4-BE49-F238E27FC236}">
                <a16:creationId xmlns:a16="http://schemas.microsoft.com/office/drawing/2014/main" id="{FB9E3C75-6F93-407E-94E0-56756C0222F2}"/>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605009" y="5789489"/>
            <a:ext cx="972458" cy="97245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3B64BB19-C8C2-4CC4-9374-A0F288B20565}"/>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6876251" y="3338818"/>
            <a:ext cx="508011" cy="508011"/>
          </a:xfrm>
          <a:prstGeom prst="rect">
            <a:avLst/>
          </a:prstGeom>
        </p:spPr>
      </p:pic>
      <p:pic>
        <p:nvPicPr>
          <p:cNvPr id="24" name="Picture 23">
            <a:extLst>
              <a:ext uri="{FF2B5EF4-FFF2-40B4-BE49-F238E27FC236}">
                <a16:creationId xmlns:a16="http://schemas.microsoft.com/office/drawing/2014/main" id="{3B64BB19-C8C2-4CC4-9374-A0F288B20565}"/>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4700548" y="3269426"/>
            <a:ext cx="508011" cy="508011"/>
          </a:xfrm>
          <a:prstGeom prst="rect">
            <a:avLst/>
          </a:prstGeom>
        </p:spPr>
      </p:pic>
      <p:pic>
        <p:nvPicPr>
          <p:cNvPr id="31" name="Picture 30">
            <a:extLst>
              <a:ext uri="{FF2B5EF4-FFF2-40B4-BE49-F238E27FC236}">
                <a16:creationId xmlns:a16="http://schemas.microsoft.com/office/drawing/2014/main" id="{3B64BB19-C8C2-4CC4-9374-A0F288B20565}"/>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829030" y="3523431"/>
            <a:ext cx="508011" cy="508011"/>
          </a:xfrm>
          <a:prstGeom prst="rect">
            <a:avLst/>
          </a:prstGeom>
        </p:spPr>
      </p:pic>
      <p:pic>
        <p:nvPicPr>
          <p:cNvPr id="32" name="Picture 31">
            <a:extLst>
              <a:ext uri="{FF2B5EF4-FFF2-40B4-BE49-F238E27FC236}">
                <a16:creationId xmlns:a16="http://schemas.microsoft.com/office/drawing/2014/main" id="{3B64BB19-C8C2-4CC4-9374-A0F288B20565}"/>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7851764" y="3525884"/>
            <a:ext cx="508011" cy="508011"/>
          </a:xfrm>
          <a:prstGeom prst="rect">
            <a:avLst/>
          </a:prstGeom>
        </p:spPr>
      </p:pic>
      <p:sp>
        <p:nvSpPr>
          <p:cNvPr id="33" name="TextBox 32">
            <a:extLst>
              <a:ext uri="{FF2B5EF4-FFF2-40B4-BE49-F238E27FC236}">
                <a16:creationId xmlns:a16="http://schemas.microsoft.com/office/drawing/2014/main" id="{A9E45ACC-A378-4E3B-8522-047C0780B37C}"/>
              </a:ext>
            </a:extLst>
          </p:cNvPr>
          <p:cNvSpPr txBox="1"/>
          <p:nvPr/>
        </p:nvSpPr>
        <p:spPr>
          <a:xfrm>
            <a:off x="6610897" y="3936424"/>
            <a:ext cx="1139825" cy="830997"/>
          </a:xfrm>
          <a:prstGeom prst="rect">
            <a:avLst/>
          </a:prstGeom>
          <a:noFill/>
        </p:spPr>
        <p:txBody>
          <a:bodyPr>
            <a:spAutoFit/>
          </a:bodyPr>
          <a:lstStyle/>
          <a:p>
            <a:pPr algn="ctr">
              <a:defRPr/>
            </a:pPr>
            <a:r>
              <a:rPr lang="en-US" sz="1600" b="1" dirty="0">
                <a:solidFill>
                  <a:srgbClr val="FFFF00"/>
                </a:solidFill>
                <a:latin typeface="Arial" pitchFamily="34" charset="0"/>
                <a:cs typeface="Arial" panose="020B0604020202020204" pitchFamily="34" charset="0"/>
              </a:rPr>
              <a:t>Phạm</a:t>
            </a:r>
          </a:p>
          <a:p>
            <a:pPr algn="ctr">
              <a:defRPr/>
            </a:pPr>
            <a:r>
              <a:rPr lang="en-US" sz="1600" b="1" dirty="0">
                <a:solidFill>
                  <a:srgbClr val="FFFF00"/>
                </a:solidFill>
                <a:latin typeface="Arial" pitchFamily="34" charset="0"/>
                <a:cs typeface="Arial" panose="020B0604020202020204" pitchFamily="34" charset="0"/>
              </a:rPr>
              <a:t>Hoài</a:t>
            </a:r>
          </a:p>
          <a:p>
            <a:pPr algn="ctr">
              <a:defRPr/>
            </a:pPr>
            <a:r>
              <a:rPr lang="en-US" sz="1600" b="1" dirty="0">
                <a:solidFill>
                  <a:srgbClr val="FFFF00"/>
                </a:solidFill>
                <a:latin typeface="Arial" pitchFamily="34" charset="0"/>
                <a:cs typeface="Arial" panose="020B0604020202020204" pitchFamily="34" charset="0"/>
              </a:rPr>
              <a:t>An</a:t>
            </a:r>
          </a:p>
        </p:txBody>
      </p:sp>
      <p:sp>
        <p:nvSpPr>
          <p:cNvPr id="34" name="TextBox 33">
            <a:extLst>
              <a:ext uri="{FF2B5EF4-FFF2-40B4-BE49-F238E27FC236}">
                <a16:creationId xmlns:a16="http://schemas.microsoft.com/office/drawing/2014/main" id="{A9E45ACC-A378-4E3B-8522-047C0780B37C}"/>
              </a:ext>
            </a:extLst>
          </p:cNvPr>
          <p:cNvSpPr txBox="1"/>
          <p:nvPr/>
        </p:nvSpPr>
        <p:spPr>
          <a:xfrm>
            <a:off x="4376807" y="3922497"/>
            <a:ext cx="1139825" cy="861774"/>
          </a:xfrm>
          <a:prstGeom prst="rect">
            <a:avLst/>
          </a:prstGeom>
          <a:noFill/>
        </p:spPr>
        <p:txBody>
          <a:bodyPr>
            <a:spAutoFit/>
          </a:bodyPr>
          <a:lstStyle/>
          <a:p>
            <a:pPr algn="ctr">
              <a:defRPr/>
            </a:pPr>
            <a:r>
              <a:rPr lang="en-US" sz="1600" b="1" dirty="0" smtClean="0">
                <a:solidFill>
                  <a:srgbClr val="FFFF00"/>
                </a:solidFill>
                <a:latin typeface="Arial" pitchFamily="34" charset="0"/>
                <a:cs typeface="Arial" panose="020B0604020202020204" pitchFamily="34" charset="0"/>
              </a:rPr>
              <a:t>Đoàn</a:t>
            </a:r>
          </a:p>
          <a:p>
            <a:pPr algn="ctr">
              <a:defRPr/>
            </a:pPr>
            <a:r>
              <a:rPr lang="en-US" sz="1600" b="1" dirty="0" smtClean="0">
                <a:solidFill>
                  <a:srgbClr val="FFFF00"/>
                </a:solidFill>
                <a:latin typeface="Arial" pitchFamily="34" charset="0"/>
                <a:cs typeface="Arial" panose="020B0604020202020204" pitchFamily="34" charset="0"/>
              </a:rPr>
              <a:t>Minh</a:t>
            </a:r>
          </a:p>
          <a:p>
            <a:pPr algn="ctr">
              <a:defRPr/>
            </a:pPr>
            <a:r>
              <a:rPr lang="en-US" sz="1600" b="1" dirty="0" smtClean="0">
                <a:solidFill>
                  <a:srgbClr val="FFFF00"/>
                </a:solidFill>
                <a:latin typeface="Arial" pitchFamily="34" charset="0"/>
                <a:cs typeface="Arial" panose="020B0604020202020204" pitchFamily="34" charset="0"/>
              </a:rPr>
              <a:t>Nhựt</a:t>
            </a:r>
            <a:endParaRPr lang="en-US" sz="1600" b="1" dirty="0">
              <a:solidFill>
                <a:srgbClr val="FFFF00"/>
              </a:solidFill>
              <a:latin typeface="Arial" pitchFamily="34" charset="0"/>
              <a:cs typeface="Arial" panose="020B0604020202020204" pitchFamily="34" charset="0"/>
            </a:endParaRPr>
          </a:p>
        </p:txBody>
      </p:sp>
      <p:sp>
        <p:nvSpPr>
          <p:cNvPr id="35" name="TextBox 34">
            <a:extLst>
              <a:ext uri="{FF2B5EF4-FFF2-40B4-BE49-F238E27FC236}">
                <a16:creationId xmlns:a16="http://schemas.microsoft.com/office/drawing/2014/main" id="{A9E45ACC-A378-4E3B-8522-047C0780B37C}"/>
              </a:ext>
            </a:extLst>
          </p:cNvPr>
          <p:cNvSpPr txBox="1"/>
          <p:nvPr/>
        </p:nvSpPr>
        <p:spPr>
          <a:xfrm>
            <a:off x="7500413" y="4134584"/>
            <a:ext cx="1139825" cy="830997"/>
          </a:xfrm>
          <a:prstGeom prst="rect">
            <a:avLst/>
          </a:prstGeom>
          <a:noFill/>
        </p:spPr>
        <p:txBody>
          <a:bodyPr>
            <a:spAutoFit/>
          </a:bodyPr>
          <a:lstStyle/>
          <a:p>
            <a:pPr algn="ctr">
              <a:defRPr/>
            </a:pPr>
            <a:r>
              <a:rPr lang="en-US" sz="1600" b="1" dirty="0" smtClean="0">
                <a:solidFill>
                  <a:srgbClr val="FFFF00"/>
                </a:solidFill>
                <a:latin typeface="Arial" pitchFamily="34" charset="0"/>
                <a:cs typeface="Arial" panose="020B0604020202020204" pitchFamily="34" charset="0"/>
              </a:rPr>
              <a:t>Huỳnh</a:t>
            </a:r>
          </a:p>
          <a:p>
            <a:pPr algn="ctr">
              <a:defRPr/>
            </a:pPr>
            <a:r>
              <a:rPr lang="en-US" sz="1600" b="1" dirty="0" smtClean="0">
                <a:solidFill>
                  <a:srgbClr val="FFFF00"/>
                </a:solidFill>
                <a:latin typeface="Arial" pitchFamily="34" charset="0"/>
                <a:cs typeface="Arial" panose="020B0604020202020204" pitchFamily="34" charset="0"/>
              </a:rPr>
              <a:t>Hoàng</a:t>
            </a:r>
          </a:p>
          <a:p>
            <a:pPr algn="ctr">
              <a:defRPr/>
            </a:pPr>
            <a:r>
              <a:rPr lang="en-US" sz="1600" b="1" dirty="0" smtClean="0">
                <a:solidFill>
                  <a:srgbClr val="FFFF00"/>
                </a:solidFill>
                <a:latin typeface="Arial" pitchFamily="34" charset="0"/>
                <a:cs typeface="Arial" panose="020B0604020202020204" pitchFamily="34" charset="0"/>
              </a:rPr>
              <a:t>Thơ</a:t>
            </a:r>
            <a:endParaRPr lang="en-US" sz="1600" b="1" dirty="0">
              <a:solidFill>
                <a:srgbClr val="FFFF00"/>
              </a:solidFill>
              <a:latin typeface="Arial" pitchFamily="34" charset="0"/>
              <a:cs typeface="Arial" panose="020B0604020202020204" pitchFamily="34" charset="0"/>
            </a:endParaRPr>
          </a:p>
        </p:txBody>
      </p:sp>
      <p:sp>
        <p:nvSpPr>
          <p:cNvPr id="36" name="TextBox 35">
            <a:extLst>
              <a:ext uri="{FF2B5EF4-FFF2-40B4-BE49-F238E27FC236}">
                <a16:creationId xmlns:a16="http://schemas.microsoft.com/office/drawing/2014/main" id="{A9E45ACC-A378-4E3B-8522-047C0780B37C}"/>
              </a:ext>
            </a:extLst>
          </p:cNvPr>
          <p:cNvSpPr txBox="1"/>
          <p:nvPr/>
        </p:nvSpPr>
        <p:spPr>
          <a:xfrm>
            <a:off x="3522065" y="4138124"/>
            <a:ext cx="1139825" cy="830997"/>
          </a:xfrm>
          <a:prstGeom prst="rect">
            <a:avLst/>
          </a:prstGeom>
          <a:noFill/>
        </p:spPr>
        <p:txBody>
          <a:bodyPr>
            <a:spAutoFit/>
          </a:bodyPr>
          <a:lstStyle/>
          <a:p>
            <a:pPr algn="ctr">
              <a:defRPr/>
            </a:pPr>
            <a:r>
              <a:rPr lang="en-US" sz="1600" b="1" dirty="0" smtClean="0">
                <a:solidFill>
                  <a:srgbClr val="FFFF00"/>
                </a:solidFill>
                <a:latin typeface="Arial" pitchFamily="34" charset="0"/>
                <a:cs typeface="Arial" panose="020B0604020202020204" pitchFamily="34" charset="0"/>
              </a:rPr>
              <a:t>Nguyễn</a:t>
            </a:r>
          </a:p>
          <a:p>
            <a:pPr algn="ctr">
              <a:defRPr/>
            </a:pPr>
            <a:r>
              <a:rPr lang="en-US" sz="1600" b="1" dirty="0" smtClean="0">
                <a:solidFill>
                  <a:srgbClr val="FFFF00"/>
                </a:solidFill>
                <a:latin typeface="Arial" pitchFamily="34" charset="0"/>
                <a:cs typeface="Arial" panose="020B0604020202020204" pitchFamily="34" charset="0"/>
              </a:rPr>
              <a:t>Tấn</a:t>
            </a:r>
          </a:p>
          <a:p>
            <a:pPr algn="ctr">
              <a:defRPr/>
            </a:pPr>
            <a:r>
              <a:rPr lang="en-US" sz="1600" b="1" dirty="0" smtClean="0">
                <a:solidFill>
                  <a:srgbClr val="FFFF00"/>
                </a:solidFill>
                <a:latin typeface="Arial" pitchFamily="34" charset="0"/>
                <a:cs typeface="Arial" panose="020B0604020202020204" pitchFamily="34" charset="0"/>
              </a:rPr>
              <a:t>Phát</a:t>
            </a:r>
            <a:endParaRPr lang="en-US" sz="1600" b="1" dirty="0">
              <a:solidFill>
                <a:srgbClr val="FFFF00"/>
              </a:solidFill>
              <a:latin typeface="Arial" pitchFamily="34" charset="0"/>
              <a:cs typeface="Arial" panose="020B0604020202020204" pitchFamily="34" charset="0"/>
            </a:endParaRPr>
          </a:p>
        </p:txBody>
      </p:sp>
      <p:sp>
        <p:nvSpPr>
          <p:cNvPr id="38" name="TextBox 37">
            <a:extLst>
              <a:ext uri="{FF2B5EF4-FFF2-40B4-BE49-F238E27FC236}">
                <a16:creationId xmlns:a16="http://schemas.microsoft.com/office/drawing/2014/main" id="{A9E45ACC-A378-4E3B-8522-047C0780B37C}"/>
              </a:ext>
            </a:extLst>
          </p:cNvPr>
          <p:cNvSpPr txBox="1"/>
          <p:nvPr/>
        </p:nvSpPr>
        <p:spPr>
          <a:xfrm>
            <a:off x="9023888" y="3929398"/>
            <a:ext cx="2828544" cy="830997"/>
          </a:xfrm>
          <a:prstGeom prst="rect">
            <a:avLst/>
          </a:prstGeom>
          <a:noFill/>
        </p:spPr>
        <p:txBody>
          <a:bodyPr wrap="square">
            <a:spAutoFit/>
          </a:bodyPr>
          <a:lstStyle/>
          <a:p>
            <a:pPr algn="ctr">
              <a:defRPr/>
            </a:pPr>
            <a:r>
              <a:rPr lang="en-US" sz="1600" b="1" dirty="0" smtClean="0">
                <a:solidFill>
                  <a:schemeClr val="bg1"/>
                </a:solidFill>
                <a:latin typeface="Arial" pitchFamily="34" charset="0"/>
                <a:cs typeface="Arial" panose="020B0604020202020204" pitchFamily="34" charset="0"/>
              </a:rPr>
              <a:t>Lớp</a:t>
            </a:r>
          </a:p>
          <a:p>
            <a:pPr algn="ctr">
              <a:defRPr/>
            </a:pPr>
            <a:r>
              <a:rPr lang="en-US" sz="1600" b="1" dirty="0" smtClean="0">
                <a:solidFill>
                  <a:schemeClr val="bg1"/>
                </a:solidFill>
                <a:latin typeface="Arial" pitchFamily="34" charset="0"/>
                <a:cs typeface="Arial" panose="020B0604020202020204" pitchFamily="34" charset="0"/>
              </a:rPr>
              <a:t>KỸ THUẬT PHẦN MỀM 1</a:t>
            </a:r>
          </a:p>
          <a:p>
            <a:pPr algn="ctr">
              <a:defRPr/>
            </a:pPr>
            <a:r>
              <a:rPr lang="en-US" sz="1600" b="1" dirty="0" smtClean="0">
                <a:solidFill>
                  <a:schemeClr val="bg1"/>
                </a:solidFill>
                <a:latin typeface="Arial" pitchFamily="34" charset="0"/>
                <a:cs typeface="Arial" panose="020B0604020202020204" pitchFamily="34" charset="0"/>
              </a:rPr>
              <a:t>K40</a:t>
            </a:r>
            <a:endParaRPr lang="en-US" sz="1600" b="1" dirty="0">
              <a:solidFill>
                <a:schemeClr val="bg1"/>
              </a:solidFill>
              <a:latin typeface="Arial" pitchFamily="34" charset="0"/>
              <a:cs typeface="Arial" panose="020B0604020202020204" pitchFamily="34" charset="0"/>
            </a:endParaRPr>
          </a:p>
        </p:txBody>
      </p:sp>
      <p:sp>
        <p:nvSpPr>
          <p:cNvPr id="39" name="TextBox 38">
            <a:extLst>
              <a:ext uri="{FF2B5EF4-FFF2-40B4-BE49-F238E27FC236}">
                <a16:creationId xmlns:a16="http://schemas.microsoft.com/office/drawing/2014/main" id="{A9E45ACC-A378-4E3B-8522-047C0780B37C}"/>
              </a:ext>
            </a:extLst>
          </p:cNvPr>
          <p:cNvSpPr txBox="1"/>
          <p:nvPr/>
        </p:nvSpPr>
        <p:spPr>
          <a:xfrm>
            <a:off x="508170" y="3950603"/>
            <a:ext cx="2828544" cy="830997"/>
          </a:xfrm>
          <a:prstGeom prst="rect">
            <a:avLst/>
          </a:prstGeom>
          <a:noFill/>
        </p:spPr>
        <p:txBody>
          <a:bodyPr wrap="square">
            <a:spAutoFit/>
          </a:bodyPr>
          <a:lstStyle/>
          <a:p>
            <a:pPr algn="ctr">
              <a:defRPr/>
            </a:pPr>
            <a:r>
              <a:rPr lang="en-US" sz="1600" b="1" dirty="0" smtClean="0">
                <a:solidFill>
                  <a:schemeClr val="bg1"/>
                </a:solidFill>
                <a:latin typeface="Arial" pitchFamily="34" charset="0"/>
                <a:cs typeface="Arial" panose="020B0604020202020204" pitchFamily="34" charset="0"/>
              </a:rPr>
              <a:t>Khoa</a:t>
            </a:r>
          </a:p>
          <a:p>
            <a:pPr algn="ctr">
              <a:defRPr/>
            </a:pPr>
            <a:r>
              <a:rPr lang="en-US" sz="1600" b="1" dirty="0" smtClean="0">
                <a:solidFill>
                  <a:schemeClr val="bg1"/>
                </a:solidFill>
                <a:latin typeface="Arial" pitchFamily="34" charset="0"/>
                <a:cs typeface="Arial" panose="020B0604020202020204" pitchFamily="34" charset="0"/>
              </a:rPr>
              <a:t>CÔNG NGHỆ THÔNG TIN VÀ TRUYỀN THÔNG</a:t>
            </a:r>
            <a:endParaRPr lang="en-US" sz="1600" b="1" dirty="0">
              <a:solidFill>
                <a:schemeClr val="bg1"/>
              </a:solidFill>
              <a:latin typeface="Arial" pitchFamily="34" charset="0"/>
              <a:cs typeface="Arial" panose="020B0604020202020204" pitchFamily="34" charset="0"/>
            </a:endParaRPr>
          </a:p>
        </p:txBody>
      </p:sp>
    </p:spTree>
    <p:extLst>
      <p:ext uri="{BB962C8B-B14F-4D97-AF65-F5344CB8AC3E}">
        <p14:creationId xmlns:p14="http://schemas.microsoft.com/office/powerpoint/2010/main" val="1154970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51473" y="632860"/>
            <a:ext cx="6005733" cy="1732017"/>
            <a:chOff x="6850019" y="637106"/>
            <a:chExt cx="6005733"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1671" y="997089"/>
              <a:ext cx="4534081"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169733">
            <a:off x="1626183" y="1258804"/>
            <a:ext cx="5502012"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a:lnSpc>
                <a:spcPct val="90000"/>
              </a:lnSpc>
            </a:pPr>
            <a:r>
              <a:rPr lang="en-US" sz="2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ĐỊNH HƯỚNG ĐỀ TÀI</a:t>
            </a:r>
            <a:endParaRPr lang="en-US" sz="2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7" name="TextBox 20">
            <a:extLst>
              <a:ext uri="{FF2B5EF4-FFF2-40B4-BE49-F238E27FC236}">
                <a16:creationId xmlns:a16="http://schemas.microsoft.com/office/drawing/2014/main" id="{42CDDD75-CE57-4D40-806C-CE36BA226AD5}"/>
              </a:ext>
            </a:extLst>
          </p:cNvPr>
          <p:cNvSpPr txBox="1">
            <a:spLocks noChangeArrowheads="1"/>
          </p:cNvSpPr>
          <p:nvPr/>
        </p:nvSpPr>
        <p:spPr bwMode="auto">
          <a:xfrm>
            <a:off x="916239" y="98267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2</a:t>
            </a:r>
          </a:p>
        </p:txBody>
      </p:sp>
      <p:sp>
        <p:nvSpPr>
          <p:cNvPr id="11" name="TextBox 10"/>
          <p:cNvSpPr txBox="1"/>
          <p:nvPr/>
        </p:nvSpPr>
        <p:spPr>
          <a:xfrm>
            <a:off x="7238258" y="1228894"/>
            <a:ext cx="3978720"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400" b="1" dirty="0" smtClean="0">
                <a:latin typeface="Arial" panose="020B0604020202020204" pitchFamily="34" charset="0"/>
                <a:cs typeface="Arial" panose="020B0604020202020204" pitchFamily="34" charset="0"/>
              </a:rPr>
              <a:t>Cách tiếp cận</a:t>
            </a:r>
            <a:endParaRPr lang="en-US" sz="2400" b="1" dirty="0">
              <a:latin typeface="Arial" panose="020B0604020202020204" pitchFamily="34" charset="0"/>
              <a:cs typeface="Arial" panose="020B0604020202020204" pitchFamily="34" charset="0"/>
            </a:endParaRPr>
          </a:p>
        </p:txBody>
      </p:sp>
      <p:sp>
        <p:nvSpPr>
          <p:cNvPr id="2" name="Rectangle 1"/>
          <p:cNvSpPr/>
          <p:nvPr/>
        </p:nvSpPr>
        <p:spPr>
          <a:xfrm>
            <a:off x="4377189" y="2413920"/>
            <a:ext cx="3568317" cy="3046988"/>
          </a:xfrm>
          <a:prstGeom prst="rect">
            <a:avLst/>
          </a:prstGeom>
        </p:spPr>
        <p:txBody>
          <a:bodyPr wrap="square">
            <a:spAutoFit/>
          </a:bodyPr>
          <a:lstStyle/>
          <a:p>
            <a:pPr marR="0" lvl="0" algn="just">
              <a:lnSpc>
                <a:spcPct val="150000"/>
              </a:lnSpc>
              <a:spcBef>
                <a:spcPts val="200"/>
              </a:spcBef>
              <a:spcAft>
                <a:spcPts val="0"/>
              </a:spcAft>
            </a:pPr>
            <a:r>
              <a:rPr lang="en-US" sz="2800" b="1"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Cách tiếp cận</a:t>
            </a:r>
            <a:endParaRPr lang="en-US" sz="2000" b="1"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ct val="150000"/>
              </a:lnSpc>
              <a:spcBef>
                <a:spcPts val="600"/>
              </a:spcBef>
              <a:buFont typeface="Wingdings" panose="05000000000000000000" pitchFamily="2" charset="2"/>
              <a:buChar char="Ø"/>
            </a:pPr>
            <a:r>
              <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Nghiên cứu lý thuyết-thử nghiệm-ứng dụng;</a:t>
            </a:r>
          </a:p>
          <a:p>
            <a:pPr marL="285750" indent="-285750">
              <a:lnSpc>
                <a:spcPct val="150000"/>
              </a:lnSpc>
              <a:spcBef>
                <a:spcPts val="600"/>
              </a:spcBef>
              <a:buFont typeface="Wingdings" panose="05000000000000000000" pitchFamily="2" charset="2"/>
              <a:buChar char="Ø"/>
            </a:pPr>
            <a:r>
              <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Lý thuyết-thực trạng;</a:t>
            </a:r>
          </a:p>
          <a:p>
            <a:pPr marL="285750" indent="-285750">
              <a:lnSpc>
                <a:spcPct val="150000"/>
              </a:lnSpc>
              <a:spcBef>
                <a:spcPts val="600"/>
              </a:spcBef>
              <a:buFont typeface="Wingdings" panose="05000000000000000000" pitchFamily="2" charset="2"/>
              <a:buChar char="Ø"/>
            </a:pPr>
            <a:r>
              <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Thực trạng-lý thuyết =&gt; giải pháp;</a:t>
            </a:r>
          </a:p>
        </p:txBody>
      </p:sp>
    </p:spTree>
    <p:extLst>
      <p:ext uri="{BB962C8B-B14F-4D97-AF65-F5344CB8AC3E}">
        <p14:creationId xmlns:p14="http://schemas.microsoft.com/office/powerpoint/2010/main" val="27819803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51473" y="632860"/>
            <a:ext cx="6005733" cy="1732017"/>
            <a:chOff x="6850019" y="637106"/>
            <a:chExt cx="6005733"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1671" y="997089"/>
              <a:ext cx="4534081"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169733">
            <a:off x="1626183" y="1258804"/>
            <a:ext cx="5502012"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a:lnSpc>
                <a:spcPct val="90000"/>
              </a:lnSpc>
            </a:pPr>
            <a:r>
              <a:rPr lang="en-US" sz="2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ĐỊNH HƯỚNG ĐỀ TÀI</a:t>
            </a:r>
            <a:endParaRPr lang="en-US" sz="2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7" name="TextBox 20">
            <a:extLst>
              <a:ext uri="{FF2B5EF4-FFF2-40B4-BE49-F238E27FC236}">
                <a16:creationId xmlns:a16="http://schemas.microsoft.com/office/drawing/2014/main" id="{42CDDD75-CE57-4D40-806C-CE36BA226AD5}"/>
              </a:ext>
            </a:extLst>
          </p:cNvPr>
          <p:cNvSpPr txBox="1">
            <a:spLocks noChangeArrowheads="1"/>
          </p:cNvSpPr>
          <p:nvPr/>
        </p:nvSpPr>
        <p:spPr bwMode="auto">
          <a:xfrm>
            <a:off x="916239" y="98267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2</a:t>
            </a:r>
          </a:p>
        </p:txBody>
      </p:sp>
      <p:sp>
        <p:nvSpPr>
          <p:cNvPr id="11" name="TextBox 10"/>
          <p:cNvSpPr txBox="1"/>
          <p:nvPr/>
        </p:nvSpPr>
        <p:spPr>
          <a:xfrm>
            <a:off x="7238258" y="1228894"/>
            <a:ext cx="3978720"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400" b="1" dirty="0" smtClean="0">
                <a:latin typeface="Arial" panose="020B0604020202020204" pitchFamily="34" charset="0"/>
                <a:cs typeface="Arial" panose="020B0604020202020204" pitchFamily="34" charset="0"/>
              </a:rPr>
              <a:t>Phương pháp nghiên cứu</a:t>
            </a:r>
            <a:endParaRPr lang="en-US" sz="2400" b="1" dirty="0">
              <a:latin typeface="Arial" panose="020B0604020202020204" pitchFamily="34" charset="0"/>
              <a:cs typeface="Arial" panose="020B0604020202020204" pitchFamily="34" charset="0"/>
            </a:endParaRPr>
          </a:p>
        </p:txBody>
      </p:sp>
      <p:graphicFrame>
        <p:nvGraphicFramePr>
          <p:cNvPr id="12" name="Diagram 11"/>
          <p:cNvGraphicFramePr/>
          <p:nvPr>
            <p:extLst>
              <p:ext uri="{D42A27DB-BD31-4B8C-83A1-F6EECF244321}">
                <p14:modId xmlns:p14="http://schemas.microsoft.com/office/powerpoint/2010/main" val="2120892982"/>
              </p:ext>
            </p:extLst>
          </p:nvPr>
        </p:nvGraphicFramePr>
        <p:xfrm>
          <a:off x="596280" y="1576688"/>
          <a:ext cx="11234793" cy="55767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003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51473" y="632860"/>
            <a:ext cx="6192753" cy="1732017"/>
            <a:chOff x="6850019" y="637106"/>
            <a:chExt cx="6192753"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1566" y="1001549"/>
              <a:ext cx="4721206"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169733">
            <a:off x="1626183" y="1258804"/>
            <a:ext cx="5502012"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a:lnSpc>
                <a:spcPct val="90000"/>
              </a:lnSpc>
            </a:pPr>
            <a:r>
              <a:rPr lang="en-US" sz="2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ĐỊNH HƯỚNG ĐỀ TÀI</a:t>
            </a:r>
            <a:endParaRPr lang="en-US" sz="2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7" name="TextBox 20">
            <a:extLst>
              <a:ext uri="{FF2B5EF4-FFF2-40B4-BE49-F238E27FC236}">
                <a16:creationId xmlns:a16="http://schemas.microsoft.com/office/drawing/2014/main" id="{42CDDD75-CE57-4D40-806C-CE36BA226AD5}"/>
              </a:ext>
            </a:extLst>
          </p:cNvPr>
          <p:cNvSpPr txBox="1">
            <a:spLocks noChangeArrowheads="1"/>
          </p:cNvSpPr>
          <p:nvPr/>
        </p:nvSpPr>
        <p:spPr bwMode="auto">
          <a:xfrm>
            <a:off x="916239" y="98267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2</a:t>
            </a:r>
          </a:p>
        </p:txBody>
      </p:sp>
      <p:sp>
        <p:nvSpPr>
          <p:cNvPr id="10" name="TextBox 9"/>
          <p:cNvSpPr txBox="1"/>
          <p:nvPr/>
        </p:nvSpPr>
        <p:spPr>
          <a:xfrm>
            <a:off x="7425173" y="1298084"/>
            <a:ext cx="3559819"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400" b="1" dirty="0" smtClean="0">
                <a:latin typeface="Arial" panose="020B0604020202020204" pitchFamily="34" charset="0"/>
                <a:cs typeface="Arial" panose="020B0604020202020204" pitchFamily="34" charset="0"/>
              </a:rPr>
              <a:t>Đối tượng và phạm vi</a:t>
            </a:r>
            <a:endParaRPr lang="en-US" sz="2400" b="1" dirty="0">
              <a:latin typeface="Arial" panose="020B0604020202020204" pitchFamily="34" charset="0"/>
              <a:cs typeface="Arial" panose="020B0604020202020204" pitchFamily="34" charset="0"/>
            </a:endParaRPr>
          </a:p>
        </p:txBody>
      </p:sp>
      <p:sp>
        <p:nvSpPr>
          <p:cNvPr id="11" name="Rectangle 10"/>
          <p:cNvSpPr/>
          <p:nvPr/>
        </p:nvSpPr>
        <p:spPr>
          <a:xfrm>
            <a:off x="1617687" y="2343301"/>
            <a:ext cx="3568317" cy="2893100"/>
          </a:xfrm>
          <a:prstGeom prst="rect">
            <a:avLst/>
          </a:prstGeom>
        </p:spPr>
        <p:txBody>
          <a:bodyPr wrap="square">
            <a:spAutoFit/>
          </a:bodyPr>
          <a:lstStyle/>
          <a:p>
            <a:pPr marR="0" lvl="0" algn="just">
              <a:lnSpc>
                <a:spcPct val="150000"/>
              </a:lnSpc>
              <a:spcBef>
                <a:spcPts val="200"/>
              </a:spcBef>
              <a:spcAft>
                <a:spcPts val="0"/>
              </a:spcAft>
            </a:pPr>
            <a:r>
              <a:rPr lang="en-US" sz="2800" b="1" dirty="0" smtClean="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Đối tượng</a:t>
            </a:r>
            <a:endParaRPr lang="en-US" sz="2000" b="1"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Bef>
                <a:spcPts val="600"/>
              </a:spcBef>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Nghiên cứu lập trình ứng dụng web và di động phục vụ sinh viên và cán bộ nhà trường trong công tác chấm điểm rèn luyện</a:t>
            </a: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12" name="Rectangle 11"/>
          <p:cNvSpPr/>
          <p:nvPr/>
        </p:nvSpPr>
        <p:spPr>
          <a:xfrm>
            <a:off x="6642483" y="2258075"/>
            <a:ext cx="4598541" cy="661207"/>
          </a:xfrm>
          <a:prstGeom prst="rect">
            <a:avLst/>
          </a:prstGeom>
        </p:spPr>
        <p:txBody>
          <a:bodyPr wrap="square">
            <a:spAutoFit/>
          </a:bodyPr>
          <a:lstStyle/>
          <a:p>
            <a:pPr marR="0" lvl="0" algn="just">
              <a:lnSpc>
                <a:spcPct val="150000"/>
              </a:lnSpc>
              <a:spcBef>
                <a:spcPts val="200"/>
              </a:spcBef>
              <a:spcAft>
                <a:spcPts val="0"/>
              </a:spcAft>
            </a:pPr>
            <a:r>
              <a:rPr lang="en-US" sz="2800" b="1" dirty="0" smtClean="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Phạm vi</a:t>
            </a:r>
            <a:endParaRPr lang="en-US" sz="2000" b="1"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13" name="Diagram 12"/>
          <p:cNvGraphicFramePr/>
          <p:nvPr>
            <p:extLst>
              <p:ext uri="{D42A27DB-BD31-4B8C-83A1-F6EECF244321}">
                <p14:modId xmlns:p14="http://schemas.microsoft.com/office/powerpoint/2010/main" val="1828981931"/>
              </p:ext>
            </p:extLst>
          </p:nvPr>
        </p:nvGraphicFramePr>
        <p:xfrm>
          <a:off x="6079784" y="3086523"/>
          <a:ext cx="5723937" cy="2243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84987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dirty="0">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51473" y="632860"/>
            <a:ext cx="7166569" cy="1732017"/>
            <a:chOff x="6850019" y="637106"/>
            <a:chExt cx="7166569"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1011" y="1024774"/>
              <a:ext cx="5695577"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169733">
            <a:off x="2406471" y="1258805"/>
            <a:ext cx="5502012"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a:lnSpc>
                <a:spcPct val="90000"/>
              </a:lnSpc>
            </a:pPr>
            <a:r>
              <a:rPr lang="en-US" sz="2800" b="1" smtClean="0">
                <a:solidFill>
                  <a:schemeClr val="bg1"/>
                </a:solidFill>
                <a:latin typeface="Tahoma" panose="020B0604030504040204" pitchFamily="34" charset="0"/>
                <a:ea typeface="Tahoma" panose="020B0604030504040204" pitchFamily="34" charset="0"/>
                <a:cs typeface="Tahoma" panose="020B0604030504040204" pitchFamily="34" charset="0"/>
              </a:rPr>
              <a:t>HƯỚNG </a:t>
            </a:r>
            <a:r>
              <a:rPr lang="en-US" sz="2800" b="1">
                <a:solidFill>
                  <a:schemeClr val="bg1"/>
                </a:solidFill>
                <a:latin typeface="Tahoma" panose="020B0604030504040204" pitchFamily="34" charset="0"/>
                <a:ea typeface="Tahoma" panose="020B0604030504040204" pitchFamily="34" charset="0"/>
                <a:cs typeface="Tahoma" panose="020B0604030504040204" pitchFamily="34" charset="0"/>
              </a:rPr>
              <a:t>GIẢI QUYẾT</a:t>
            </a:r>
          </a:p>
        </p:txBody>
      </p:sp>
      <p:sp>
        <p:nvSpPr>
          <p:cNvPr id="27" name="TextBox 20">
            <a:extLst>
              <a:ext uri="{FF2B5EF4-FFF2-40B4-BE49-F238E27FC236}">
                <a16:creationId xmlns:a16="http://schemas.microsoft.com/office/drawing/2014/main" id="{42CDDD75-CE57-4D40-806C-CE36BA226AD5}"/>
              </a:ext>
            </a:extLst>
          </p:cNvPr>
          <p:cNvSpPr txBox="1">
            <a:spLocks noChangeArrowheads="1"/>
          </p:cNvSpPr>
          <p:nvPr/>
        </p:nvSpPr>
        <p:spPr bwMode="auto">
          <a:xfrm>
            <a:off x="916239" y="98267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smtClean="0">
                <a:solidFill>
                  <a:schemeClr val="bg1"/>
                </a:solidFill>
                <a:latin typeface="Verdana" panose="020B0604030504040204" pitchFamily="34" charset="0"/>
              </a:rPr>
              <a:t>4</a:t>
            </a:r>
            <a:endParaRPr lang="en-US" altLang="en-US" sz="4000" b="1">
              <a:solidFill>
                <a:schemeClr val="bg1"/>
              </a:solidFill>
              <a:latin typeface="Verdana" panose="020B0604030504040204" pitchFamily="34" charset="0"/>
            </a:endParaRPr>
          </a:p>
        </p:txBody>
      </p:sp>
      <p:sp>
        <p:nvSpPr>
          <p:cNvPr id="11" name="Rounded Rectangle 10"/>
          <p:cNvSpPr/>
          <p:nvPr/>
        </p:nvSpPr>
        <p:spPr>
          <a:xfrm>
            <a:off x="3958122" y="2529749"/>
            <a:ext cx="1728192" cy="302433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b="1" smtClean="0">
                <a:latin typeface="Arial" panose="020B0604020202020204" pitchFamily="34" charset="0"/>
                <a:cs typeface="Arial" panose="020B0604020202020204" pitchFamily="34" charset="0"/>
              </a:rPr>
              <a:t>Thiết kế lưu trữ cơ sở dữ liệu bằng công nghệ MySQL</a:t>
            </a:r>
            <a:endParaRPr lang="en-US" sz="2400" b="1">
              <a:latin typeface="Arial" panose="020B0604020202020204" pitchFamily="34" charset="0"/>
              <a:cs typeface="Arial" panose="020B0604020202020204" pitchFamily="34" charset="0"/>
            </a:endParaRPr>
          </a:p>
        </p:txBody>
      </p:sp>
      <p:sp>
        <p:nvSpPr>
          <p:cNvPr id="12" name="Rounded Rectangle 11"/>
          <p:cNvSpPr/>
          <p:nvPr/>
        </p:nvSpPr>
        <p:spPr>
          <a:xfrm>
            <a:off x="6886500" y="2564904"/>
            <a:ext cx="1728192" cy="302433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b="1" smtClean="0">
                <a:latin typeface="Arial" panose="020B0604020202020204" pitchFamily="34" charset="0"/>
                <a:cs typeface="Arial" panose="020B0604020202020204" pitchFamily="34" charset="0"/>
              </a:rPr>
              <a:t>Thiết kế trang web bằng công nghệ </a:t>
            </a:r>
            <a:r>
              <a:rPr lang="en-US" sz="2400" b="1">
                <a:latin typeface="Arial" panose="020B0604020202020204" pitchFamily="34" charset="0"/>
                <a:cs typeface="Arial" panose="020B0604020202020204" pitchFamily="34" charset="0"/>
              </a:rPr>
              <a:t>W</a:t>
            </a:r>
            <a:r>
              <a:rPr lang="en-US" sz="2400" b="1" smtClean="0">
                <a:latin typeface="Arial" panose="020B0604020202020204" pitchFamily="34" charset="0"/>
                <a:cs typeface="Arial" panose="020B0604020202020204" pitchFamily="34" charset="0"/>
              </a:rPr>
              <a:t>eb</a:t>
            </a:r>
            <a:endParaRPr lang="en-US" sz="2400" b="1">
              <a:latin typeface="Arial" panose="020B0604020202020204" pitchFamily="34" charset="0"/>
              <a:cs typeface="Arial" panose="020B0604020202020204" pitchFamily="34" charset="0"/>
            </a:endParaRPr>
          </a:p>
        </p:txBody>
      </p:sp>
      <p:sp>
        <p:nvSpPr>
          <p:cNvPr id="13" name="Right Arrow 12"/>
          <p:cNvSpPr/>
          <p:nvPr/>
        </p:nvSpPr>
        <p:spPr>
          <a:xfrm>
            <a:off x="5711164" y="3804002"/>
            <a:ext cx="1204282" cy="3600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4" name="Rounded Rectangle 13"/>
          <p:cNvSpPr/>
          <p:nvPr/>
        </p:nvSpPr>
        <p:spPr>
          <a:xfrm>
            <a:off x="9843824" y="2564904"/>
            <a:ext cx="1728192" cy="302433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Xây dựng hệ thống và kết nối các thành phần</a:t>
            </a:r>
          </a:p>
        </p:txBody>
      </p:sp>
      <p:sp>
        <p:nvSpPr>
          <p:cNvPr id="15" name="Right Arrow 14"/>
          <p:cNvSpPr/>
          <p:nvPr/>
        </p:nvSpPr>
        <p:spPr>
          <a:xfrm>
            <a:off x="8628002" y="3804002"/>
            <a:ext cx="1204282" cy="3600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6" name="Rounded Rectangle 15"/>
          <p:cNvSpPr/>
          <p:nvPr/>
        </p:nvSpPr>
        <p:spPr>
          <a:xfrm>
            <a:off x="961576" y="2471854"/>
            <a:ext cx="1728192" cy="302433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b="1" smtClean="0">
                <a:latin typeface="Arial" panose="020B0604020202020204" pitchFamily="34" charset="0"/>
                <a:cs typeface="Arial" panose="020B0604020202020204" pitchFamily="34" charset="0"/>
              </a:rPr>
              <a:t>Phân tích yêu cầu và thành lập tài liệu</a:t>
            </a:r>
            <a:endParaRPr lang="en-US" sz="2400" b="1">
              <a:latin typeface="Arial" panose="020B0604020202020204" pitchFamily="34" charset="0"/>
              <a:cs typeface="Arial" panose="020B0604020202020204" pitchFamily="34" charset="0"/>
            </a:endParaRPr>
          </a:p>
        </p:txBody>
      </p:sp>
      <p:sp>
        <p:nvSpPr>
          <p:cNvPr id="17" name="Right Arrow 16"/>
          <p:cNvSpPr/>
          <p:nvPr/>
        </p:nvSpPr>
        <p:spPr>
          <a:xfrm>
            <a:off x="2721804" y="3804002"/>
            <a:ext cx="1204282" cy="3600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9938079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45" descr="shadow_1_m">
            <a:extLst>
              <a:ext uri="{FF2B5EF4-FFF2-40B4-BE49-F238E27FC236}">
                <a16:creationId xmlns:a16="http://schemas.microsoft.com/office/drawing/2014/main" id="{2028F6B2-468D-49E5-B110-8562EA68C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1411"/>
          <a:stretch>
            <a:fillRect/>
          </a:stretch>
        </p:blipFill>
        <p:spPr bwMode="gray">
          <a:xfrm>
            <a:off x="5886451" y="192089"/>
            <a:ext cx="80963" cy="717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4" name="Group 18">
            <a:extLst>
              <a:ext uri="{FF2B5EF4-FFF2-40B4-BE49-F238E27FC236}">
                <a16:creationId xmlns:a16="http://schemas.microsoft.com/office/drawing/2014/main" id="{4F6F3932-5A31-43ED-8EA9-ACA2BF9FFAC5}"/>
              </a:ext>
            </a:extLst>
          </p:cNvPr>
          <p:cNvGrpSpPr>
            <a:grpSpLocks/>
          </p:cNvGrpSpPr>
          <p:nvPr/>
        </p:nvGrpSpPr>
        <p:grpSpPr bwMode="auto">
          <a:xfrm rot="1312940">
            <a:off x="3640934" y="471212"/>
            <a:ext cx="4652962" cy="2633662"/>
            <a:chOff x="712225" y="1282700"/>
            <a:chExt cx="4653526" cy="2634686"/>
          </a:xfrm>
        </p:grpSpPr>
        <p:sp>
          <p:nvSpPr>
            <p:cNvPr id="18" name="Rectangle 17">
              <a:extLst>
                <a:ext uri="{FF2B5EF4-FFF2-40B4-BE49-F238E27FC236}">
                  <a16:creationId xmlns:a16="http://schemas.microsoft.com/office/drawing/2014/main" id="{6DD3616B-6F49-4805-8350-E121EA3A4BEE}"/>
                </a:ext>
              </a:extLst>
            </p:cNvPr>
            <p:cNvSpPr/>
            <p:nvPr/>
          </p:nvSpPr>
          <p:spPr>
            <a:xfrm>
              <a:off x="712225" y="3115387"/>
              <a:ext cx="3250006" cy="801999"/>
            </a:xfrm>
            <a:prstGeom prst="rect">
              <a:avLst/>
            </a:prstGeom>
            <a:gradFill flip="none" rotWithShape="1">
              <a:gsLst>
                <a:gs pos="20000">
                  <a:srgbClr val="11AFEE">
                    <a:shade val="30000"/>
                    <a:satMod val="115000"/>
                    <a:lumMod val="80000"/>
                  </a:srgbClr>
                </a:gs>
                <a:gs pos="100000">
                  <a:srgbClr val="11AFEE">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10">
              <a:extLst>
                <a:ext uri="{FF2B5EF4-FFF2-40B4-BE49-F238E27FC236}">
                  <a16:creationId xmlns:a16="http://schemas.microsoft.com/office/drawing/2014/main" id="{C6502DD7-1745-42E4-981E-BC792265EAAE}"/>
                </a:ext>
              </a:extLst>
            </p:cNvPr>
            <p:cNvSpPr/>
            <p:nvPr/>
          </p:nvSpPr>
          <p:spPr>
            <a:xfrm>
              <a:off x="712225" y="1282700"/>
              <a:ext cx="3653280" cy="2634686"/>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3298" h="2634276">
                  <a:moveTo>
                    <a:pt x="459" y="2634276"/>
                  </a:moveTo>
                  <a:cubicBezTo>
                    <a:pt x="-1128" y="2367371"/>
                    <a:pt x="2047" y="2095705"/>
                    <a:pt x="460" y="1828800"/>
                  </a:cubicBezTo>
                  <a:lnTo>
                    <a:pt x="3653298" y="0"/>
                  </a:lnTo>
                  <a:lnTo>
                    <a:pt x="3653298" y="796413"/>
                  </a:lnTo>
                  <a:lnTo>
                    <a:pt x="459" y="2634276"/>
                  </a:lnTo>
                  <a:close/>
                </a:path>
              </a:pathLst>
            </a:custGeom>
            <a:gradFill flip="none" rotWithShape="1">
              <a:gsLst>
                <a:gs pos="0">
                  <a:srgbClr val="11AFEE">
                    <a:lumMod val="80000"/>
                  </a:srgbClr>
                </a:gs>
                <a:gs pos="35000">
                  <a:srgbClr val="11AFEE">
                    <a:shade val="67500"/>
                    <a:satMod val="115000"/>
                  </a:srgbClr>
                </a:gs>
                <a:gs pos="70000">
                  <a:srgbClr val="11AFEE">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reeform 12">
              <a:extLst>
                <a:ext uri="{FF2B5EF4-FFF2-40B4-BE49-F238E27FC236}">
                  <a16:creationId xmlns:a16="http://schemas.microsoft.com/office/drawing/2014/main" id="{19C66198-8E4A-43B3-A3EA-E5581A9252E7}"/>
                </a:ext>
              </a:extLst>
            </p:cNvPr>
            <p:cNvSpPr/>
            <p:nvPr/>
          </p:nvSpPr>
          <p:spPr>
            <a:xfrm>
              <a:off x="4363918" y="1282700"/>
              <a:ext cx="1001833" cy="805175"/>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800" b="1" dirty="0">
                  <a:solidFill>
                    <a:srgbClr val="FFFF00"/>
                  </a:solidFill>
                </a:rPr>
                <a:t>3</a:t>
              </a:r>
            </a:p>
          </p:txBody>
        </p:sp>
      </p:grpSp>
      <p:sp>
        <p:nvSpPr>
          <p:cNvPr id="32" name="Rectangle 31">
            <a:extLst>
              <a:ext uri="{FF2B5EF4-FFF2-40B4-BE49-F238E27FC236}">
                <a16:creationId xmlns:a16="http://schemas.microsoft.com/office/drawing/2014/main" id="{FB671E2E-522A-44FD-B5D6-2FC09C795CEA}"/>
              </a:ext>
            </a:extLst>
          </p:cNvPr>
          <p:cNvSpPr/>
          <p:nvPr/>
        </p:nvSpPr>
        <p:spPr>
          <a:xfrm>
            <a:off x="2186645" y="3973513"/>
            <a:ext cx="3116875" cy="804862"/>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019" h="805091">
                <a:moveTo>
                  <a:pt x="2381" y="800100"/>
                </a:moveTo>
                <a:cubicBezTo>
                  <a:pt x="1587" y="533400"/>
                  <a:pt x="794" y="266700"/>
                  <a:pt x="0" y="0"/>
                </a:cubicBezTo>
                <a:lnTo>
                  <a:pt x="2436019" y="2380"/>
                </a:lnTo>
                <a:lnTo>
                  <a:pt x="2436019" y="805091"/>
                </a:lnTo>
                <a:lnTo>
                  <a:pt x="2381" y="800100"/>
                </a:lnTo>
                <a:close/>
              </a:path>
            </a:pathLst>
          </a:custGeom>
          <a:gradFill flip="none" rotWithShape="1">
            <a:gsLst>
              <a:gs pos="20000">
                <a:srgbClr val="FFB236">
                  <a:shade val="30000"/>
                  <a:satMod val="115000"/>
                  <a:lumMod val="80000"/>
                </a:srgbClr>
              </a:gs>
              <a:gs pos="100000">
                <a:srgbClr val="FFB23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Freeform 32">
            <a:extLst>
              <a:ext uri="{FF2B5EF4-FFF2-40B4-BE49-F238E27FC236}">
                <a16:creationId xmlns:a16="http://schemas.microsoft.com/office/drawing/2014/main" id="{5C0869B6-FA8B-4C84-8690-2A85AE276A40}"/>
              </a:ext>
            </a:extLst>
          </p:cNvPr>
          <p:cNvSpPr/>
          <p:nvPr/>
        </p:nvSpPr>
        <p:spPr>
          <a:xfrm>
            <a:off x="2161639" y="2552701"/>
            <a:ext cx="3727988" cy="221932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9142" h="2219708">
                <a:moveTo>
                  <a:pt x="2382" y="2219708"/>
                </a:moveTo>
                <a:lnTo>
                  <a:pt x="0" y="1419608"/>
                </a:lnTo>
                <a:lnTo>
                  <a:pt x="2839142" y="0"/>
                </a:lnTo>
                <a:lnTo>
                  <a:pt x="2839142" y="796413"/>
                </a:lnTo>
                <a:lnTo>
                  <a:pt x="2382" y="2219708"/>
                </a:lnTo>
                <a:close/>
              </a:path>
            </a:pathLst>
          </a:custGeom>
          <a:gradFill flip="none" rotWithShape="1">
            <a:gsLst>
              <a:gs pos="0">
                <a:srgbClr val="FFB236">
                  <a:lumMod val="80000"/>
                </a:srgbClr>
              </a:gs>
              <a:gs pos="35000">
                <a:srgbClr val="FFB236">
                  <a:shade val="67500"/>
                  <a:satMod val="115000"/>
                </a:srgbClr>
              </a:gs>
              <a:gs pos="70000">
                <a:srgbClr val="FFB236">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4" name="Freeform 33">
            <a:extLst>
              <a:ext uri="{FF2B5EF4-FFF2-40B4-BE49-F238E27FC236}">
                <a16:creationId xmlns:a16="http://schemas.microsoft.com/office/drawing/2014/main" id="{7DCD328D-04D3-4E05-9A38-54EB80A6E0FC}"/>
              </a:ext>
            </a:extLst>
          </p:cNvPr>
          <p:cNvSpPr/>
          <p:nvPr/>
        </p:nvSpPr>
        <p:spPr>
          <a:xfrm>
            <a:off x="5883276" y="2552701"/>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B2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Rectangle 31">
            <a:extLst>
              <a:ext uri="{FF2B5EF4-FFF2-40B4-BE49-F238E27FC236}">
                <a16:creationId xmlns:a16="http://schemas.microsoft.com/office/drawing/2014/main" id="{D12167EF-3FAC-4641-A897-F7C7E90C4784}"/>
              </a:ext>
            </a:extLst>
          </p:cNvPr>
          <p:cNvSpPr/>
          <p:nvPr/>
        </p:nvSpPr>
        <p:spPr>
          <a:xfrm>
            <a:off x="3388920" y="4776789"/>
            <a:ext cx="2097481" cy="803275"/>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807244 w 2436019"/>
              <a:gd name="connsiteY4" fmla="*/ 802252 h 805091"/>
              <a:gd name="connsiteX5" fmla="*/ 2381 w 2436019"/>
              <a:gd name="connsiteY5" fmla="*/ 800100 h 805091"/>
              <a:gd name="connsiteX0" fmla="*/ 2381 w 2436019"/>
              <a:gd name="connsiteY0" fmla="*/ 800100 h 805091"/>
              <a:gd name="connsiteX1" fmla="*/ 0 w 2436019"/>
              <a:gd name="connsiteY1" fmla="*/ 0 h 805091"/>
              <a:gd name="connsiteX2" fmla="*/ 807244 w 2436019"/>
              <a:gd name="connsiteY2" fmla="*/ 2152 h 805091"/>
              <a:gd name="connsiteX3" fmla="*/ 2436019 w 2436019"/>
              <a:gd name="connsiteY3" fmla="*/ 2380 h 805091"/>
              <a:gd name="connsiteX4" fmla="*/ 2436019 w 2436019"/>
              <a:gd name="connsiteY4" fmla="*/ 805091 h 805091"/>
              <a:gd name="connsiteX5" fmla="*/ 807244 w 2436019"/>
              <a:gd name="connsiteY5" fmla="*/ 802252 h 805091"/>
              <a:gd name="connsiteX6" fmla="*/ 2381 w 2436019"/>
              <a:gd name="connsiteY6" fmla="*/ 800100 h 805091"/>
              <a:gd name="connsiteX0" fmla="*/ 0 w 2433638"/>
              <a:gd name="connsiteY0" fmla="*/ 797948 h 802939"/>
              <a:gd name="connsiteX1" fmla="*/ 804863 w 2433638"/>
              <a:gd name="connsiteY1" fmla="*/ 0 h 802939"/>
              <a:gd name="connsiteX2" fmla="*/ 2433638 w 2433638"/>
              <a:gd name="connsiteY2" fmla="*/ 228 h 802939"/>
              <a:gd name="connsiteX3" fmla="*/ 2433638 w 2433638"/>
              <a:gd name="connsiteY3" fmla="*/ 802939 h 802939"/>
              <a:gd name="connsiteX4" fmla="*/ 804863 w 2433638"/>
              <a:gd name="connsiteY4" fmla="*/ 800100 h 802939"/>
              <a:gd name="connsiteX5" fmla="*/ 0 w 2433638"/>
              <a:gd name="connsiteY5" fmla="*/ 797948 h 802939"/>
              <a:gd name="connsiteX0" fmla="*/ 0 w 1628775"/>
              <a:gd name="connsiteY0" fmla="*/ 800100 h 802939"/>
              <a:gd name="connsiteX1" fmla="*/ 0 w 1628775"/>
              <a:gd name="connsiteY1" fmla="*/ 0 h 802939"/>
              <a:gd name="connsiteX2" fmla="*/ 1628775 w 1628775"/>
              <a:gd name="connsiteY2" fmla="*/ 228 h 802939"/>
              <a:gd name="connsiteX3" fmla="*/ 1628775 w 1628775"/>
              <a:gd name="connsiteY3" fmla="*/ 802939 h 802939"/>
              <a:gd name="connsiteX4" fmla="*/ 0 w 1628775"/>
              <a:gd name="connsiteY4" fmla="*/ 800100 h 802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775" h="802939">
                <a:moveTo>
                  <a:pt x="0" y="800100"/>
                </a:moveTo>
                <a:lnTo>
                  <a:pt x="0" y="0"/>
                </a:lnTo>
                <a:lnTo>
                  <a:pt x="1628775" y="228"/>
                </a:lnTo>
                <a:lnTo>
                  <a:pt x="1628775" y="802939"/>
                </a:lnTo>
                <a:lnTo>
                  <a:pt x="0" y="800100"/>
                </a:lnTo>
                <a:close/>
              </a:path>
            </a:pathLst>
          </a:custGeom>
          <a:gradFill flip="none" rotWithShape="1">
            <a:gsLst>
              <a:gs pos="20000">
                <a:srgbClr val="505050">
                  <a:shade val="30000"/>
                  <a:satMod val="115000"/>
                  <a:lumMod val="80000"/>
                </a:srgbClr>
              </a:gs>
              <a:gs pos="100000">
                <a:srgbClr val="505050">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Freeform 35">
            <a:extLst>
              <a:ext uri="{FF2B5EF4-FFF2-40B4-BE49-F238E27FC236}">
                <a16:creationId xmlns:a16="http://schemas.microsoft.com/office/drawing/2014/main" id="{FED90C85-C388-46D7-9239-83D771909A11}"/>
              </a:ext>
            </a:extLst>
          </p:cNvPr>
          <p:cNvSpPr/>
          <p:nvPr/>
        </p:nvSpPr>
        <p:spPr>
          <a:xfrm>
            <a:off x="5883276" y="376237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Freeform 36">
            <a:extLst>
              <a:ext uri="{FF2B5EF4-FFF2-40B4-BE49-F238E27FC236}">
                <a16:creationId xmlns:a16="http://schemas.microsoft.com/office/drawing/2014/main" id="{81B6FD44-BBDE-4618-AE62-0A66D29C068D}"/>
              </a:ext>
            </a:extLst>
          </p:cNvPr>
          <p:cNvSpPr/>
          <p:nvPr/>
        </p:nvSpPr>
        <p:spPr>
          <a:xfrm>
            <a:off x="3388921" y="3762376"/>
            <a:ext cx="2500706" cy="1814513"/>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2382 w 2839142"/>
              <a:gd name="connsiteY5"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807244 w 2839142"/>
              <a:gd name="connsiteY5" fmla="*/ 1814511 h 2219708"/>
              <a:gd name="connsiteX6" fmla="*/ 2382 w 2839142"/>
              <a:gd name="connsiteY6" fmla="*/ 2219708 h 2219708"/>
              <a:gd name="connsiteX0" fmla="*/ 0 w 2836760"/>
              <a:gd name="connsiteY0" fmla="*/ 2219708 h 2219708"/>
              <a:gd name="connsiteX1" fmla="*/ 802481 w 2836760"/>
              <a:gd name="connsiteY1" fmla="*/ 1014411 h 2219708"/>
              <a:gd name="connsiteX2" fmla="*/ 2836760 w 2836760"/>
              <a:gd name="connsiteY2" fmla="*/ 0 h 2219708"/>
              <a:gd name="connsiteX3" fmla="*/ 2836760 w 2836760"/>
              <a:gd name="connsiteY3" fmla="*/ 796413 h 2219708"/>
              <a:gd name="connsiteX4" fmla="*/ 804862 w 2836760"/>
              <a:gd name="connsiteY4" fmla="*/ 1814511 h 2219708"/>
              <a:gd name="connsiteX5" fmla="*/ 0 w 2836760"/>
              <a:gd name="connsiteY5" fmla="*/ 2219708 h 2219708"/>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2381 w 2034279"/>
              <a:gd name="connsiteY4" fmla="*/ 1814511 h 1814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4279" h="1814511">
                <a:moveTo>
                  <a:pt x="2381" y="1814511"/>
                </a:moveTo>
                <a:cubicBezTo>
                  <a:pt x="1587" y="1547811"/>
                  <a:pt x="794" y="1281111"/>
                  <a:pt x="0" y="1014411"/>
                </a:cubicBezTo>
                <a:lnTo>
                  <a:pt x="2034279" y="0"/>
                </a:lnTo>
                <a:lnTo>
                  <a:pt x="2034279" y="796413"/>
                </a:lnTo>
                <a:lnTo>
                  <a:pt x="2381" y="1814511"/>
                </a:lnTo>
                <a:close/>
              </a:path>
            </a:pathLst>
          </a:custGeom>
          <a:gradFill flip="none" rotWithShape="1">
            <a:gsLst>
              <a:gs pos="0">
                <a:srgbClr val="505050">
                  <a:lumMod val="80000"/>
                </a:srgbClr>
              </a:gs>
              <a:gs pos="35000">
                <a:srgbClr val="505050">
                  <a:shade val="67500"/>
                  <a:satMod val="115000"/>
                </a:srgbClr>
              </a:gs>
              <a:gs pos="70000">
                <a:srgbClr val="505050">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Rectangle 31">
            <a:extLst>
              <a:ext uri="{FF2B5EF4-FFF2-40B4-BE49-F238E27FC236}">
                <a16:creationId xmlns:a16="http://schemas.microsoft.com/office/drawing/2014/main" id="{E77A5D71-46F1-492F-ABB5-4E60CE66A6B0}"/>
              </a:ext>
            </a:extLst>
          </p:cNvPr>
          <p:cNvSpPr/>
          <p:nvPr/>
        </p:nvSpPr>
        <p:spPr>
          <a:xfrm>
            <a:off x="4518966" y="5588001"/>
            <a:ext cx="819150" cy="804863"/>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807244 w 2436019"/>
              <a:gd name="connsiteY4" fmla="*/ 802252 h 805091"/>
              <a:gd name="connsiteX5" fmla="*/ 2381 w 2436019"/>
              <a:gd name="connsiteY5" fmla="*/ 800100 h 805091"/>
              <a:gd name="connsiteX0" fmla="*/ 2381 w 2436019"/>
              <a:gd name="connsiteY0" fmla="*/ 800100 h 805091"/>
              <a:gd name="connsiteX1" fmla="*/ 0 w 2436019"/>
              <a:gd name="connsiteY1" fmla="*/ 0 h 805091"/>
              <a:gd name="connsiteX2" fmla="*/ 807244 w 2436019"/>
              <a:gd name="connsiteY2" fmla="*/ 2152 h 805091"/>
              <a:gd name="connsiteX3" fmla="*/ 2436019 w 2436019"/>
              <a:gd name="connsiteY3" fmla="*/ 2380 h 805091"/>
              <a:gd name="connsiteX4" fmla="*/ 2436019 w 2436019"/>
              <a:gd name="connsiteY4" fmla="*/ 805091 h 805091"/>
              <a:gd name="connsiteX5" fmla="*/ 807244 w 2436019"/>
              <a:gd name="connsiteY5" fmla="*/ 802252 h 805091"/>
              <a:gd name="connsiteX6" fmla="*/ 2381 w 2436019"/>
              <a:gd name="connsiteY6" fmla="*/ 800100 h 805091"/>
              <a:gd name="connsiteX0" fmla="*/ 0 w 2433638"/>
              <a:gd name="connsiteY0" fmla="*/ 797948 h 802939"/>
              <a:gd name="connsiteX1" fmla="*/ 804863 w 2433638"/>
              <a:gd name="connsiteY1" fmla="*/ 0 h 802939"/>
              <a:gd name="connsiteX2" fmla="*/ 2433638 w 2433638"/>
              <a:gd name="connsiteY2" fmla="*/ 228 h 802939"/>
              <a:gd name="connsiteX3" fmla="*/ 2433638 w 2433638"/>
              <a:gd name="connsiteY3" fmla="*/ 802939 h 802939"/>
              <a:gd name="connsiteX4" fmla="*/ 804863 w 2433638"/>
              <a:gd name="connsiteY4" fmla="*/ 800100 h 802939"/>
              <a:gd name="connsiteX5" fmla="*/ 0 w 2433638"/>
              <a:gd name="connsiteY5" fmla="*/ 797948 h 802939"/>
              <a:gd name="connsiteX0" fmla="*/ 0 w 1628775"/>
              <a:gd name="connsiteY0" fmla="*/ 800100 h 802939"/>
              <a:gd name="connsiteX1" fmla="*/ 0 w 1628775"/>
              <a:gd name="connsiteY1" fmla="*/ 0 h 802939"/>
              <a:gd name="connsiteX2" fmla="*/ 1628775 w 1628775"/>
              <a:gd name="connsiteY2" fmla="*/ 228 h 802939"/>
              <a:gd name="connsiteX3" fmla="*/ 1628775 w 1628775"/>
              <a:gd name="connsiteY3" fmla="*/ 802939 h 802939"/>
              <a:gd name="connsiteX4" fmla="*/ 0 w 1628775"/>
              <a:gd name="connsiteY4" fmla="*/ 800100 h 802939"/>
              <a:gd name="connsiteX0" fmla="*/ 0 w 1628775"/>
              <a:gd name="connsiteY0" fmla="*/ 802817 h 805656"/>
              <a:gd name="connsiteX1" fmla="*/ 0 w 1628775"/>
              <a:gd name="connsiteY1" fmla="*/ 2717 h 805656"/>
              <a:gd name="connsiteX2" fmla="*/ 809624 w 1628775"/>
              <a:gd name="connsiteY2" fmla="*/ 0 h 805656"/>
              <a:gd name="connsiteX3" fmla="*/ 1628775 w 1628775"/>
              <a:gd name="connsiteY3" fmla="*/ 2945 h 805656"/>
              <a:gd name="connsiteX4" fmla="*/ 1628775 w 1628775"/>
              <a:gd name="connsiteY4" fmla="*/ 805656 h 805656"/>
              <a:gd name="connsiteX5" fmla="*/ 0 w 1628775"/>
              <a:gd name="connsiteY5" fmla="*/ 802817 h 805656"/>
              <a:gd name="connsiteX0" fmla="*/ 0 w 1628775"/>
              <a:gd name="connsiteY0" fmla="*/ 802817 h 805656"/>
              <a:gd name="connsiteX1" fmla="*/ 0 w 1628775"/>
              <a:gd name="connsiteY1" fmla="*/ 2717 h 805656"/>
              <a:gd name="connsiteX2" fmla="*/ 809624 w 1628775"/>
              <a:gd name="connsiteY2" fmla="*/ 0 h 805656"/>
              <a:gd name="connsiteX3" fmla="*/ 1628775 w 1628775"/>
              <a:gd name="connsiteY3" fmla="*/ 2945 h 805656"/>
              <a:gd name="connsiteX4" fmla="*/ 1628775 w 1628775"/>
              <a:gd name="connsiteY4" fmla="*/ 805656 h 805656"/>
              <a:gd name="connsiteX5" fmla="*/ 809624 w 1628775"/>
              <a:gd name="connsiteY5" fmla="*/ 803275 h 805656"/>
              <a:gd name="connsiteX6" fmla="*/ 0 w 1628775"/>
              <a:gd name="connsiteY6" fmla="*/ 802817 h 805656"/>
              <a:gd name="connsiteX0" fmla="*/ 0 w 1628775"/>
              <a:gd name="connsiteY0" fmla="*/ 802817 h 805656"/>
              <a:gd name="connsiteX1" fmla="*/ 809624 w 1628775"/>
              <a:gd name="connsiteY1" fmla="*/ 0 h 805656"/>
              <a:gd name="connsiteX2" fmla="*/ 1628775 w 1628775"/>
              <a:gd name="connsiteY2" fmla="*/ 2945 h 805656"/>
              <a:gd name="connsiteX3" fmla="*/ 1628775 w 1628775"/>
              <a:gd name="connsiteY3" fmla="*/ 805656 h 805656"/>
              <a:gd name="connsiteX4" fmla="*/ 809624 w 1628775"/>
              <a:gd name="connsiteY4" fmla="*/ 803275 h 805656"/>
              <a:gd name="connsiteX5" fmla="*/ 0 w 1628775"/>
              <a:gd name="connsiteY5" fmla="*/ 802817 h 805656"/>
              <a:gd name="connsiteX0" fmla="*/ 0 w 819151"/>
              <a:gd name="connsiteY0" fmla="*/ 803275 h 805656"/>
              <a:gd name="connsiteX1" fmla="*/ 0 w 819151"/>
              <a:gd name="connsiteY1" fmla="*/ 0 h 805656"/>
              <a:gd name="connsiteX2" fmla="*/ 819151 w 819151"/>
              <a:gd name="connsiteY2" fmla="*/ 2945 h 805656"/>
              <a:gd name="connsiteX3" fmla="*/ 819151 w 819151"/>
              <a:gd name="connsiteY3" fmla="*/ 805656 h 805656"/>
              <a:gd name="connsiteX4" fmla="*/ 0 w 819151"/>
              <a:gd name="connsiteY4" fmla="*/ 803275 h 80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1" h="805656">
                <a:moveTo>
                  <a:pt x="0" y="803275"/>
                </a:moveTo>
                <a:lnTo>
                  <a:pt x="0" y="0"/>
                </a:lnTo>
                <a:lnTo>
                  <a:pt x="819151" y="2945"/>
                </a:lnTo>
                <a:lnTo>
                  <a:pt x="819151" y="805656"/>
                </a:lnTo>
                <a:lnTo>
                  <a:pt x="0" y="803275"/>
                </a:lnTo>
                <a:close/>
              </a:path>
            </a:pathLst>
          </a:custGeom>
          <a:gradFill flip="none" rotWithShape="1">
            <a:gsLst>
              <a:gs pos="20000">
                <a:srgbClr val="FF2E5B">
                  <a:shade val="30000"/>
                  <a:satMod val="115000"/>
                  <a:lumMod val="80000"/>
                </a:srgbClr>
              </a:gs>
              <a:gs pos="100000">
                <a:srgbClr val="FF2E5B">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Freeform 38">
            <a:extLst>
              <a:ext uri="{FF2B5EF4-FFF2-40B4-BE49-F238E27FC236}">
                <a16:creationId xmlns:a16="http://schemas.microsoft.com/office/drawing/2014/main" id="{F0EE589B-6497-4344-B8A3-01E20710ED44}"/>
              </a:ext>
            </a:extLst>
          </p:cNvPr>
          <p:cNvSpPr/>
          <p:nvPr/>
        </p:nvSpPr>
        <p:spPr>
          <a:xfrm>
            <a:off x="5883276" y="498792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2E5B"/>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Freeform 39">
            <a:extLst>
              <a:ext uri="{FF2B5EF4-FFF2-40B4-BE49-F238E27FC236}">
                <a16:creationId xmlns:a16="http://schemas.microsoft.com/office/drawing/2014/main" id="{40C2B161-930A-425A-9D31-119267E23409}"/>
              </a:ext>
            </a:extLst>
          </p:cNvPr>
          <p:cNvSpPr/>
          <p:nvPr/>
        </p:nvSpPr>
        <p:spPr>
          <a:xfrm>
            <a:off x="4367413" y="4992689"/>
            <a:ext cx="1517452" cy="140017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2382 w 2839142"/>
              <a:gd name="connsiteY5"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807244 w 2839142"/>
              <a:gd name="connsiteY5" fmla="*/ 1814511 h 2219708"/>
              <a:gd name="connsiteX6" fmla="*/ 2382 w 2839142"/>
              <a:gd name="connsiteY6" fmla="*/ 2219708 h 2219708"/>
              <a:gd name="connsiteX0" fmla="*/ 0 w 2836760"/>
              <a:gd name="connsiteY0" fmla="*/ 2219708 h 2219708"/>
              <a:gd name="connsiteX1" fmla="*/ 802481 w 2836760"/>
              <a:gd name="connsiteY1" fmla="*/ 1014411 h 2219708"/>
              <a:gd name="connsiteX2" fmla="*/ 2836760 w 2836760"/>
              <a:gd name="connsiteY2" fmla="*/ 0 h 2219708"/>
              <a:gd name="connsiteX3" fmla="*/ 2836760 w 2836760"/>
              <a:gd name="connsiteY3" fmla="*/ 796413 h 2219708"/>
              <a:gd name="connsiteX4" fmla="*/ 804862 w 2836760"/>
              <a:gd name="connsiteY4" fmla="*/ 1814511 h 2219708"/>
              <a:gd name="connsiteX5" fmla="*/ 0 w 2836760"/>
              <a:gd name="connsiteY5" fmla="*/ 2219708 h 2219708"/>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2381 w 2034279"/>
              <a:gd name="connsiteY4" fmla="*/ 1814511 h 1814511"/>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814387 w 2034279"/>
              <a:gd name="connsiteY4" fmla="*/ 1408112 h 1814511"/>
              <a:gd name="connsiteX5" fmla="*/ 2381 w 2034279"/>
              <a:gd name="connsiteY5" fmla="*/ 1814511 h 1814511"/>
              <a:gd name="connsiteX0" fmla="*/ 2381 w 2034279"/>
              <a:gd name="connsiteY0" fmla="*/ 1814511 h 1814511"/>
              <a:gd name="connsiteX1" fmla="*/ 0 w 2034279"/>
              <a:gd name="connsiteY1" fmla="*/ 1014411 h 1814511"/>
              <a:gd name="connsiteX2" fmla="*/ 814387 w 2034279"/>
              <a:gd name="connsiteY2" fmla="*/ 603250 h 1814511"/>
              <a:gd name="connsiteX3" fmla="*/ 2034279 w 2034279"/>
              <a:gd name="connsiteY3" fmla="*/ 0 h 1814511"/>
              <a:gd name="connsiteX4" fmla="*/ 2034279 w 2034279"/>
              <a:gd name="connsiteY4" fmla="*/ 796413 h 1814511"/>
              <a:gd name="connsiteX5" fmla="*/ 814387 w 2034279"/>
              <a:gd name="connsiteY5" fmla="*/ 1408112 h 1814511"/>
              <a:gd name="connsiteX6" fmla="*/ 2381 w 2034279"/>
              <a:gd name="connsiteY6" fmla="*/ 1814511 h 1814511"/>
              <a:gd name="connsiteX0" fmla="*/ 0 w 2031898"/>
              <a:gd name="connsiteY0" fmla="*/ 1814511 h 1814511"/>
              <a:gd name="connsiteX1" fmla="*/ 812006 w 2031898"/>
              <a:gd name="connsiteY1" fmla="*/ 603250 h 1814511"/>
              <a:gd name="connsiteX2" fmla="*/ 2031898 w 2031898"/>
              <a:gd name="connsiteY2" fmla="*/ 0 h 1814511"/>
              <a:gd name="connsiteX3" fmla="*/ 2031898 w 2031898"/>
              <a:gd name="connsiteY3" fmla="*/ 796413 h 1814511"/>
              <a:gd name="connsiteX4" fmla="*/ 812006 w 2031898"/>
              <a:gd name="connsiteY4" fmla="*/ 1408112 h 1814511"/>
              <a:gd name="connsiteX5" fmla="*/ 0 w 2031898"/>
              <a:gd name="connsiteY5" fmla="*/ 1814511 h 1814511"/>
              <a:gd name="connsiteX0" fmla="*/ 0 w 1219892"/>
              <a:gd name="connsiteY0" fmla="*/ 1408112 h 1408112"/>
              <a:gd name="connsiteX1" fmla="*/ 0 w 1219892"/>
              <a:gd name="connsiteY1" fmla="*/ 603250 h 1408112"/>
              <a:gd name="connsiteX2" fmla="*/ 1219892 w 1219892"/>
              <a:gd name="connsiteY2" fmla="*/ 0 h 1408112"/>
              <a:gd name="connsiteX3" fmla="*/ 1219892 w 1219892"/>
              <a:gd name="connsiteY3" fmla="*/ 796413 h 1408112"/>
              <a:gd name="connsiteX4" fmla="*/ 0 w 1219892"/>
              <a:gd name="connsiteY4" fmla="*/ 1408112 h 1408112"/>
              <a:gd name="connsiteX0" fmla="*/ 0 w 1219892"/>
              <a:gd name="connsiteY0" fmla="*/ 1400968 h 1400968"/>
              <a:gd name="connsiteX1" fmla="*/ 0 w 1219892"/>
              <a:gd name="connsiteY1" fmla="*/ 596106 h 1400968"/>
              <a:gd name="connsiteX2" fmla="*/ 1212748 w 1219892"/>
              <a:gd name="connsiteY2" fmla="*/ 0 h 1400968"/>
              <a:gd name="connsiteX3" fmla="*/ 1219892 w 1219892"/>
              <a:gd name="connsiteY3" fmla="*/ 789269 h 1400968"/>
              <a:gd name="connsiteX4" fmla="*/ 0 w 1219892"/>
              <a:gd name="connsiteY4" fmla="*/ 1400968 h 1400968"/>
              <a:gd name="connsiteX0" fmla="*/ 0 w 1215129"/>
              <a:gd name="connsiteY0" fmla="*/ 1400968 h 1400968"/>
              <a:gd name="connsiteX1" fmla="*/ 0 w 1215129"/>
              <a:gd name="connsiteY1" fmla="*/ 596106 h 1400968"/>
              <a:gd name="connsiteX2" fmla="*/ 1212748 w 1215129"/>
              <a:gd name="connsiteY2" fmla="*/ 0 h 1400968"/>
              <a:gd name="connsiteX3" fmla="*/ 1215129 w 1215129"/>
              <a:gd name="connsiteY3" fmla="*/ 791651 h 1400968"/>
              <a:gd name="connsiteX4" fmla="*/ 0 w 1215129"/>
              <a:gd name="connsiteY4" fmla="*/ 1400968 h 1400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5129" h="1400968">
                <a:moveTo>
                  <a:pt x="0" y="1400968"/>
                </a:moveTo>
                <a:lnTo>
                  <a:pt x="0" y="596106"/>
                </a:lnTo>
                <a:lnTo>
                  <a:pt x="1212748" y="0"/>
                </a:lnTo>
                <a:cubicBezTo>
                  <a:pt x="1215129" y="263090"/>
                  <a:pt x="1212748" y="528561"/>
                  <a:pt x="1215129" y="791651"/>
                </a:cubicBezTo>
                <a:lnTo>
                  <a:pt x="0" y="1400968"/>
                </a:lnTo>
                <a:close/>
              </a:path>
            </a:pathLst>
          </a:custGeom>
          <a:gradFill flip="none" rotWithShape="1">
            <a:gsLst>
              <a:gs pos="0">
                <a:srgbClr val="FF2E5B">
                  <a:lumMod val="80000"/>
                </a:srgbClr>
              </a:gs>
              <a:gs pos="35000">
                <a:srgbClr val="FF2E5B">
                  <a:shade val="67500"/>
                  <a:satMod val="115000"/>
                </a:srgbClr>
              </a:gs>
              <a:gs pos="70000">
                <a:srgbClr val="FF2E5B">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5" name="Straight Connector 44">
            <a:extLst>
              <a:ext uri="{FF2B5EF4-FFF2-40B4-BE49-F238E27FC236}">
                <a16:creationId xmlns:a16="http://schemas.microsoft.com/office/drawing/2014/main" id="{960D9593-D6AF-40A3-89EA-D689DF5072F3}"/>
              </a:ext>
            </a:extLst>
          </p:cNvPr>
          <p:cNvCxnSpPr/>
          <p:nvPr/>
        </p:nvCxnSpPr>
        <p:spPr>
          <a:xfrm>
            <a:off x="7086600" y="2552701"/>
            <a:ext cx="0" cy="80486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8C30E2F-1049-4983-8864-7DBF8ED543E8}"/>
              </a:ext>
            </a:extLst>
          </p:cNvPr>
          <p:cNvCxnSpPr/>
          <p:nvPr/>
        </p:nvCxnSpPr>
        <p:spPr>
          <a:xfrm>
            <a:off x="7086600" y="3795713"/>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C5C525C-723C-47BB-A3C2-949FB51DAABF}"/>
              </a:ext>
            </a:extLst>
          </p:cNvPr>
          <p:cNvCxnSpPr/>
          <p:nvPr/>
        </p:nvCxnSpPr>
        <p:spPr>
          <a:xfrm>
            <a:off x="7086600" y="4992688"/>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139" name="TextBox 48">
            <a:extLst>
              <a:ext uri="{FF2B5EF4-FFF2-40B4-BE49-F238E27FC236}">
                <a16:creationId xmlns:a16="http://schemas.microsoft.com/office/drawing/2014/main" id="{1F07EC1A-FB86-4C14-8177-4FDA335807ED}"/>
              </a:ext>
            </a:extLst>
          </p:cNvPr>
          <p:cNvSpPr txBox="1">
            <a:spLocks noChangeArrowheads="1"/>
          </p:cNvSpPr>
          <p:nvPr/>
        </p:nvSpPr>
        <p:spPr bwMode="auto">
          <a:xfrm>
            <a:off x="5929314" y="2632076"/>
            <a:ext cx="7008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A</a:t>
            </a:r>
          </a:p>
        </p:txBody>
      </p:sp>
      <p:sp>
        <p:nvSpPr>
          <p:cNvPr id="5140" name="TextBox 49">
            <a:extLst>
              <a:ext uri="{FF2B5EF4-FFF2-40B4-BE49-F238E27FC236}">
                <a16:creationId xmlns:a16="http://schemas.microsoft.com/office/drawing/2014/main" id="{1B32EAF6-0BED-40A7-A40F-033762660EB7}"/>
              </a:ext>
            </a:extLst>
          </p:cNvPr>
          <p:cNvSpPr txBox="1">
            <a:spLocks noChangeArrowheads="1"/>
          </p:cNvSpPr>
          <p:nvPr/>
        </p:nvSpPr>
        <p:spPr bwMode="auto">
          <a:xfrm>
            <a:off x="5929314" y="3841751"/>
            <a:ext cx="6928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dirty="0">
                <a:solidFill>
                  <a:schemeClr val="bg1"/>
                </a:solidFill>
                <a:latin typeface="Verdana" panose="020B0604030504040204" pitchFamily="34" charset="0"/>
              </a:rPr>
              <a:t> B</a:t>
            </a:r>
          </a:p>
        </p:txBody>
      </p:sp>
      <p:sp>
        <p:nvSpPr>
          <p:cNvPr id="5141" name="TextBox 50">
            <a:extLst>
              <a:ext uri="{FF2B5EF4-FFF2-40B4-BE49-F238E27FC236}">
                <a16:creationId xmlns:a16="http://schemas.microsoft.com/office/drawing/2014/main" id="{8FA3E6A3-E2E6-4A8A-9CE0-AC69CC21DF08}"/>
              </a:ext>
            </a:extLst>
          </p:cNvPr>
          <p:cNvSpPr txBox="1">
            <a:spLocks noChangeArrowheads="1"/>
          </p:cNvSpPr>
          <p:nvPr/>
        </p:nvSpPr>
        <p:spPr bwMode="auto">
          <a:xfrm>
            <a:off x="5929314" y="5072063"/>
            <a:ext cx="6751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C</a:t>
            </a:r>
          </a:p>
        </p:txBody>
      </p:sp>
      <p:sp>
        <p:nvSpPr>
          <p:cNvPr id="5147" name="Rectangle 59">
            <a:extLst>
              <a:ext uri="{FF2B5EF4-FFF2-40B4-BE49-F238E27FC236}">
                <a16:creationId xmlns:a16="http://schemas.microsoft.com/office/drawing/2014/main" id="{32105B32-D079-47D1-A359-8DED14253BED}"/>
              </a:ext>
            </a:extLst>
          </p:cNvPr>
          <p:cNvSpPr>
            <a:spLocks noChangeArrowheads="1"/>
          </p:cNvSpPr>
          <p:nvPr/>
        </p:nvSpPr>
        <p:spPr bwMode="auto">
          <a:xfrm>
            <a:off x="7210425" y="2701948"/>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dirty="0" smtClean="0">
                <a:solidFill>
                  <a:schemeClr val="bg1"/>
                </a:solidFill>
                <a:latin typeface="Arial" panose="020B0604020202020204" pitchFamily="34" charset="0"/>
              </a:rPr>
              <a:t>Các định nghĩa về phân tích thiết kế hệ thống thông tin</a:t>
            </a:r>
            <a:endParaRPr lang="en-US" altLang="en-US" sz="1400" b="1" dirty="0">
              <a:solidFill>
                <a:schemeClr val="bg1"/>
              </a:solidFill>
              <a:latin typeface="Arial" panose="020B0604020202020204" pitchFamily="34" charset="0"/>
            </a:endParaRPr>
          </a:p>
        </p:txBody>
      </p:sp>
      <p:sp>
        <p:nvSpPr>
          <p:cNvPr id="5148" name="Rectangle 61">
            <a:extLst>
              <a:ext uri="{FF2B5EF4-FFF2-40B4-BE49-F238E27FC236}">
                <a16:creationId xmlns:a16="http://schemas.microsoft.com/office/drawing/2014/main" id="{0CB1333E-28E6-467F-9865-3AADC4C9A92B}"/>
              </a:ext>
            </a:extLst>
          </p:cNvPr>
          <p:cNvSpPr>
            <a:spLocks noChangeArrowheads="1"/>
          </p:cNvSpPr>
          <p:nvPr/>
        </p:nvSpPr>
        <p:spPr bwMode="auto">
          <a:xfrm>
            <a:off x="7210425" y="3930204"/>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dirty="0" smtClean="0">
                <a:solidFill>
                  <a:schemeClr val="bg1"/>
                </a:solidFill>
                <a:latin typeface="Arial" panose="020B0604020202020204" pitchFamily="34" charset="0"/>
              </a:rPr>
              <a:t>Lý thuyết về lập trình web và android</a:t>
            </a:r>
            <a:endParaRPr lang="en-US" altLang="en-US" sz="1400" b="1" dirty="0">
              <a:solidFill>
                <a:schemeClr val="bg1"/>
              </a:solidFill>
              <a:latin typeface="Arial" panose="020B0604020202020204" pitchFamily="34" charset="0"/>
            </a:endParaRPr>
          </a:p>
        </p:txBody>
      </p:sp>
      <p:sp>
        <p:nvSpPr>
          <p:cNvPr id="5149" name="Rectangle 62">
            <a:extLst>
              <a:ext uri="{FF2B5EF4-FFF2-40B4-BE49-F238E27FC236}">
                <a16:creationId xmlns:a16="http://schemas.microsoft.com/office/drawing/2014/main" id="{8997E67A-841D-45E3-B4D7-CC795E15C6C1}"/>
              </a:ext>
            </a:extLst>
          </p:cNvPr>
          <p:cNvSpPr>
            <a:spLocks noChangeArrowheads="1"/>
          </p:cNvSpPr>
          <p:nvPr/>
        </p:nvSpPr>
        <p:spPr bwMode="auto">
          <a:xfrm>
            <a:off x="7202596" y="5143229"/>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dirty="0" smtClean="0">
                <a:solidFill>
                  <a:schemeClr val="bg1"/>
                </a:solidFill>
                <a:latin typeface="Arial" panose="020B0604020202020204" pitchFamily="34" charset="0"/>
              </a:rPr>
              <a:t>Công cụ hỗ trợ quá trình lập trình</a:t>
            </a:r>
            <a:endParaRPr lang="en-US" altLang="en-US" sz="1400" b="1" dirty="0">
              <a:solidFill>
                <a:schemeClr val="bg1"/>
              </a:solidFill>
              <a:latin typeface="Arial" panose="020B0604020202020204" pitchFamily="34" charset="0"/>
            </a:endParaRPr>
          </a:p>
        </p:txBody>
      </p:sp>
      <p:sp>
        <p:nvSpPr>
          <p:cNvPr id="35" name="Rectangle 25">
            <a:extLst>
              <a:ext uri="{FF2B5EF4-FFF2-40B4-BE49-F238E27FC236}">
                <a16:creationId xmlns:a16="http://schemas.microsoft.com/office/drawing/2014/main" id="{8111B5E2-A063-4511-82D3-237291511D46}"/>
              </a:ext>
            </a:extLst>
          </p:cNvPr>
          <p:cNvSpPr>
            <a:spLocks noChangeArrowheads="1"/>
          </p:cNvSpPr>
          <p:nvPr/>
        </p:nvSpPr>
        <p:spPr bwMode="auto">
          <a:xfrm rot="20183777">
            <a:off x="2356983" y="4424845"/>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dirty="0" smtClean="0">
                <a:solidFill>
                  <a:srgbClr val="FFFFFF"/>
                </a:solidFill>
                <a:latin typeface="Arial" panose="020B0604020202020204" pitchFamily="34" charset="0"/>
              </a:rPr>
              <a:t>LÝ THUYẾT LẬP TRÌNH</a:t>
            </a:r>
            <a:endParaRPr lang="en-US" altLang="en-US" b="1" dirty="0">
              <a:solidFill>
                <a:srgbClr val="FFFFFF"/>
              </a:solidFill>
              <a:latin typeface="Arial" panose="020B0604020202020204" pitchFamily="34" charset="0"/>
            </a:endParaRPr>
          </a:p>
        </p:txBody>
      </p:sp>
      <p:sp>
        <p:nvSpPr>
          <p:cNvPr id="42" name="Rectangle 25">
            <a:extLst>
              <a:ext uri="{FF2B5EF4-FFF2-40B4-BE49-F238E27FC236}">
                <a16:creationId xmlns:a16="http://schemas.microsoft.com/office/drawing/2014/main" id="{F32CD991-DF8A-4070-ABE0-5A20023ED0C3}"/>
              </a:ext>
            </a:extLst>
          </p:cNvPr>
          <p:cNvSpPr>
            <a:spLocks noChangeArrowheads="1"/>
          </p:cNvSpPr>
          <p:nvPr/>
        </p:nvSpPr>
        <p:spPr bwMode="auto">
          <a:xfrm rot="20346262">
            <a:off x="1747807" y="3491036"/>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dirty="0" smtClean="0">
                <a:solidFill>
                  <a:srgbClr val="FFFFFF"/>
                </a:solidFill>
                <a:latin typeface="Arial" panose="020B0604020202020204" pitchFamily="34" charset="0"/>
              </a:rPr>
              <a:t>PHÂN TÍCH THIẾT KẾ HỆ THỐNG</a:t>
            </a:r>
            <a:endParaRPr lang="en-US" altLang="en-US" b="1" dirty="0">
              <a:solidFill>
                <a:srgbClr val="FFFFFF"/>
              </a:solidFill>
              <a:latin typeface="Arial" panose="020B0604020202020204" pitchFamily="34" charset="0"/>
            </a:endParaRPr>
          </a:p>
        </p:txBody>
      </p:sp>
      <p:sp>
        <p:nvSpPr>
          <p:cNvPr id="43" name="Rectangle 25">
            <a:extLst>
              <a:ext uri="{FF2B5EF4-FFF2-40B4-BE49-F238E27FC236}">
                <a16:creationId xmlns:a16="http://schemas.microsoft.com/office/drawing/2014/main" id="{B661A561-ACA7-464B-9B7C-911C2DB6B024}"/>
              </a:ext>
            </a:extLst>
          </p:cNvPr>
          <p:cNvSpPr>
            <a:spLocks noChangeArrowheads="1"/>
          </p:cNvSpPr>
          <p:nvPr/>
        </p:nvSpPr>
        <p:spPr bwMode="auto">
          <a:xfrm rot="20133842">
            <a:off x="2887056" y="5479958"/>
            <a:ext cx="4572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1600" b="1" dirty="0" smtClean="0">
                <a:solidFill>
                  <a:srgbClr val="FFFFFF"/>
                </a:solidFill>
                <a:latin typeface="Arial" panose="020B0604020202020204" pitchFamily="34" charset="0"/>
              </a:rPr>
              <a:t>CÔNG CỤ</a:t>
            </a:r>
            <a:endParaRPr lang="en-US" altLang="en-US" sz="1600" b="1" dirty="0">
              <a:solidFill>
                <a:srgbClr val="FFFFFF"/>
              </a:solidFill>
              <a:latin typeface="Arial" panose="020B0604020202020204" pitchFamily="34" charset="0"/>
            </a:endParaRPr>
          </a:p>
        </p:txBody>
      </p:sp>
      <p:sp>
        <p:nvSpPr>
          <p:cNvPr id="48" name="TextBox 19">
            <a:extLst>
              <a:ext uri="{FF2B5EF4-FFF2-40B4-BE49-F238E27FC236}">
                <a16:creationId xmlns:a16="http://schemas.microsoft.com/office/drawing/2014/main" id="{ED2B422C-689F-40F5-80E4-8B800E8669F0}"/>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dirty="0">
                <a:solidFill>
                  <a:schemeClr val="bg1"/>
                </a:solidFill>
                <a:latin typeface="Arial" panose="020B0604020202020204" pitchFamily="34" charset="0"/>
              </a:rPr>
              <a:t>HỆ THỐNG CHẤM ĐIỂM RÈN LUYỆN TRỰC TUYẾN</a:t>
            </a:r>
          </a:p>
        </p:txBody>
      </p:sp>
      <p:sp>
        <p:nvSpPr>
          <p:cNvPr id="2" name="Rectangle 1">
            <a:extLst>
              <a:ext uri="{FF2B5EF4-FFF2-40B4-BE49-F238E27FC236}">
                <a16:creationId xmlns:a16="http://schemas.microsoft.com/office/drawing/2014/main" id="{D8E0A0CC-11F3-4480-B253-9A00EA8DCAF3}"/>
              </a:ext>
            </a:extLst>
          </p:cNvPr>
          <p:cNvSpPr/>
          <p:nvPr/>
        </p:nvSpPr>
        <p:spPr>
          <a:xfrm rot="21311493">
            <a:off x="3545049" y="1417762"/>
            <a:ext cx="3233579" cy="369332"/>
          </a:xfrm>
          <a:prstGeom prst="rect">
            <a:avLst/>
          </a:prstGeom>
        </p:spPr>
        <p:txBody>
          <a:bodyPr wrap="none">
            <a:spAutoFit/>
          </a:bodyPr>
          <a:lstStyle/>
          <a:p>
            <a:pPr lvl="2" algn="ctr">
              <a:defRPr/>
            </a:pPr>
            <a:r>
              <a:rPr lang="en-US" b="1" dirty="0" smtClean="0">
                <a:latin typeface="Arial" panose="020B0604020202020204" pitchFamily="34" charset="0"/>
                <a:cs typeface="Arial" panose="020B0604020202020204" pitchFamily="34" charset="0"/>
              </a:rPr>
              <a:t>CƠ SỞ LÝ THUYẾT</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15664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5205866" cy="1732017"/>
            <a:chOff x="6850019" y="637106"/>
            <a:chExt cx="520586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2127" y="978012"/>
              <a:ext cx="3733758"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231181">
            <a:off x="1843093" y="1219856"/>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dirty="0" smtClean="0">
                <a:solidFill>
                  <a:srgbClr val="FFFFFF"/>
                </a:solidFill>
                <a:latin typeface="Arial" panose="020B0604020202020204" pitchFamily="34" charset="0"/>
              </a:rPr>
              <a:t>CƠ SỞ LÝ THUYẾT</a:t>
            </a:r>
            <a:endParaRPr lang="en-US" altLang="en-US" sz="2800" b="1" dirty="0">
              <a:solidFill>
                <a:srgbClr val="FFFFFF"/>
              </a:solidFill>
              <a:latin typeface="Arial" panose="020B0604020202020204" pitchFamily="34" charset="0"/>
            </a:endParaRPr>
          </a:p>
        </p:txBody>
      </p:sp>
      <p:sp>
        <p:nvSpPr>
          <p:cNvPr id="14" name="TextBox 20">
            <a:extLst>
              <a:ext uri="{FF2B5EF4-FFF2-40B4-BE49-F238E27FC236}">
                <a16:creationId xmlns:a16="http://schemas.microsoft.com/office/drawing/2014/main" id="{74E52C0D-C891-4B6A-B0A0-24AAEC8ACB16}"/>
              </a:ext>
            </a:extLst>
          </p:cNvPr>
          <p:cNvSpPr txBox="1">
            <a:spLocks noChangeArrowheads="1"/>
          </p:cNvSpPr>
          <p:nvPr/>
        </p:nvSpPr>
        <p:spPr bwMode="auto">
          <a:xfrm>
            <a:off x="951089" y="886908"/>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dirty="0">
                <a:solidFill>
                  <a:schemeClr val="bg1"/>
                </a:solidFill>
                <a:latin typeface="Verdana" panose="020B0604030504040204" pitchFamily="34" charset="0"/>
              </a:rPr>
              <a:t>3</a:t>
            </a:r>
          </a:p>
        </p:txBody>
      </p:sp>
      <p:sp>
        <p:nvSpPr>
          <p:cNvPr id="2" name="Rectangle 1"/>
          <p:cNvSpPr/>
          <p:nvPr/>
        </p:nvSpPr>
        <p:spPr>
          <a:xfrm>
            <a:off x="2536134" y="2742627"/>
            <a:ext cx="6119845" cy="3637919"/>
          </a:xfrm>
          <a:prstGeom prst="rect">
            <a:avLst/>
          </a:prstGeom>
        </p:spPr>
        <p:txBody>
          <a:bodyPr wrap="square">
            <a:spAutoFit/>
          </a:bodyPr>
          <a:lstStyle/>
          <a:p>
            <a:pPr>
              <a:lnSpc>
                <a:spcPct val="90000"/>
              </a:lnSpc>
            </a:pPr>
            <a:endParaRPr lang="en-US" sz="2000" b="1" dirty="0" smtClean="0">
              <a:solidFill>
                <a:srgbClr val="FFC000"/>
              </a:solidFill>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Hệ thống</a:t>
            </a: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Hệ thống thông tin</a:t>
            </a: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Phân tích thiết kế hệ thống thông tin</a:t>
            </a: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Mô hình CDM</a:t>
            </a: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Biểu mẫu</a:t>
            </a: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Báo cáo</a:t>
            </a:r>
          </a:p>
          <a:p>
            <a:pPr marL="161100">
              <a:lnSpc>
                <a:spcPct val="90000"/>
              </a:lnSpc>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a:lnSpc>
                <a:spcPct val="90000"/>
              </a:lnSpc>
            </a:pPr>
            <a:endParaRPr lang="en-US" sz="2000" b="1" dirty="0">
              <a:ln w="0"/>
              <a:solidFill>
                <a:schemeClr val="accent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15" name="TextBox 14"/>
          <p:cNvSpPr txBox="1"/>
          <p:nvPr/>
        </p:nvSpPr>
        <p:spPr>
          <a:xfrm>
            <a:off x="6376345" y="1273418"/>
            <a:ext cx="5509842"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none" rtlCol="0">
            <a:spAutoFit/>
          </a:bodyPr>
          <a:lstStyle/>
          <a:p>
            <a:pPr algn="ctr"/>
            <a:r>
              <a:rPr lang="en-US" sz="2400" b="1" dirty="0" smtClean="0">
                <a:latin typeface="Arial" panose="020B0604020202020204" pitchFamily="34" charset="0"/>
                <a:cs typeface="Arial" panose="020B0604020202020204" pitchFamily="34" charset="0"/>
              </a:rPr>
              <a:t>Phân tích thiết kế hệ thống thông tin</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5961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5205866" cy="1732017"/>
            <a:chOff x="6850019" y="637106"/>
            <a:chExt cx="520586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2127" y="978012"/>
              <a:ext cx="3733758"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231181">
            <a:off x="1843093" y="1219856"/>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dirty="0" smtClean="0">
                <a:solidFill>
                  <a:srgbClr val="FFFFFF"/>
                </a:solidFill>
                <a:latin typeface="Arial" panose="020B0604020202020204" pitchFamily="34" charset="0"/>
              </a:rPr>
              <a:t>CƠ SỞ LÝ THUYẾT</a:t>
            </a:r>
            <a:endParaRPr lang="en-US" altLang="en-US" sz="2800" b="1" dirty="0">
              <a:solidFill>
                <a:srgbClr val="FFFFFF"/>
              </a:solidFill>
              <a:latin typeface="Arial" panose="020B0604020202020204" pitchFamily="34" charset="0"/>
            </a:endParaRPr>
          </a:p>
        </p:txBody>
      </p:sp>
      <p:sp>
        <p:nvSpPr>
          <p:cNvPr id="14" name="TextBox 20">
            <a:extLst>
              <a:ext uri="{FF2B5EF4-FFF2-40B4-BE49-F238E27FC236}">
                <a16:creationId xmlns:a16="http://schemas.microsoft.com/office/drawing/2014/main" id="{74E52C0D-C891-4B6A-B0A0-24AAEC8ACB16}"/>
              </a:ext>
            </a:extLst>
          </p:cNvPr>
          <p:cNvSpPr txBox="1">
            <a:spLocks noChangeArrowheads="1"/>
          </p:cNvSpPr>
          <p:nvPr/>
        </p:nvSpPr>
        <p:spPr bwMode="auto">
          <a:xfrm>
            <a:off x="951089" y="886908"/>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dirty="0">
                <a:solidFill>
                  <a:schemeClr val="bg1"/>
                </a:solidFill>
                <a:latin typeface="Verdana" panose="020B0604030504040204" pitchFamily="34" charset="0"/>
              </a:rPr>
              <a:t>3</a:t>
            </a:r>
          </a:p>
        </p:txBody>
      </p:sp>
      <p:sp>
        <p:nvSpPr>
          <p:cNvPr id="2" name="Rectangle 1"/>
          <p:cNvSpPr/>
          <p:nvPr/>
        </p:nvSpPr>
        <p:spPr>
          <a:xfrm>
            <a:off x="1495863" y="2437014"/>
            <a:ext cx="2694319" cy="4441216"/>
          </a:xfrm>
          <a:prstGeom prst="rect">
            <a:avLst/>
          </a:prstGeom>
        </p:spPr>
        <p:txBody>
          <a:bodyPr wrap="square">
            <a:spAutoFit/>
          </a:bodyPr>
          <a:lstStyle/>
          <a:p>
            <a:pPr>
              <a:lnSpc>
                <a:spcPct val="90000"/>
              </a:lnSpc>
            </a:pPr>
            <a:endParaRPr lang="en-US" sz="2000" b="1" dirty="0" smtClean="0">
              <a:solidFill>
                <a:srgbClr val="FFC000"/>
              </a:solidFill>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r>
              <a:rPr lang="en-US" sz="2000" b="1" dirty="0" smtClean="0">
                <a:ln w="0"/>
                <a:solidFill>
                  <a:srgbClr val="FFFF00"/>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Lý thuyết lập trình web</a:t>
            </a:r>
            <a:endParaRPr lang="en-US" b="1" dirty="0" smtClean="0">
              <a:ln w="0"/>
              <a:solidFill>
                <a:srgbClr val="FFFF00"/>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HTML – CSS </a:t>
            </a: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Bootstrap</a:t>
            </a:r>
          </a:p>
          <a:p>
            <a:pPr marL="161100">
              <a:lnSpc>
                <a:spcPct val="90000"/>
              </a:lnSpc>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JavaScript - jQuery</a:t>
            </a: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a:lnSpc>
                <a:spcPct val="90000"/>
              </a:lnSpc>
            </a:pPr>
            <a:endParaRPr lang="en-US" sz="2000" b="1" dirty="0">
              <a:ln w="0"/>
              <a:solidFill>
                <a:schemeClr val="accent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15" name="TextBox 14"/>
          <p:cNvSpPr txBox="1"/>
          <p:nvPr/>
        </p:nvSpPr>
        <p:spPr>
          <a:xfrm>
            <a:off x="6545469" y="1273418"/>
            <a:ext cx="5171609"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none" rtlCol="0">
            <a:spAutoFit/>
          </a:bodyPr>
          <a:lstStyle/>
          <a:p>
            <a:pPr algn="ctr"/>
            <a:r>
              <a:rPr lang="en-US" sz="2400" b="1" dirty="0" smtClean="0">
                <a:latin typeface="Arial" panose="020B0604020202020204" pitchFamily="34" charset="0"/>
                <a:cs typeface="Arial" panose="020B0604020202020204" pitchFamily="34" charset="0"/>
              </a:rPr>
              <a:t>Lý thuyết lập trình web và android</a:t>
            </a:r>
            <a:endParaRPr lang="en-US" sz="2400" b="1" dirty="0">
              <a:latin typeface="Arial" panose="020B0604020202020204" pitchFamily="34" charset="0"/>
              <a:cs typeface="Arial" panose="020B0604020202020204" pitchFamily="34" charset="0"/>
            </a:endParaRPr>
          </a:p>
        </p:txBody>
      </p:sp>
      <p:sp>
        <p:nvSpPr>
          <p:cNvPr id="12" name="Rectangle 11"/>
          <p:cNvSpPr/>
          <p:nvPr/>
        </p:nvSpPr>
        <p:spPr>
          <a:xfrm>
            <a:off x="8767262" y="2694254"/>
            <a:ext cx="2949816" cy="3416320"/>
          </a:xfrm>
          <a:prstGeom prst="rect">
            <a:avLst/>
          </a:prstGeom>
        </p:spPr>
        <p:txBody>
          <a:bodyPr wrap="square">
            <a:spAutoFit/>
          </a:bodyPr>
          <a:lstStyle/>
          <a:p>
            <a:pPr>
              <a:lnSpc>
                <a:spcPct val="90000"/>
              </a:lnSpc>
            </a:pPr>
            <a:endParaRPr lang="en-US" sz="2000" b="1" dirty="0" smtClean="0">
              <a:solidFill>
                <a:srgbClr val="FFC000"/>
              </a:solidFill>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r>
              <a:rPr lang="en-US" sz="2000" b="1" dirty="0" smtClean="0">
                <a:ln w="0"/>
                <a:solidFill>
                  <a:srgbClr val="FFFF00"/>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Lập trình android</a:t>
            </a:r>
            <a:endParaRPr lang="en-US" b="1" dirty="0" smtClean="0">
              <a:ln w="0"/>
              <a:solidFill>
                <a:srgbClr val="FFFF00"/>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Java</a:t>
            </a:r>
          </a:p>
          <a:p>
            <a:pPr marL="161100">
              <a:lnSpc>
                <a:spcPct val="90000"/>
              </a:lnSpc>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Android</a:t>
            </a: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a:lnSpc>
                <a:spcPct val="90000"/>
              </a:lnSpc>
            </a:pPr>
            <a:endParaRPr lang="en-US" sz="2000" b="1" dirty="0">
              <a:ln w="0"/>
              <a:solidFill>
                <a:schemeClr val="accent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3" name="Rectangle 2"/>
          <p:cNvSpPr/>
          <p:nvPr/>
        </p:nvSpPr>
        <p:spPr>
          <a:xfrm>
            <a:off x="5846605" y="3743984"/>
            <a:ext cx="2670048" cy="2585323"/>
          </a:xfrm>
          <a:prstGeom prst="rect">
            <a:avLst/>
          </a:prstGeom>
        </p:spPr>
        <p:txBody>
          <a:bodyPr wrap="square">
            <a:spAutoFit/>
          </a:bodyPr>
          <a:lstStyle/>
          <a:p>
            <a:pPr marL="161100">
              <a:lnSpc>
                <a:spcPct val="90000"/>
              </a:lnSpc>
            </a:pPr>
            <a:r>
              <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PHP</a:t>
            </a: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r>
              <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Ajax</a:t>
            </a: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r>
              <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MySQL</a:t>
            </a: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r>
              <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Mô hình MVC</a:t>
            </a:r>
            <a:endParaRPr lang="en-US" dirty="0"/>
          </a:p>
        </p:txBody>
      </p:sp>
      <p:pic>
        <p:nvPicPr>
          <p:cNvPr id="2050" name="Picture 2" descr="Kết quả hình ảnh cho bootstrap icon"/>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flipH="1">
            <a:off x="671164" y="4383633"/>
            <a:ext cx="833937" cy="70037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Kết quả hình ảnh cho jquery"/>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763518" y="5276003"/>
            <a:ext cx="611250" cy="6112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Kết quả hình ảnh cho html"/>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55575" y="-4937125"/>
            <a:ext cx="1625600" cy="9144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4165299" y="10801751"/>
            <a:ext cx="2168966" cy="4690515"/>
          </a:xfrm>
          <a:prstGeom prst="rect">
            <a:avLst/>
          </a:prstGeom>
        </p:spPr>
        <p:txBody>
          <a:bodyPr wrap="square">
            <a:spAutoFit/>
          </a:bodyPr>
          <a:lstStyle/>
          <a:p>
            <a:pPr>
              <a:lnSpc>
                <a:spcPct val="90000"/>
              </a:lnSpc>
            </a:pPr>
            <a:endParaRPr lang="en-US" sz="2000" b="1" dirty="0" smtClean="0">
              <a:solidFill>
                <a:srgbClr val="FFC000"/>
              </a:solidFill>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r>
              <a:rPr lang="en-US" sz="2000" b="1" dirty="0" smtClean="0">
                <a:ln w="0"/>
                <a:solidFill>
                  <a:srgbClr val="FFFF00"/>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Lý thuyết lập trình web</a:t>
            </a:r>
            <a:endParaRPr lang="en-US" b="1" dirty="0" smtClean="0">
              <a:ln w="0"/>
              <a:solidFill>
                <a:srgbClr val="FFFF00"/>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HTML – CSS </a:t>
            </a:r>
          </a:p>
          <a:p>
            <a:pPr marL="504000" indent="-342900">
              <a:lnSpc>
                <a:spcPct val="90000"/>
              </a:lnSpc>
              <a:buFont typeface="Wingdings" panose="05000000000000000000" pitchFamily="2" charset="2"/>
              <a:buChar char="Ø"/>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Bootstrap</a:t>
            </a:r>
          </a:p>
          <a:p>
            <a:pPr marL="161100">
              <a:lnSpc>
                <a:spcPct val="90000"/>
              </a:lnSpc>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JavaScript - jQuery</a:t>
            </a: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a:lnSpc>
                <a:spcPct val="90000"/>
              </a:lnSpc>
            </a:pPr>
            <a:endParaRPr lang="en-US" sz="2000" b="1" dirty="0">
              <a:ln w="0"/>
              <a:solidFill>
                <a:schemeClr val="accent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22" name="Picture 6" descr="Kết quả hình ảnh cho html"/>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723012" y="3658932"/>
            <a:ext cx="876393" cy="49297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Kết quả hình ảnh cho php"/>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5039830" y="3625648"/>
            <a:ext cx="808489" cy="50667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Kết quả hình ảnh cho ajax php"/>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4771159" y="4456626"/>
            <a:ext cx="957246" cy="501554"/>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Kết quả hình ảnh cho mysql"/>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4898222" y="5172934"/>
            <a:ext cx="830183" cy="42962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Kết quả hình ảnh cho mvc model icon"/>
          <p:cNvPicPr>
            <a:picLocks noChangeAspect="1" noChangeArrowheads="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4981946" y="5833575"/>
            <a:ext cx="924255" cy="61529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Kết quả hình ảnh cho java"/>
          <p:cNvPicPr>
            <a:picLocks noChangeAspect="1" noChangeArrowheads="1"/>
          </p:cNvPicPr>
          <p:nvPr/>
        </p:nvPicPr>
        <p:blipFill>
          <a:blip r:embed="rId10" cstate="hqprint">
            <a:extLst>
              <a:ext uri="{28A0092B-C50C-407E-A947-70E740481C1C}">
                <a14:useLocalDpi xmlns:a14="http://schemas.microsoft.com/office/drawing/2010/main" val="0"/>
              </a:ext>
            </a:extLst>
          </a:blip>
          <a:srcRect/>
          <a:stretch>
            <a:fillRect/>
          </a:stretch>
        </p:blipFill>
        <p:spPr bwMode="auto">
          <a:xfrm>
            <a:off x="7852862" y="3163725"/>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Kết quả hình ảnh cho androi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91286" y="4197683"/>
            <a:ext cx="595252" cy="595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3216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5205866" cy="1732017"/>
            <a:chOff x="6850019" y="637106"/>
            <a:chExt cx="520586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2127" y="978012"/>
              <a:ext cx="3733758"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231181">
            <a:off x="1843093" y="1219856"/>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dirty="0" smtClean="0">
                <a:solidFill>
                  <a:srgbClr val="FFFFFF"/>
                </a:solidFill>
                <a:latin typeface="Arial" panose="020B0604020202020204" pitchFamily="34" charset="0"/>
              </a:rPr>
              <a:t>CƠ SỞ LÝ THUYẾT</a:t>
            </a:r>
            <a:endParaRPr lang="en-US" altLang="en-US" sz="2800" b="1" dirty="0">
              <a:solidFill>
                <a:srgbClr val="FFFFFF"/>
              </a:solidFill>
              <a:latin typeface="Arial" panose="020B0604020202020204" pitchFamily="34" charset="0"/>
            </a:endParaRPr>
          </a:p>
        </p:txBody>
      </p:sp>
      <p:sp>
        <p:nvSpPr>
          <p:cNvPr id="14" name="TextBox 20">
            <a:extLst>
              <a:ext uri="{FF2B5EF4-FFF2-40B4-BE49-F238E27FC236}">
                <a16:creationId xmlns:a16="http://schemas.microsoft.com/office/drawing/2014/main" id="{74E52C0D-C891-4B6A-B0A0-24AAEC8ACB16}"/>
              </a:ext>
            </a:extLst>
          </p:cNvPr>
          <p:cNvSpPr txBox="1">
            <a:spLocks noChangeArrowheads="1"/>
          </p:cNvSpPr>
          <p:nvPr/>
        </p:nvSpPr>
        <p:spPr bwMode="auto">
          <a:xfrm>
            <a:off x="951089" y="886908"/>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dirty="0">
                <a:solidFill>
                  <a:schemeClr val="bg1"/>
                </a:solidFill>
                <a:latin typeface="Verdana" panose="020B0604030504040204" pitchFamily="34" charset="0"/>
              </a:rPr>
              <a:t>3</a:t>
            </a:r>
          </a:p>
        </p:txBody>
      </p:sp>
      <p:sp>
        <p:nvSpPr>
          <p:cNvPr id="15" name="TextBox 14"/>
          <p:cNvSpPr txBox="1"/>
          <p:nvPr/>
        </p:nvSpPr>
        <p:spPr>
          <a:xfrm>
            <a:off x="6545469" y="1273418"/>
            <a:ext cx="5171609"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none" rtlCol="0">
            <a:spAutoFit/>
          </a:bodyPr>
          <a:lstStyle/>
          <a:p>
            <a:pPr algn="ctr"/>
            <a:r>
              <a:rPr lang="en-US" sz="2400" b="1" dirty="0" smtClean="0">
                <a:latin typeface="Arial" panose="020B0604020202020204" pitchFamily="34" charset="0"/>
                <a:cs typeface="Arial" panose="020B0604020202020204" pitchFamily="34" charset="0"/>
              </a:rPr>
              <a:t>Lý thuyết lập trình web và android</a:t>
            </a:r>
            <a:endParaRPr lang="en-US" sz="2400" b="1" dirty="0">
              <a:latin typeface="Arial" panose="020B0604020202020204" pitchFamily="34" charset="0"/>
              <a:cs typeface="Arial" panose="020B0604020202020204" pitchFamily="34" charset="0"/>
            </a:endParaRPr>
          </a:p>
        </p:txBody>
      </p:sp>
      <p:pic>
        <p:nvPicPr>
          <p:cNvPr id="1026" name="Picture 2" descr="Kết quả hình ảnh cho mvc"/>
          <p:cNvPicPr>
            <a:picLocks noChangeAspect="1" noChangeArrowheads="1"/>
          </p:cNvPicPr>
          <p:nvPr/>
        </p:nvPicPr>
        <p:blipFill rotWithShape="1">
          <a:blip r:embed="rId2">
            <a:extLst>
              <a:ext uri="{28A0092B-C50C-407E-A947-70E740481C1C}">
                <a14:useLocalDpi xmlns:a14="http://schemas.microsoft.com/office/drawing/2010/main" val="0"/>
              </a:ext>
            </a:extLst>
          </a:blip>
          <a:srcRect b="6332"/>
          <a:stretch/>
        </p:blipFill>
        <p:spPr bwMode="auto">
          <a:xfrm>
            <a:off x="2457407" y="2424682"/>
            <a:ext cx="8077774" cy="3952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34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5205866" cy="1732017"/>
            <a:chOff x="6850019" y="637106"/>
            <a:chExt cx="520586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2127" y="978012"/>
              <a:ext cx="3733758"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231181">
            <a:off x="1843093" y="1219856"/>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dirty="0" smtClean="0">
                <a:solidFill>
                  <a:srgbClr val="FFFFFF"/>
                </a:solidFill>
                <a:latin typeface="Arial" panose="020B0604020202020204" pitchFamily="34" charset="0"/>
              </a:rPr>
              <a:t>CƠ SỞ LÝ THUYẾT</a:t>
            </a:r>
            <a:endParaRPr lang="en-US" altLang="en-US" sz="2800" b="1" dirty="0">
              <a:solidFill>
                <a:srgbClr val="FFFFFF"/>
              </a:solidFill>
              <a:latin typeface="Arial" panose="020B0604020202020204" pitchFamily="34" charset="0"/>
            </a:endParaRPr>
          </a:p>
        </p:txBody>
      </p:sp>
      <p:sp>
        <p:nvSpPr>
          <p:cNvPr id="14" name="TextBox 20">
            <a:extLst>
              <a:ext uri="{FF2B5EF4-FFF2-40B4-BE49-F238E27FC236}">
                <a16:creationId xmlns:a16="http://schemas.microsoft.com/office/drawing/2014/main" id="{74E52C0D-C891-4B6A-B0A0-24AAEC8ACB16}"/>
              </a:ext>
            </a:extLst>
          </p:cNvPr>
          <p:cNvSpPr txBox="1">
            <a:spLocks noChangeArrowheads="1"/>
          </p:cNvSpPr>
          <p:nvPr/>
        </p:nvSpPr>
        <p:spPr bwMode="auto">
          <a:xfrm>
            <a:off x="951089" y="886908"/>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dirty="0">
                <a:solidFill>
                  <a:schemeClr val="bg1"/>
                </a:solidFill>
                <a:latin typeface="Verdana" panose="020B0604030504040204" pitchFamily="34" charset="0"/>
              </a:rPr>
              <a:t>3</a:t>
            </a:r>
          </a:p>
        </p:txBody>
      </p:sp>
      <p:sp>
        <p:nvSpPr>
          <p:cNvPr id="15" name="TextBox 14"/>
          <p:cNvSpPr txBox="1"/>
          <p:nvPr/>
        </p:nvSpPr>
        <p:spPr>
          <a:xfrm>
            <a:off x="6770755" y="1262136"/>
            <a:ext cx="3456862"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400" b="1" dirty="0" smtClean="0">
                <a:latin typeface="Arial" panose="020B0604020202020204" pitchFamily="34" charset="0"/>
                <a:cs typeface="Arial" panose="020B0604020202020204" pitchFamily="34" charset="0"/>
              </a:rPr>
              <a:t>Công cụ hỗ trợ</a:t>
            </a:r>
            <a:endParaRPr lang="en-US" sz="2400" b="1" dirty="0">
              <a:latin typeface="Arial" panose="020B0604020202020204" pitchFamily="34" charset="0"/>
              <a:cs typeface="Arial" panose="020B0604020202020204" pitchFamily="34" charset="0"/>
            </a:endParaRPr>
          </a:p>
        </p:txBody>
      </p:sp>
      <p:pic>
        <p:nvPicPr>
          <p:cNvPr id="3074" name="Picture 2" descr="Kết quả hình ảnh cho phpstorm icon"/>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901050" y="3215016"/>
            <a:ext cx="505828" cy="505828"/>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2492187" y="2053028"/>
            <a:ext cx="2694319" cy="4385816"/>
          </a:xfrm>
          <a:prstGeom prst="rect">
            <a:avLst/>
          </a:prstGeom>
        </p:spPr>
        <p:txBody>
          <a:bodyPr wrap="square">
            <a:spAutoFit/>
          </a:bodyPr>
          <a:lstStyle/>
          <a:p>
            <a:pPr>
              <a:lnSpc>
                <a:spcPct val="90000"/>
              </a:lnSpc>
            </a:pPr>
            <a:endParaRPr lang="en-US" sz="2000" b="1" dirty="0" smtClean="0">
              <a:solidFill>
                <a:srgbClr val="FFC000"/>
              </a:solidFill>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smtClean="0">
              <a:ln w="0"/>
              <a:solidFill>
                <a:srgbClr val="FFFF00"/>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smtClean="0">
              <a:ln w="0"/>
              <a:solidFill>
                <a:srgbClr val="FFFF00"/>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PhpStorm </a:t>
            </a: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Xampp</a:t>
            </a:r>
          </a:p>
          <a:p>
            <a:pPr marL="161100">
              <a:lnSpc>
                <a:spcPct val="90000"/>
              </a:lnSpc>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MySQL Workbench</a:t>
            </a: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a:lnSpc>
                <a:spcPct val="90000"/>
              </a:lnSpc>
            </a:pPr>
            <a:endParaRPr lang="en-US" sz="2000" b="1" dirty="0">
              <a:ln w="0"/>
              <a:solidFill>
                <a:schemeClr val="accent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3076" name="Picture 4" descr="Kết quả hình ảnh cho xampp icon"/>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885854" y="4041961"/>
            <a:ext cx="576150" cy="5761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Kết quả hình ảnh cho mysql workbench icon"/>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980938" y="4816159"/>
            <a:ext cx="486172" cy="486172"/>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5950235" y="3325449"/>
            <a:ext cx="2670048" cy="2585323"/>
          </a:xfrm>
          <a:prstGeom prst="rect">
            <a:avLst/>
          </a:prstGeom>
        </p:spPr>
        <p:txBody>
          <a:bodyPr wrap="square">
            <a:spAutoFit/>
          </a:bodyPr>
          <a:lstStyle/>
          <a:p>
            <a:pPr marL="161100">
              <a:lnSpc>
                <a:spcPct val="90000"/>
              </a:lnSpc>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GitHub</a:t>
            </a: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Android Studio</a:t>
            </a: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Star UML</a:t>
            </a: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Filezilla</a:t>
            </a:r>
            <a:endParaRPr lang="en-US" dirty="0"/>
          </a:p>
        </p:txBody>
      </p:sp>
      <p:pic>
        <p:nvPicPr>
          <p:cNvPr id="3080" name="Picture 8" descr="Kết quả hình ảnh cho github icon"/>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5461144" y="3274924"/>
            <a:ext cx="445920" cy="44592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Kết quả hình ảnh cho android studio png"/>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5462236" y="4001936"/>
            <a:ext cx="487999" cy="487999"/>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Kết quả hình ảnh cho staruml icon"/>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5516135" y="4816159"/>
            <a:ext cx="434100" cy="43410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Kết quả hình ảnh cho filezilla icon"/>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5516135" y="5576483"/>
            <a:ext cx="480548" cy="480548"/>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9211595" y="3295636"/>
            <a:ext cx="2670048" cy="1837426"/>
          </a:xfrm>
          <a:prstGeom prst="rect">
            <a:avLst/>
          </a:prstGeom>
        </p:spPr>
        <p:txBody>
          <a:bodyPr wrap="square">
            <a:spAutoFit/>
          </a:bodyPr>
          <a:lstStyle/>
          <a:p>
            <a:pPr marL="161100">
              <a:lnSpc>
                <a:spcPct val="90000"/>
              </a:lnSpc>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Waterfox</a:t>
            </a: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Cốc cốc</a:t>
            </a: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Genymotion</a:t>
            </a:r>
            <a:endParaRPr lang="en-US" dirty="0"/>
          </a:p>
        </p:txBody>
      </p:sp>
      <p:pic>
        <p:nvPicPr>
          <p:cNvPr id="3088" name="Picture 16" descr="Kết quả hình ảnh cho waterfox icon"/>
          <p:cNvPicPr>
            <a:picLocks noChangeAspect="1" noChangeArrowheads="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8864282" y="3232845"/>
            <a:ext cx="487999" cy="487999"/>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Kết quả hình ảnh cho cốc cốc icon"/>
          <p:cNvPicPr>
            <a:picLocks noChangeAspect="1" noChangeArrowheads="1"/>
          </p:cNvPicPr>
          <p:nvPr/>
        </p:nvPicPr>
        <p:blipFill>
          <a:blip r:embed="rId10" cstate="hqprint">
            <a:extLst>
              <a:ext uri="{28A0092B-C50C-407E-A947-70E740481C1C}">
                <a14:useLocalDpi xmlns:a14="http://schemas.microsoft.com/office/drawing/2010/main" val="0"/>
              </a:ext>
            </a:extLst>
          </a:blip>
          <a:srcRect/>
          <a:stretch>
            <a:fillRect/>
          </a:stretch>
        </p:blipFill>
        <p:spPr bwMode="auto">
          <a:xfrm>
            <a:off x="8838448" y="4001936"/>
            <a:ext cx="431870" cy="431870"/>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Kết quả hình ảnh cho genymotion icon"/>
          <p:cNvPicPr>
            <a:picLocks noChangeAspect="1" noChangeArrowheads="1"/>
          </p:cNvPicPr>
          <p:nvPr/>
        </p:nvPicPr>
        <p:blipFill>
          <a:blip r:embed="rId11" cstate="hqprint">
            <a:extLst>
              <a:ext uri="{28A0092B-C50C-407E-A947-70E740481C1C}">
                <a14:useLocalDpi xmlns:a14="http://schemas.microsoft.com/office/drawing/2010/main" val="0"/>
              </a:ext>
            </a:extLst>
          </a:blip>
          <a:srcRect/>
          <a:stretch>
            <a:fillRect/>
          </a:stretch>
        </p:blipFill>
        <p:spPr bwMode="auto">
          <a:xfrm>
            <a:off x="8880541" y="4633279"/>
            <a:ext cx="491851" cy="491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77447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45" descr="shadow_1_m">
            <a:extLst>
              <a:ext uri="{FF2B5EF4-FFF2-40B4-BE49-F238E27FC236}">
                <a16:creationId xmlns:a16="http://schemas.microsoft.com/office/drawing/2014/main" id="{2028F6B2-468D-49E5-B110-8562EA68C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1411"/>
          <a:stretch>
            <a:fillRect/>
          </a:stretch>
        </p:blipFill>
        <p:spPr bwMode="gray">
          <a:xfrm>
            <a:off x="5886451" y="192089"/>
            <a:ext cx="80963" cy="717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4" name="Group 18">
            <a:extLst>
              <a:ext uri="{FF2B5EF4-FFF2-40B4-BE49-F238E27FC236}">
                <a16:creationId xmlns:a16="http://schemas.microsoft.com/office/drawing/2014/main" id="{4F6F3932-5A31-43ED-8EA9-ACA2BF9FFAC5}"/>
              </a:ext>
            </a:extLst>
          </p:cNvPr>
          <p:cNvGrpSpPr>
            <a:grpSpLocks/>
          </p:cNvGrpSpPr>
          <p:nvPr/>
        </p:nvGrpSpPr>
        <p:grpSpPr bwMode="auto">
          <a:xfrm rot="1312940">
            <a:off x="3640934" y="471212"/>
            <a:ext cx="4652962" cy="2633662"/>
            <a:chOff x="712225" y="1282700"/>
            <a:chExt cx="4653526" cy="2634686"/>
          </a:xfrm>
        </p:grpSpPr>
        <p:sp>
          <p:nvSpPr>
            <p:cNvPr id="18" name="Rectangle 17">
              <a:extLst>
                <a:ext uri="{FF2B5EF4-FFF2-40B4-BE49-F238E27FC236}">
                  <a16:creationId xmlns:a16="http://schemas.microsoft.com/office/drawing/2014/main" id="{6DD3616B-6F49-4805-8350-E121EA3A4BEE}"/>
                </a:ext>
              </a:extLst>
            </p:cNvPr>
            <p:cNvSpPr/>
            <p:nvPr/>
          </p:nvSpPr>
          <p:spPr>
            <a:xfrm>
              <a:off x="712225" y="3115387"/>
              <a:ext cx="3250006" cy="801999"/>
            </a:xfrm>
            <a:prstGeom prst="rect">
              <a:avLst/>
            </a:prstGeom>
            <a:gradFill flip="none" rotWithShape="1">
              <a:gsLst>
                <a:gs pos="20000">
                  <a:srgbClr val="11AFEE">
                    <a:shade val="30000"/>
                    <a:satMod val="115000"/>
                    <a:lumMod val="80000"/>
                  </a:srgbClr>
                </a:gs>
                <a:gs pos="100000">
                  <a:srgbClr val="11AFEE">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10">
              <a:extLst>
                <a:ext uri="{FF2B5EF4-FFF2-40B4-BE49-F238E27FC236}">
                  <a16:creationId xmlns:a16="http://schemas.microsoft.com/office/drawing/2014/main" id="{C6502DD7-1745-42E4-981E-BC792265EAAE}"/>
                </a:ext>
              </a:extLst>
            </p:cNvPr>
            <p:cNvSpPr/>
            <p:nvPr/>
          </p:nvSpPr>
          <p:spPr>
            <a:xfrm>
              <a:off x="712225" y="1282700"/>
              <a:ext cx="3653280" cy="2634686"/>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3298" h="2634276">
                  <a:moveTo>
                    <a:pt x="459" y="2634276"/>
                  </a:moveTo>
                  <a:cubicBezTo>
                    <a:pt x="-1128" y="2367371"/>
                    <a:pt x="2047" y="2095705"/>
                    <a:pt x="460" y="1828800"/>
                  </a:cubicBezTo>
                  <a:lnTo>
                    <a:pt x="3653298" y="0"/>
                  </a:lnTo>
                  <a:lnTo>
                    <a:pt x="3653298" y="796413"/>
                  </a:lnTo>
                  <a:lnTo>
                    <a:pt x="459" y="2634276"/>
                  </a:lnTo>
                  <a:close/>
                </a:path>
              </a:pathLst>
            </a:custGeom>
            <a:gradFill flip="none" rotWithShape="1">
              <a:gsLst>
                <a:gs pos="0">
                  <a:srgbClr val="11AFEE">
                    <a:lumMod val="80000"/>
                  </a:srgbClr>
                </a:gs>
                <a:gs pos="35000">
                  <a:srgbClr val="11AFEE">
                    <a:shade val="67500"/>
                    <a:satMod val="115000"/>
                  </a:srgbClr>
                </a:gs>
                <a:gs pos="70000">
                  <a:srgbClr val="11AFEE">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reeform 12">
              <a:extLst>
                <a:ext uri="{FF2B5EF4-FFF2-40B4-BE49-F238E27FC236}">
                  <a16:creationId xmlns:a16="http://schemas.microsoft.com/office/drawing/2014/main" id="{19C66198-8E4A-43B3-A3EA-E5581A9252E7}"/>
                </a:ext>
              </a:extLst>
            </p:cNvPr>
            <p:cNvSpPr/>
            <p:nvPr/>
          </p:nvSpPr>
          <p:spPr>
            <a:xfrm>
              <a:off x="4363918" y="1282700"/>
              <a:ext cx="1001833" cy="805175"/>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800" b="1" dirty="0">
                  <a:solidFill>
                    <a:srgbClr val="FFFF00"/>
                  </a:solidFill>
                </a:rPr>
                <a:t>4</a:t>
              </a:r>
            </a:p>
          </p:txBody>
        </p:sp>
      </p:grpSp>
      <p:sp>
        <p:nvSpPr>
          <p:cNvPr id="32" name="Rectangle 31">
            <a:extLst>
              <a:ext uri="{FF2B5EF4-FFF2-40B4-BE49-F238E27FC236}">
                <a16:creationId xmlns:a16="http://schemas.microsoft.com/office/drawing/2014/main" id="{FB671E2E-522A-44FD-B5D6-2FC09C795CEA}"/>
              </a:ext>
            </a:extLst>
          </p:cNvPr>
          <p:cNvSpPr/>
          <p:nvPr/>
        </p:nvSpPr>
        <p:spPr>
          <a:xfrm>
            <a:off x="2186645" y="3973513"/>
            <a:ext cx="3116875" cy="804862"/>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019" h="805091">
                <a:moveTo>
                  <a:pt x="2381" y="800100"/>
                </a:moveTo>
                <a:cubicBezTo>
                  <a:pt x="1587" y="533400"/>
                  <a:pt x="794" y="266700"/>
                  <a:pt x="0" y="0"/>
                </a:cubicBezTo>
                <a:lnTo>
                  <a:pt x="2436019" y="2380"/>
                </a:lnTo>
                <a:lnTo>
                  <a:pt x="2436019" y="805091"/>
                </a:lnTo>
                <a:lnTo>
                  <a:pt x="2381" y="800100"/>
                </a:lnTo>
                <a:close/>
              </a:path>
            </a:pathLst>
          </a:custGeom>
          <a:gradFill flip="none" rotWithShape="1">
            <a:gsLst>
              <a:gs pos="20000">
                <a:srgbClr val="FFB236">
                  <a:shade val="30000"/>
                  <a:satMod val="115000"/>
                  <a:lumMod val="80000"/>
                </a:srgbClr>
              </a:gs>
              <a:gs pos="100000">
                <a:srgbClr val="FFB23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Freeform 32">
            <a:extLst>
              <a:ext uri="{FF2B5EF4-FFF2-40B4-BE49-F238E27FC236}">
                <a16:creationId xmlns:a16="http://schemas.microsoft.com/office/drawing/2014/main" id="{5C0869B6-FA8B-4C84-8690-2A85AE276A40}"/>
              </a:ext>
            </a:extLst>
          </p:cNvPr>
          <p:cNvSpPr/>
          <p:nvPr/>
        </p:nvSpPr>
        <p:spPr>
          <a:xfrm>
            <a:off x="2161639" y="2552701"/>
            <a:ext cx="3727988" cy="221932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9142" h="2219708">
                <a:moveTo>
                  <a:pt x="2382" y="2219708"/>
                </a:moveTo>
                <a:lnTo>
                  <a:pt x="0" y="1419608"/>
                </a:lnTo>
                <a:lnTo>
                  <a:pt x="2839142" y="0"/>
                </a:lnTo>
                <a:lnTo>
                  <a:pt x="2839142" y="796413"/>
                </a:lnTo>
                <a:lnTo>
                  <a:pt x="2382" y="2219708"/>
                </a:lnTo>
                <a:close/>
              </a:path>
            </a:pathLst>
          </a:custGeom>
          <a:gradFill flip="none" rotWithShape="1">
            <a:gsLst>
              <a:gs pos="0">
                <a:srgbClr val="FFB236">
                  <a:lumMod val="80000"/>
                </a:srgbClr>
              </a:gs>
              <a:gs pos="35000">
                <a:srgbClr val="FFB236">
                  <a:shade val="67500"/>
                  <a:satMod val="115000"/>
                </a:srgbClr>
              </a:gs>
              <a:gs pos="70000">
                <a:srgbClr val="FFB236">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4" name="Freeform 33">
            <a:extLst>
              <a:ext uri="{FF2B5EF4-FFF2-40B4-BE49-F238E27FC236}">
                <a16:creationId xmlns:a16="http://schemas.microsoft.com/office/drawing/2014/main" id="{7DCD328D-04D3-4E05-9A38-54EB80A6E0FC}"/>
              </a:ext>
            </a:extLst>
          </p:cNvPr>
          <p:cNvSpPr/>
          <p:nvPr/>
        </p:nvSpPr>
        <p:spPr>
          <a:xfrm>
            <a:off x="5883276" y="2552701"/>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B2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Rectangle 31">
            <a:extLst>
              <a:ext uri="{FF2B5EF4-FFF2-40B4-BE49-F238E27FC236}">
                <a16:creationId xmlns:a16="http://schemas.microsoft.com/office/drawing/2014/main" id="{D12167EF-3FAC-4641-A897-F7C7E90C4784}"/>
              </a:ext>
            </a:extLst>
          </p:cNvPr>
          <p:cNvSpPr/>
          <p:nvPr/>
        </p:nvSpPr>
        <p:spPr>
          <a:xfrm>
            <a:off x="3388920" y="4776789"/>
            <a:ext cx="2097481" cy="803275"/>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807244 w 2436019"/>
              <a:gd name="connsiteY4" fmla="*/ 802252 h 805091"/>
              <a:gd name="connsiteX5" fmla="*/ 2381 w 2436019"/>
              <a:gd name="connsiteY5" fmla="*/ 800100 h 805091"/>
              <a:gd name="connsiteX0" fmla="*/ 2381 w 2436019"/>
              <a:gd name="connsiteY0" fmla="*/ 800100 h 805091"/>
              <a:gd name="connsiteX1" fmla="*/ 0 w 2436019"/>
              <a:gd name="connsiteY1" fmla="*/ 0 h 805091"/>
              <a:gd name="connsiteX2" fmla="*/ 807244 w 2436019"/>
              <a:gd name="connsiteY2" fmla="*/ 2152 h 805091"/>
              <a:gd name="connsiteX3" fmla="*/ 2436019 w 2436019"/>
              <a:gd name="connsiteY3" fmla="*/ 2380 h 805091"/>
              <a:gd name="connsiteX4" fmla="*/ 2436019 w 2436019"/>
              <a:gd name="connsiteY4" fmla="*/ 805091 h 805091"/>
              <a:gd name="connsiteX5" fmla="*/ 807244 w 2436019"/>
              <a:gd name="connsiteY5" fmla="*/ 802252 h 805091"/>
              <a:gd name="connsiteX6" fmla="*/ 2381 w 2436019"/>
              <a:gd name="connsiteY6" fmla="*/ 800100 h 805091"/>
              <a:gd name="connsiteX0" fmla="*/ 0 w 2433638"/>
              <a:gd name="connsiteY0" fmla="*/ 797948 h 802939"/>
              <a:gd name="connsiteX1" fmla="*/ 804863 w 2433638"/>
              <a:gd name="connsiteY1" fmla="*/ 0 h 802939"/>
              <a:gd name="connsiteX2" fmla="*/ 2433638 w 2433638"/>
              <a:gd name="connsiteY2" fmla="*/ 228 h 802939"/>
              <a:gd name="connsiteX3" fmla="*/ 2433638 w 2433638"/>
              <a:gd name="connsiteY3" fmla="*/ 802939 h 802939"/>
              <a:gd name="connsiteX4" fmla="*/ 804863 w 2433638"/>
              <a:gd name="connsiteY4" fmla="*/ 800100 h 802939"/>
              <a:gd name="connsiteX5" fmla="*/ 0 w 2433638"/>
              <a:gd name="connsiteY5" fmla="*/ 797948 h 802939"/>
              <a:gd name="connsiteX0" fmla="*/ 0 w 1628775"/>
              <a:gd name="connsiteY0" fmla="*/ 800100 h 802939"/>
              <a:gd name="connsiteX1" fmla="*/ 0 w 1628775"/>
              <a:gd name="connsiteY1" fmla="*/ 0 h 802939"/>
              <a:gd name="connsiteX2" fmla="*/ 1628775 w 1628775"/>
              <a:gd name="connsiteY2" fmla="*/ 228 h 802939"/>
              <a:gd name="connsiteX3" fmla="*/ 1628775 w 1628775"/>
              <a:gd name="connsiteY3" fmla="*/ 802939 h 802939"/>
              <a:gd name="connsiteX4" fmla="*/ 0 w 1628775"/>
              <a:gd name="connsiteY4" fmla="*/ 800100 h 802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775" h="802939">
                <a:moveTo>
                  <a:pt x="0" y="800100"/>
                </a:moveTo>
                <a:lnTo>
                  <a:pt x="0" y="0"/>
                </a:lnTo>
                <a:lnTo>
                  <a:pt x="1628775" y="228"/>
                </a:lnTo>
                <a:lnTo>
                  <a:pt x="1628775" y="802939"/>
                </a:lnTo>
                <a:lnTo>
                  <a:pt x="0" y="800100"/>
                </a:lnTo>
                <a:close/>
              </a:path>
            </a:pathLst>
          </a:custGeom>
          <a:gradFill flip="none" rotWithShape="1">
            <a:gsLst>
              <a:gs pos="20000">
                <a:srgbClr val="505050">
                  <a:shade val="30000"/>
                  <a:satMod val="115000"/>
                  <a:lumMod val="80000"/>
                </a:srgbClr>
              </a:gs>
              <a:gs pos="100000">
                <a:srgbClr val="505050">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Freeform 35">
            <a:extLst>
              <a:ext uri="{FF2B5EF4-FFF2-40B4-BE49-F238E27FC236}">
                <a16:creationId xmlns:a16="http://schemas.microsoft.com/office/drawing/2014/main" id="{FED90C85-C388-46D7-9239-83D771909A11}"/>
              </a:ext>
            </a:extLst>
          </p:cNvPr>
          <p:cNvSpPr/>
          <p:nvPr/>
        </p:nvSpPr>
        <p:spPr>
          <a:xfrm>
            <a:off x="5883276" y="376237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Freeform 36">
            <a:extLst>
              <a:ext uri="{FF2B5EF4-FFF2-40B4-BE49-F238E27FC236}">
                <a16:creationId xmlns:a16="http://schemas.microsoft.com/office/drawing/2014/main" id="{81B6FD44-BBDE-4618-AE62-0A66D29C068D}"/>
              </a:ext>
            </a:extLst>
          </p:cNvPr>
          <p:cNvSpPr/>
          <p:nvPr/>
        </p:nvSpPr>
        <p:spPr>
          <a:xfrm>
            <a:off x="3388921" y="3762376"/>
            <a:ext cx="2500706" cy="1814513"/>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2382 w 2839142"/>
              <a:gd name="connsiteY5"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807244 w 2839142"/>
              <a:gd name="connsiteY5" fmla="*/ 1814511 h 2219708"/>
              <a:gd name="connsiteX6" fmla="*/ 2382 w 2839142"/>
              <a:gd name="connsiteY6" fmla="*/ 2219708 h 2219708"/>
              <a:gd name="connsiteX0" fmla="*/ 0 w 2836760"/>
              <a:gd name="connsiteY0" fmla="*/ 2219708 h 2219708"/>
              <a:gd name="connsiteX1" fmla="*/ 802481 w 2836760"/>
              <a:gd name="connsiteY1" fmla="*/ 1014411 h 2219708"/>
              <a:gd name="connsiteX2" fmla="*/ 2836760 w 2836760"/>
              <a:gd name="connsiteY2" fmla="*/ 0 h 2219708"/>
              <a:gd name="connsiteX3" fmla="*/ 2836760 w 2836760"/>
              <a:gd name="connsiteY3" fmla="*/ 796413 h 2219708"/>
              <a:gd name="connsiteX4" fmla="*/ 804862 w 2836760"/>
              <a:gd name="connsiteY4" fmla="*/ 1814511 h 2219708"/>
              <a:gd name="connsiteX5" fmla="*/ 0 w 2836760"/>
              <a:gd name="connsiteY5" fmla="*/ 2219708 h 2219708"/>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2381 w 2034279"/>
              <a:gd name="connsiteY4" fmla="*/ 1814511 h 1814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4279" h="1814511">
                <a:moveTo>
                  <a:pt x="2381" y="1814511"/>
                </a:moveTo>
                <a:cubicBezTo>
                  <a:pt x="1587" y="1547811"/>
                  <a:pt x="794" y="1281111"/>
                  <a:pt x="0" y="1014411"/>
                </a:cubicBezTo>
                <a:lnTo>
                  <a:pt x="2034279" y="0"/>
                </a:lnTo>
                <a:lnTo>
                  <a:pt x="2034279" y="796413"/>
                </a:lnTo>
                <a:lnTo>
                  <a:pt x="2381" y="1814511"/>
                </a:lnTo>
                <a:close/>
              </a:path>
            </a:pathLst>
          </a:custGeom>
          <a:gradFill flip="none" rotWithShape="1">
            <a:gsLst>
              <a:gs pos="0">
                <a:srgbClr val="505050">
                  <a:lumMod val="80000"/>
                </a:srgbClr>
              </a:gs>
              <a:gs pos="35000">
                <a:srgbClr val="505050">
                  <a:shade val="67500"/>
                  <a:satMod val="115000"/>
                </a:srgbClr>
              </a:gs>
              <a:gs pos="70000">
                <a:srgbClr val="505050">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Rectangle 31">
            <a:extLst>
              <a:ext uri="{FF2B5EF4-FFF2-40B4-BE49-F238E27FC236}">
                <a16:creationId xmlns:a16="http://schemas.microsoft.com/office/drawing/2014/main" id="{E77A5D71-46F1-492F-ABB5-4E60CE66A6B0}"/>
              </a:ext>
            </a:extLst>
          </p:cNvPr>
          <p:cNvSpPr/>
          <p:nvPr/>
        </p:nvSpPr>
        <p:spPr>
          <a:xfrm>
            <a:off x="3962399" y="5588001"/>
            <a:ext cx="1683165" cy="804863"/>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807244 w 2436019"/>
              <a:gd name="connsiteY4" fmla="*/ 802252 h 805091"/>
              <a:gd name="connsiteX5" fmla="*/ 2381 w 2436019"/>
              <a:gd name="connsiteY5" fmla="*/ 800100 h 805091"/>
              <a:gd name="connsiteX0" fmla="*/ 2381 w 2436019"/>
              <a:gd name="connsiteY0" fmla="*/ 800100 h 805091"/>
              <a:gd name="connsiteX1" fmla="*/ 0 w 2436019"/>
              <a:gd name="connsiteY1" fmla="*/ 0 h 805091"/>
              <a:gd name="connsiteX2" fmla="*/ 807244 w 2436019"/>
              <a:gd name="connsiteY2" fmla="*/ 2152 h 805091"/>
              <a:gd name="connsiteX3" fmla="*/ 2436019 w 2436019"/>
              <a:gd name="connsiteY3" fmla="*/ 2380 h 805091"/>
              <a:gd name="connsiteX4" fmla="*/ 2436019 w 2436019"/>
              <a:gd name="connsiteY4" fmla="*/ 805091 h 805091"/>
              <a:gd name="connsiteX5" fmla="*/ 807244 w 2436019"/>
              <a:gd name="connsiteY5" fmla="*/ 802252 h 805091"/>
              <a:gd name="connsiteX6" fmla="*/ 2381 w 2436019"/>
              <a:gd name="connsiteY6" fmla="*/ 800100 h 805091"/>
              <a:gd name="connsiteX0" fmla="*/ 0 w 2433638"/>
              <a:gd name="connsiteY0" fmla="*/ 797948 h 802939"/>
              <a:gd name="connsiteX1" fmla="*/ 804863 w 2433638"/>
              <a:gd name="connsiteY1" fmla="*/ 0 h 802939"/>
              <a:gd name="connsiteX2" fmla="*/ 2433638 w 2433638"/>
              <a:gd name="connsiteY2" fmla="*/ 228 h 802939"/>
              <a:gd name="connsiteX3" fmla="*/ 2433638 w 2433638"/>
              <a:gd name="connsiteY3" fmla="*/ 802939 h 802939"/>
              <a:gd name="connsiteX4" fmla="*/ 804863 w 2433638"/>
              <a:gd name="connsiteY4" fmla="*/ 800100 h 802939"/>
              <a:gd name="connsiteX5" fmla="*/ 0 w 2433638"/>
              <a:gd name="connsiteY5" fmla="*/ 797948 h 802939"/>
              <a:gd name="connsiteX0" fmla="*/ 0 w 1628775"/>
              <a:gd name="connsiteY0" fmla="*/ 800100 h 802939"/>
              <a:gd name="connsiteX1" fmla="*/ 0 w 1628775"/>
              <a:gd name="connsiteY1" fmla="*/ 0 h 802939"/>
              <a:gd name="connsiteX2" fmla="*/ 1628775 w 1628775"/>
              <a:gd name="connsiteY2" fmla="*/ 228 h 802939"/>
              <a:gd name="connsiteX3" fmla="*/ 1628775 w 1628775"/>
              <a:gd name="connsiteY3" fmla="*/ 802939 h 802939"/>
              <a:gd name="connsiteX4" fmla="*/ 0 w 1628775"/>
              <a:gd name="connsiteY4" fmla="*/ 800100 h 802939"/>
              <a:gd name="connsiteX0" fmla="*/ 0 w 1628775"/>
              <a:gd name="connsiteY0" fmla="*/ 802817 h 805656"/>
              <a:gd name="connsiteX1" fmla="*/ 0 w 1628775"/>
              <a:gd name="connsiteY1" fmla="*/ 2717 h 805656"/>
              <a:gd name="connsiteX2" fmla="*/ 809624 w 1628775"/>
              <a:gd name="connsiteY2" fmla="*/ 0 h 805656"/>
              <a:gd name="connsiteX3" fmla="*/ 1628775 w 1628775"/>
              <a:gd name="connsiteY3" fmla="*/ 2945 h 805656"/>
              <a:gd name="connsiteX4" fmla="*/ 1628775 w 1628775"/>
              <a:gd name="connsiteY4" fmla="*/ 805656 h 805656"/>
              <a:gd name="connsiteX5" fmla="*/ 0 w 1628775"/>
              <a:gd name="connsiteY5" fmla="*/ 802817 h 805656"/>
              <a:gd name="connsiteX0" fmla="*/ 0 w 1628775"/>
              <a:gd name="connsiteY0" fmla="*/ 802817 h 805656"/>
              <a:gd name="connsiteX1" fmla="*/ 0 w 1628775"/>
              <a:gd name="connsiteY1" fmla="*/ 2717 h 805656"/>
              <a:gd name="connsiteX2" fmla="*/ 809624 w 1628775"/>
              <a:gd name="connsiteY2" fmla="*/ 0 h 805656"/>
              <a:gd name="connsiteX3" fmla="*/ 1628775 w 1628775"/>
              <a:gd name="connsiteY3" fmla="*/ 2945 h 805656"/>
              <a:gd name="connsiteX4" fmla="*/ 1628775 w 1628775"/>
              <a:gd name="connsiteY4" fmla="*/ 805656 h 805656"/>
              <a:gd name="connsiteX5" fmla="*/ 809624 w 1628775"/>
              <a:gd name="connsiteY5" fmla="*/ 803275 h 805656"/>
              <a:gd name="connsiteX6" fmla="*/ 0 w 1628775"/>
              <a:gd name="connsiteY6" fmla="*/ 802817 h 805656"/>
              <a:gd name="connsiteX0" fmla="*/ 0 w 1628775"/>
              <a:gd name="connsiteY0" fmla="*/ 802817 h 805656"/>
              <a:gd name="connsiteX1" fmla="*/ 809624 w 1628775"/>
              <a:gd name="connsiteY1" fmla="*/ 0 h 805656"/>
              <a:gd name="connsiteX2" fmla="*/ 1628775 w 1628775"/>
              <a:gd name="connsiteY2" fmla="*/ 2945 h 805656"/>
              <a:gd name="connsiteX3" fmla="*/ 1628775 w 1628775"/>
              <a:gd name="connsiteY3" fmla="*/ 805656 h 805656"/>
              <a:gd name="connsiteX4" fmla="*/ 809624 w 1628775"/>
              <a:gd name="connsiteY4" fmla="*/ 803275 h 805656"/>
              <a:gd name="connsiteX5" fmla="*/ 0 w 1628775"/>
              <a:gd name="connsiteY5" fmla="*/ 802817 h 805656"/>
              <a:gd name="connsiteX0" fmla="*/ 0 w 819151"/>
              <a:gd name="connsiteY0" fmla="*/ 803275 h 805656"/>
              <a:gd name="connsiteX1" fmla="*/ 0 w 819151"/>
              <a:gd name="connsiteY1" fmla="*/ 0 h 805656"/>
              <a:gd name="connsiteX2" fmla="*/ 819151 w 819151"/>
              <a:gd name="connsiteY2" fmla="*/ 2945 h 805656"/>
              <a:gd name="connsiteX3" fmla="*/ 819151 w 819151"/>
              <a:gd name="connsiteY3" fmla="*/ 805656 h 805656"/>
              <a:gd name="connsiteX4" fmla="*/ 0 w 819151"/>
              <a:gd name="connsiteY4" fmla="*/ 803275 h 80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1" h="805656">
                <a:moveTo>
                  <a:pt x="0" y="803275"/>
                </a:moveTo>
                <a:lnTo>
                  <a:pt x="0" y="0"/>
                </a:lnTo>
                <a:lnTo>
                  <a:pt x="819151" y="2945"/>
                </a:lnTo>
                <a:lnTo>
                  <a:pt x="819151" y="805656"/>
                </a:lnTo>
                <a:lnTo>
                  <a:pt x="0" y="803275"/>
                </a:lnTo>
                <a:close/>
              </a:path>
            </a:pathLst>
          </a:custGeom>
          <a:gradFill flip="none" rotWithShape="1">
            <a:gsLst>
              <a:gs pos="20000">
                <a:srgbClr val="FF2E5B">
                  <a:shade val="30000"/>
                  <a:satMod val="115000"/>
                  <a:lumMod val="80000"/>
                </a:srgbClr>
              </a:gs>
              <a:gs pos="100000">
                <a:srgbClr val="FF2E5B">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Freeform 38">
            <a:extLst>
              <a:ext uri="{FF2B5EF4-FFF2-40B4-BE49-F238E27FC236}">
                <a16:creationId xmlns:a16="http://schemas.microsoft.com/office/drawing/2014/main" id="{F0EE589B-6497-4344-B8A3-01E20710ED44}"/>
              </a:ext>
            </a:extLst>
          </p:cNvPr>
          <p:cNvSpPr/>
          <p:nvPr/>
        </p:nvSpPr>
        <p:spPr>
          <a:xfrm>
            <a:off x="5883276" y="498792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2E5B"/>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Freeform 39">
            <a:extLst>
              <a:ext uri="{FF2B5EF4-FFF2-40B4-BE49-F238E27FC236}">
                <a16:creationId xmlns:a16="http://schemas.microsoft.com/office/drawing/2014/main" id="{40C2B161-930A-425A-9D31-119267E23409}"/>
              </a:ext>
            </a:extLst>
          </p:cNvPr>
          <p:cNvSpPr/>
          <p:nvPr/>
        </p:nvSpPr>
        <p:spPr>
          <a:xfrm>
            <a:off x="3901440" y="4992689"/>
            <a:ext cx="1983425" cy="140017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2382 w 2839142"/>
              <a:gd name="connsiteY5"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807244 w 2839142"/>
              <a:gd name="connsiteY5" fmla="*/ 1814511 h 2219708"/>
              <a:gd name="connsiteX6" fmla="*/ 2382 w 2839142"/>
              <a:gd name="connsiteY6" fmla="*/ 2219708 h 2219708"/>
              <a:gd name="connsiteX0" fmla="*/ 0 w 2836760"/>
              <a:gd name="connsiteY0" fmla="*/ 2219708 h 2219708"/>
              <a:gd name="connsiteX1" fmla="*/ 802481 w 2836760"/>
              <a:gd name="connsiteY1" fmla="*/ 1014411 h 2219708"/>
              <a:gd name="connsiteX2" fmla="*/ 2836760 w 2836760"/>
              <a:gd name="connsiteY2" fmla="*/ 0 h 2219708"/>
              <a:gd name="connsiteX3" fmla="*/ 2836760 w 2836760"/>
              <a:gd name="connsiteY3" fmla="*/ 796413 h 2219708"/>
              <a:gd name="connsiteX4" fmla="*/ 804862 w 2836760"/>
              <a:gd name="connsiteY4" fmla="*/ 1814511 h 2219708"/>
              <a:gd name="connsiteX5" fmla="*/ 0 w 2836760"/>
              <a:gd name="connsiteY5" fmla="*/ 2219708 h 2219708"/>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2381 w 2034279"/>
              <a:gd name="connsiteY4" fmla="*/ 1814511 h 1814511"/>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814387 w 2034279"/>
              <a:gd name="connsiteY4" fmla="*/ 1408112 h 1814511"/>
              <a:gd name="connsiteX5" fmla="*/ 2381 w 2034279"/>
              <a:gd name="connsiteY5" fmla="*/ 1814511 h 1814511"/>
              <a:gd name="connsiteX0" fmla="*/ 2381 w 2034279"/>
              <a:gd name="connsiteY0" fmla="*/ 1814511 h 1814511"/>
              <a:gd name="connsiteX1" fmla="*/ 0 w 2034279"/>
              <a:gd name="connsiteY1" fmla="*/ 1014411 h 1814511"/>
              <a:gd name="connsiteX2" fmla="*/ 814387 w 2034279"/>
              <a:gd name="connsiteY2" fmla="*/ 603250 h 1814511"/>
              <a:gd name="connsiteX3" fmla="*/ 2034279 w 2034279"/>
              <a:gd name="connsiteY3" fmla="*/ 0 h 1814511"/>
              <a:gd name="connsiteX4" fmla="*/ 2034279 w 2034279"/>
              <a:gd name="connsiteY4" fmla="*/ 796413 h 1814511"/>
              <a:gd name="connsiteX5" fmla="*/ 814387 w 2034279"/>
              <a:gd name="connsiteY5" fmla="*/ 1408112 h 1814511"/>
              <a:gd name="connsiteX6" fmla="*/ 2381 w 2034279"/>
              <a:gd name="connsiteY6" fmla="*/ 1814511 h 1814511"/>
              <a:gd name="connsiteX0" fmla="*/ 0 w 2031898"/>
              <a:gd name="connsiteY0" fmla="*/ 1814511 h 1814511"/>
              <a:gd name="connsiteX1" fmla="*/ 812006 w 2031898"/>
              <a:gd name="connsiteY1" fmla="*/ 603250 h 1814511"/>
              <a:gd name="connsiteX2" fmla="*/ 2031898 w 2031898"/>
              <a:gd name="connsiteY2" fmla="*/ 0 h 1814511"/>
              <a:gd name="connsiteX3" fmla="*/ 2031898 w 2031898"/>
              <a:gd name="connsiteY3" fmla="*/ 796413 h 1814511"/>
              <a:gd name="connsiteX4" fmla="*/ 812006 w 2031898"/>
              <a:gd name="connsiteY4" fmla="*/ 1408112 h 1814511"/>
              <a:gd name="connsiteX5" fmla="*/ 0 w 2031898"/>
              <a:gd name="connsiteY5" fmla="*/ 1814511 h 1814511"/>
              <a:gd name="connsiteX0" fmla="*/ 0 w 1219892"/>
              <a:gd name="connsiteY0" fmla="*/ 1408112 h 1408112"/>
              <a:gd name="connsiteX1" fmla="*/ 0 w 1219892"/>
              <a:gd name="connsiteY1" fmla="*/ 603250 h 1408112"/>
              <a:gd name="connsiteX2" fmla="*/ 1219892 w 1219892"/>
              <a:gd name="connsiteY2" fmla="*/ 0 h 1408112"/>
              <a:gd name="connsiteX3" fmla="*/ 1219892 w 1219892"/>
              <a:gd name="connsiteY3" fmla="*/ 796413 h 1408112"/>
              <a:gd name="connsiteX4" fmla="*/ 0 w 1219892"/>
              <a:gd name="connsiteY4" fmla="*/ 1408112 h 1408112"/>
              <a:gd name="connsiteX0" fmla="*/ 0 w 1219892"/>
              <a:gd name="connsiteY0" fmla="*/ 1400968 h 1400968"/>
              <a:gd name="connsiteX1" fmla="*/ 0 w 1219892"/>
              <a:gd name="connsiteY1" fmla="*/ 596106 h 1400968"/>
              <a:gd name="connsiteX2" fmla="*/ 1212748 w 1219892"/>
              <a:gd name="connsiteY2" fmla="*/ 0 h 1400968"/>
              <a:gd name="connsiteX3" fmla="*/ 1219892 w 1219892"/>
              <a:gd name="connsiteY3" fmla="*/ 789269 h 1400968"/>
              <a:gd name="connsiteX4" fmla="*/ 0 w 1219892"/>
              <a:gd name="connsiteY4" fmla="*/ 1400968 h 1400968"/>
              <a:gd name="connsiteX0" fmla="*/ 0 w 1215129"/>
              <a:gd name="connsiteY0" fmla="*/ 1400968 h 1400968"/>
              <a:gd name="connsiteX1" fmla="*/ 0 w 1215129"/>
              <a:gd name="connsiteY1" fmla="*/ 596106 h 1400968"/>
              <a:gd name="connsiteX2" fmla="*/ 1212748 w 1215129"/>
              <a:gd name="connsiteY2" fmla="*/ 0 h 1400968"/>
              <a:gd name="connsiteX3" fmla="*/ 1215129 w 1215129"/>
              <a:gd name="connsiteY3" fmla="*/ 791651 h 1400968"/>
              <a:gd name="connsiteX4" fmla="*/ 0 w 1215129"/>
              <a:gd name="connsiteY4" fmla="*/ 1400968 h 1400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5129" h="1400968">
                <a:moveTo>
                  <a:pt x="0" y="1400968"/>
                </a:moveTo>
                <a:lnTo>
                  <a:pt x="0" y="596106"/>
                </a:lnTo>
                <a:lnTo>
                  <a:pt x="1212748" y="0"/>
                </a:lnTo>
                <a:cubicBezTo>
                  <a:pt x="1215129" y="263090"/>
                  <a:pt x="1212748" y="528561"/>
                  <a:pt x="1215129" y="791651"/>
                </a:cubicBezTo>
                <a:lnTo>
                  <a:pt x="0" y="1400968"/>
                </a:lnTo>
                <a:close/>
              </a:path>
            </a:pathLst>
          </a:custGeom>
          <a:gradFill flip="none" rotWithShape="1">
            <a:gsLst>
              <a:gs pos="0">
                <a:srgbClr val="FF2E5B">
                  <a:lumMod val="80000"/>
                </a:srgbClr>
              </a:gs>
              <a:gs pos="35000">
                <a:srgbClr val="FF2E5B">
                  <a:shade val="67500"/>
                  <a:satMod val="115000"/>
                </a:srgbClr>
              </a:gs>
              <a:gs pos="70000">
                <a:srgbClr val="FF2E5B">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5" name="Straight Connector 44">
            <a:extLst>
              <a:ext uri="{FF2B5EF4-FFF2-40B4-BE49-F238E27FC236}">
                <a16:creationId xmlns:a16="http://schemas.microsoft.com/office/drawing/2014/main" id="{960D9593-D6AF-40A3-89EA-D689DF5072F3}"/>
              </a:ext>
            </a:extLst>
          </p:cNvPr>
          <p:cNvCxnSpPr/>
          <p:nvPr/>
        </p:nvCxnSpPr>
        <p:spPr>
          <a:xfrm>
            <a:off x="7086600" y="2552701"/>
            <a:ext cx="0" cy="80486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8C30E2F-1049-4983-8864-7DBF8ED543E8}"/>
              </a:ext>
            </a:extLst>
          </p:cNvPr>
          <p:cNvCxnSpPr/>
          <p:nvPr/>
        </p:nvCxnSpPr>
        <p:spPr>
          <a:xfrm>
            <a:off x="7086600" y="3795713"/>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C5C525C-723C-47BB-A3C2-949FB51DAABF}"/>
              </a:ext>
            </a:extLst>
          </p:cNvPr>
          <p:cNvCxnSpPr/>
          <p:nvPr/>
        </p:nvCxnSpPr>
        <p:spPr>
          <a:xfrm>
            <a:off x="7086600" y="4992688"/>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139" name="TextBox 48">
            <a:extLst>
              <a:ext uri="{FF2B5EF4-FFF2-40B4-BE49-F238E27FC236}">
                <a16:creationId xmlns:a16="http://schemas.microsoft.com/office/drawing/2014/main" id="{1F07EC1A-FB86-4C14-8177-4FDA335807ED}"/>
              </a:ext>
            </a:extLst>
          </p:cNvPr>
          <p:cNvSpPr txBox="1">
            <a:spLocks noChangeArrowheads="1"/>
          </p:cNvSpPr>
          <p:nvPr/>
        </p:nvSpPr>
        <p:spPr bwMode="auto">
          <a:xfrm>
            <a:off x="5929314" y="2632076"/>
            <a:ext cx="7008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A</a:t>
            </a:r>
          </a:p>
        </p:txBody>
      </p:sp>
      <p:sp>
        <p:nvSpPr>
          <p:cNvPr id="5140" name="TextBox 49">
            <a:extLst>
              <a:ext uri="{FF2B5EF4-FFF2-40B4-BE49-F238E27FC236}">
                <a16:creationId xmlns:a16="http://schemas.microsoft.com/office/drawing/2014/main" id="{1B32EAF6-0BED-40A7-A40F-033762660EB7}"/>
              </a:ext>
            </a:extLst>
          </p:cNvPr>
          <p:cNvSpPr txBox="1">
            <a:spLocks noChangeArrowheads="1"/>
          </p:cNvSpPr>
          <p:nvPr/>
        </p:nvSpPr>
        <p:spPr bwMode="auto">
          <a:xfrm>
            <a:off x="5929314" y="3841751"/>
            <a:ext cx="6928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dirty="0">
                <a:solidFill>
                  <a:schemeClr val="bg1"/>
                </a:solidFill>
                <a:latin typeface="Verdana" panose="020B0604030504040204" pitchFamily="34" charset="0"/>
              </a:rPr>
              <a:t> B</a:t>
            </a:r>
          </a:p>
        </p:txBody>
      </p:sp>
      <p:sp>
        <p:nvSpPr>
          <p:cNvPr id="5141" name="TextBox 50">
            <a:extLst>
              <a:ext uri="{FF2B5EF4-FFF2-40B4-BE49-F238E27FC236}">
                <a16:creationId xmlns:a16="http://schemas.microsoft.com/office/drawing/2014/main" id="{8FA3E6A3-E2E6-4A8A-9CE0-AC69CC21DF08}"/>
              </a:ext>
            </a:extLst>
          </p:cNvPr>
          <p:cNvSpPr txBox="1">
            <a:spLocks noChangeArrowheads="1"/>
          </p:cNvSpPr>
          <p:nvPr/>
        </p:nvSpPr>
        <p:spPr bwMode="auto">
          <a:xfrm>
            <a:off x="5929314" y="5072063"/>
            <a:ext cx="6751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C</a:t>
            </a:r>
          </a:p>
        </p:txBody>
      </p:sp>
      <p:sp>
        <p:nvSpPr>
          <p:cNvPr id="5147" name="Rectangle 59">
            <a:extLst>
              <a:ext uri="{FF2B5EF4-FFF2-40B4-BE49-F238E27FC236}">
                <a16:creationId xmlns:a16="http://schemas.microsoft.com/office/drawing/2014/main" id="{32105B32-D079-47D1-A359-8DED14253BED}"/>
              </a:ext>
            </a:extLst>
          </p:cNvPr>
          <p:cNvSpPr>
            <a:spLocks noChangeArrowheads="1"/>
          </p:cNvSpPr>
          <p:nvPr/>
        </p:nvSpPr>
        <p:spPr bwMode="auto">
          <a:xfrm>
            <a:off x="7210425" y="2701948"/>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dirty="0" smtClean="0">
                <a:solidFill>
                  <a:schemeClr val="bg1"/>
                </a:solidFill>
                <a:latin typeface="Arial" panose="020B0604020202020204" pitchFamily="34" charset="0"/>
              </a:rPr>
              <a:t>Kết quả thu thập ý kiến sinh viên</a:t>
            </a:r>
            <a:endParaRPr lang="en-US" altLang="en-US" sz="1400" b="1" dirty="0">
              <a:solidFill>
                <a:schemeClr val="bg1"/>
              </a:solidFill>
              <a:latin typeface="Arial" panose="020B0604020202020204" pitchFamily="34" charset="0"/>
            </a:endParaRPr>
          </a:p>
        </p:txBody>
      </p:sp>
      <p:sp>
        <p:nvSpPr>
          <p:cNvPr id="5148" name="Rectangle 61">
            <a:extLst>
              <a:ext uri="{FF2B5EF4-FFF2-40B4-BE49-F238E27FC236}">
                <a16:creationId xmlns:a16="http://schemas.microsoft.com/office/drawing/2014/main" id="{0CB1333E-28E6-467F-9865-3AADC4C9A92B}"/>
              </a:ext>
            </a:extLst>
          </p:cNvPr>
          <p:cNvSpPr>
            <a:spLocks noChangeArrowheads="1"/>
          </p:cNvSpPr>
          <p:nvPr/>
        </p:nvSpPr>
        <p:spPr bwMode="auto">
          <a:xfrm>
            <a:off x="7210425" y="3930204"/>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dirty="0" smtClean="0">
                <a:solidFill>
                  <a:schemeClr val="bg1"/>
                </a:solidFill>
                <a:latin typeface="Arial" panose="020B0604020202020204" pitchFamily="34" charset="0"/>
              </a:rPr>
              <a:t>Hướng phân tích theo yêu cầu đã thu thập được</a:t>
            </a:r>
            <a:endParaRPr lang="en-US" altLang="en-US" sz="1400" b="1" dirty="0">
              <a:solidFill>
                <a:schemeClr val="bg1"/>
              </a:solidFill>
              <a:latin typeface="Arial" panose="020B0604020202020204" pitchFamily="34" charset="0"/>
            </a:endParaRPr>
          </a:p>
        </p:txBody>
      </p:sp>
      <p:sp>
        <p:nvSpPr>
          <p:cNvPr id="5149" name="Rectangle 62">
            <a:extLst>
              <a:ext uri="{FF2B5EF4-FFF2-40B4-BE49-F238E27FC236}">
                <a16:creationId xmlns:a16="http://schemas.microsoft.com/office/drawing/2014/main" id="{8997E67A-841D-45E3-B4D7-CC795E15C6C1}"/>
              </a:ext>
            </a:extLst>
          </p:cNvPr>
          <p:cNvSpPr>
            <a:spLocks noChangeArrowheads="1"/>
          </p:cNvSpPr>
          <p:nvPr/>
        </p:nvSpPr>
        <p:spPr bwMode="auto">
          <a:xfrm>
            <a:off x="7202596" y="5143229"/>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dirty="0" smtClean="0">
                <a:solidFill>
                  <a:schemeClr val="bg1"/>
                </a:solidFill>
                <a:latin typeface="Arial" panose="020B0604020202020204" pitchFamily="34" charset="0"/>
              </a:rPr>
              <a:t>Xây dựng mô hình cho hệ thống</a:t>
            </a:r>
            <a:endParaRPr lang="en-US" altLang="en-US" sz="1400" b="1" dirty="0">
              <a:solidFill>
                <a:schemeClr val="bg1"/>
              </a:solidFill>
              <a:latin typeface="Arial" panose="020B0604020202020204" pitchFamily="34" charset="0"/>
            </a:endParaRPr>
          </a:p>
        </p:txBody>
      </p:sp>
      <p:sp>
        <p:nvSpPr>
          <p:cNvPr id="35" name="Rectangle 25">
            <a:extLst>
              <a:ext uri="{FF2B5EF4-FFF2-40B4-BE49-F238E27FC236}">
                <a16:creationId xmlns:a16="http://schemas.microsoft.com/office/drawing/2014/main" id="{8111B5E2-A063-4511-82D3-237291511D46}"/>
              </a:ext>
            </a:extLst>
          </p:cNvPr>
          <p:cNvSpPr>
            <a:spLocks noChangeArrowheads="1"/>
          </p:cNvSpPr>
          <p:nvPr/>
        </p:nvSpPr>
        <p:spPr bwMode="auto">
          <a:xfrm rot="20305124">
            <a:off x="2356983" y="4424845"/>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dirty="0" smtClean="0">
                <a:solidFill>
                  <a:srgbClr val="FFFFFF"/>
                </a:solidFill>
                <a:latin typeface="Arial" panose="020B0604020202020204" pitchFamily="34" charset="0"/>
              </a:rPr>
              <a:t>PHÂN TÍCH HỆ THỐNG</a:t>
            </a:r>
            <a:endParaRPr lang="en-US" altLang="en-US" b="1" dirty="0">
              <a:solidFill>
                <a:srgbClr val="FFFFFF"/>
              </a:solidFill>
              <a:latin typeface="Arial" panose="020B0604020202020204" pitchFamily="34" charset="0"/>
            </a:endParaRPr>
          </a:p>
        </p:txBody>
      </p:sp>
      <p:sp>
        <p:nvSpPr>
          <p:cNvPr id="42" name="Rectangle 25">
            <a:extLst>
              <a:ext uri="{FF2B5EF4-FFF2-40B4-BE49-F238E27FC236}">
                <a16:creationId xmlns:a16="http://schemas.microsoft.com/office/drawing/2014/main" id="{F32CD991-DF8A-4070-ABE0-5A20023ED0C3}"/>
              </a:ext>
            </a:extLst>
          </p:cNvPr>
          <p:cNvSpPr>
            <a:spLocks noChangeArrowheads="1"/>
          </p:cNvSpPr>
          <p:nvPr/>
        </p:nvSpPr>
        <p:spPr bwMode="auto">
          <a:xfrm rot="20346262">
            <a:off x="1747807" y="3491036"/>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dirty="0" smtClean="0">
                <a:solidFill>
                  <a:srgbClr val="FFFFFF"/>
                </a:solidFill>
                <a:latin typeface="Arial" panose="020B0604020202020204" pitchFamily="34" charset="0"/>
              </a:rPr>
              <a:t>KẾT QUẢ THĂM DÒ</a:t>
            </a:r>
            <a:endParaRPr lang="en-US" altLang="en-US" b="1" dirty="0">
              <a:solidFill>
                <a:srgbClr val="FFFFFF"/>
              </a:solidFill>
              <a:latin typeface="Arial" panose="020B0604020202020204" pitchFamily="34" charset="0"/>
            </a:endParaRPr>
          </a:p>
        </p:txBody>
      </p:sp>
      <p:sp>
        <p:nvSpPr>
          <p:cNvPr id="43" name="Rectangle 25">
            <a:extLst>
              <a:ext uri="{FF2B5EF4-FFF2-40B4-BE49-F238E27FC236}">
                <a16:creationId xmlns:a16="http://schemas.microsoft.com/office/drawing/2014/main" id="{B661A561-ACA7-464B-9B7C-911C2DB6B024}"/>
              </a:ext>
            </a:extLst>
          </p:cNvPr>
          <p:cNvSpPr>
            <a:spLocks noChangeArrowheads="1"/>
          </p:cNvSpPr>
          <p:nvPr/>
        </p:nvSpPr>
        <p:spPr bwMode="auto">
          <a:xfrm rot="20584843">
            <a:off x="2622283" y="5530718"/>
            <a:ext cx="4572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1600" b="1" dirty="0" smtClean="0">
                <a:solidFill>
                  <a:srgbClr val="FFFFFF"/>
                </a:solidFill>
                <a:latin typeface="Arial" panose="020B0604020202020204" pitchFamily="34" charset="0"/>
              </a:rPr>
              <a:t>XÂY DỰNG MÔ HÌNH</a:t>
            </a:r>
            <a:endParaRPr lang="en-US" altLang="en-US" sz="1600" b="1" dirty="0">
              <a:solidFill>
                <a:srgbClr val="FFFFFF"/>
              </a:solidFill>
              <a:latin typeface="Arial" panose="020B0604020202020204" pitchFamily="34" charset="0"/>
            </a:endParaRPr>
          </a:p>
        </p:txBody>
      </p:sp>
      <p:sp>
        <p:nvSpPr>
          <p:cNvPr id="48" name="TextBox 19">
            <a:extLst>
              <a:ext uri="{FF2B5EF4-FFF2-40B4-BE49-F238E27FC236}">
                <a16:creationId xmlns:a16="http://schemas.microsoft.com/office/drawing/2014/main" id="{ED2B422C-689F-40F5-80E4-8B800E8669F0}"/>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dirty="0">
                <a:solidFill>
                  <a:schemeClr val="bg1"/>
                </a:solidFill>
                <a:latin typeface="Arial" panose="020B0604020202020204" pitchFamily="34" charset="0"/>
              </a:rPr>
              <a:t>HỆ THỐNG CHẤM ĐIỂM RÈN LUYỆN TRỰC TUYẾN</a:t>
            </a:r>
          </a:p>
        </p:txBody>
      </p:sp>
      <p:sp>
        <p:nvSpPr>
          <p:cNvPr id="2" name="Rectangle 1">
            <a:extLst>
              <a:ext uri="{FF2B5EF4-FFF2-40B4-BE49-F238E27FC236}">
                <a16:creationId xmlns:a16="http://schemas.microsoft.com/office/drawing/2014/main" id="{D8E0A0CC-11F3-4480-B253-9A00EA8DCAF3}"/>
              </a:ext>
            </a:extLst>
          </p:cNvPr>
          <p:cNvSpPr/>
          <p:nvPr/>
        </p:nvSpPr>
        <p:spPr>
          <a:xfrm rot="21311493">
            <a:off x="3259719" y="1428404"/>
            <a:ext cx="3503524" cy="369332"/>
          </a:xfrm>
          <a:prstGeom prst="rect">
            <a:avLst/>
          </a:prstGeom>
        </p:spPr>
        <p:txBody>
          <a:bodyPr wrap="none">
            <a:spAutoFit/>
          </a:bodyPr>
          <a:lstStyle/>
          <a:p>
            <a:pPr lvl="2" algn="ctr">
              <a:defRPr/>
            </a:pPr>
            <a:r>
              <a:rPr lang="en-US" b="1" dirty="0" smtClean="0">
                <a:latin typeface="Arial" panose="020B0604020202020204" pitchFamily="34" charset="0"/>
                <a:cs typeface="Arial" panose="020B0604020202020204" pitchFamily="34" charset="0"/>
              </a:rPr>
              <a:t>XÂY DỰNG Ý TƯỞNG</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10716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17">
            <a:extLst>
              <a:ext uri="{FF2B5EF4-FFF2-40B4-BE49-F238E27FC236}">
                <a16:creationId xmlns:a16="http://schemas.microsoft.com/office/drawing/2014/main" id="{7EAD2DDB-442B-4E1F-A21D-79CCD367A319}"/>
              </a:ext>
            </a:extLst>
          </p:cNvPr>
          <p:cNvSpPr/>
          <p:nvPr/>
        </p:nvSpPr>
        <p:spPr>
          <a:xfrm rot="349079">
            <a:off x="4205072" y="5666101"/>
            <a:ext cx="3062852" cy="1772688"/>
          </a:xfrm>
          <a:custGeom>
            <a:avLst/>
            <a:gdLst>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873270 h 1649124"/>
              <a:gd name="connsiteX1" fmla="*/ 2410691 w 2410691"/>
              <a:gd name="connsiteY1" fmla="*/ 1649124 h 1649124"/>
              <a:gd name="connsiteX2" fmla="*/ 2092037 w 2410691"/>
              <a:gd name="connsiteY2" fmla="*/ 6793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0691" h="1649124">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flip="none" rotWithShape="1">
            <a:gsLst>
              <a:gs pos="0">
                <a:schemeClr val="tx1">
                  <a:lumMod val="57000"/>
                </a:schemeClr>
              </a:gs>
              <a:gs pos="66000">
                <a:schemeClr val="bg1">
                  <a:shade val="67500"/>
                  <a:satMod val="115000"/>
                  <a:alpha val="10000"/>
                  <a:lumMod val="56000"/>
                  <a:lumOff val="44000"/>
                </a:schemeClr>
              </a:gs>
              <a:gs pos="100000">
                <a:schemeClr val="bg1">
                  <a:shade val="100000"/>
                  <a:satMod val="115000"/>
                  <a:alpha val="0"/>
                  <a:lumMod val="0"/>
                  <a:lumOff val="100000"/>
                </a:schemeClr>
              </a:gs>
            </a:gsLst>
            <a:lin ang="600000" scaled="0"/>
            <a:tileRect/>
          </a:gra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9" name="Freeform 18">
            <a:extLst>
              <a:ext uri="{FF2B5EF4-FFF2-40B4-BE49-F238E27FC236}">
                <a16:creationId xmlns:a16="http://schemas.microsoft.com/office/drawing/2014/main" id="{7EFE6D61-EB29-4FCF-8F80-06AC765B7FB4}"/>
              </a:ext>
            </a:extLst>
          </p:cNvPr>
          <p:cNvSpPr/>
          <p:nvPr/>
        </p:nvSpPr>
        <p:spPr>
          <a:xfrm rot="21250921" flipH="1">
            <a:off x="3311922" y="5834851"/>
            <a:ext cx="2254474" cy="1336570"/>
          </a:xfrm>
          <a:custGeom>
            <a:avLst/>
            <a:gdLst>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873270 h 1649124"/>
              <a:gd name="connsiteX1" fmla="*/ 2410691 w 2410691"/>
              <a:gd name="connsiteY1" fmla="*/ 1649124 h 1649124"/>
              <a:gd name="connsiteX2" fmla="*/ 2092037 w 2410691"/>
              <a:gd name="connsiteY2" fmla="*/ 6793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933284 h 1709138"/>
              <a:gd name="connsiteX1" fmla="*/ 2410691 w 2410691"/>
              <a:gd name="connsiteY1" fmla="*/ 1709138 h 1709138"/>
              <a:gd name="connsiteX2" fmla="*/ 2192050 w 2410691"/>
              <a:gd name="connsiteY2" fmla="*/ 701220 h 1709138"/>
              <a:gd name="connsiteX3" fmla="*/ 1548133 w 2410691"/>
              <a:gd name="connsiteY3" fmla="*/ 60014 h 1709138"/>
              <a:gd name="connsiteX4" fmla="*/ 0 w 2410691"/>
              <a:gd name="connsiteY4" fmla="*/ 933284 h 1709138"/>
              <a:gd name="connsiteX0" fmla="*/ 0 w 2410691"/>
              <a:gd name="connsiteY0" fmla="*/ 980088 h 1755942"/>
              <a:gd name="connsiteX1" fmla="*/ 2410691 w 2410691"/>
              <a:gd name="connsiteY1" fmla="*/ 1755942 h 1755942"/>
              <a:gd name="connsiteX2" fmla="*/ 2192050 w 2410691"/>
              <a:gd name="connsiteY2" fmla="*/ 748024 h 1755942"/>
              <a:gd name="connsiteX3" fmla="*/ 1543412 w 2410691"/>
              <a:gd name="connsiteY3" fmla="*/ 48049 h 1755942"/>
              <a:gd name="connsiteX4" fmla="*/ 0 w 2410691"/>
              <a:gd name="connsiteY4" fmla="*/ 980088 h 1755942"/>
              <a:gd name="connsiteX0" fmla="*/ 0 w 2410691"/>
              <a:gd name="connsiteY0" fmla="*/ 1037439 h 1813293"/>
              <a:gd name="connsiteX1" fmla="*/ 2410691 w 2410691"/>
              <a:gd name="connsiteY1" fmla="*/ 1813293 h 1813293"/>
              <a:gd name="connsiteX2" fmla="*/ 2192050 w 2410691"/>
              <a:gd name="connsiteY2" fmla="*/ 805375 h 1813293"/>
              <a:gd name="connsiteX3" fmla="*/ 1543412 w 2410691"/>
              <a:gd name="connsiteY3" fmla="*/ 105400 h 1813293"/>
              <a:gd name="connsiteX4" fmla="*/ 0 w 2410691"/>
              <a:gd name="connsiteY4" fmla="*/ 1037439 h 1813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0691" h="1813293">
                <a:moveTo>
                  <a:pt x="0" y="1037439"/>
                </a:moveTo>
                <a:cubicBezTo>
                  <a:pt x="910244" y="1059837"/>
                  <a:pt x="1812867" y="1402275"/>
                  <a:pt x="2410691" y="1813293"/>
                </a:cubicBezTo>
                <a:lnTo>
                  <a:pt x="2192050" y="805375"/>
                </a:lnTo>
                <a:cubicBezTo>
                  <a:pt x="2107623" y="601165"/>
                  <a:pt x="1946926" y="331518"/>
                  <a:pt x="1543412" y="105400"/>
                </a:cubicBezTo>
                <a:cubicBezTo>
                  <a:pt x="1061696" y="-114351"/>
                  <a:pt x="505833" y="-71881"/>
                  <a:pt x="0" y="1037439"/>
                </a:cubicBezTo>
                <a:close/>
              </a:path>
            </a:pathLst>
          </a:custGeom>
          <a:gradFill flip="none" rotWithShape="1">
            <a:gsLst>
              <a:gs pos="0">
                <a:schemeClr val="tx1">
                  <a:lumMod val="57000"/>
                </a:schemeClr>
              </a:gs>
              <a:gs pos="66000">
                <a:schemeClr val="bg1">
                  <a:shade val="67500"/>
                  <a:satMod val="115000"/>
                  <a:alpha val="10000"/>
                  <a:lumMod val="56000"/>
                  <a:lumOff val="44000"/>
                </a:schemeClr>
              </a:gs>
              <a:gs pos="100000">
                <a:schemeClr val="bg1">
                  <a:shade val="100000"/>
                  <a:satMod val="115000"/>
                  <a:alpha val="0"/>
                  <a:lumMod val="0"/>
                  <a:lumOff val="100000"/>
                </a:schemeClr>
              </a:gs>
            </a:gsLst>
            <a:lin ang="600000" scaled="0"/>
            <a:tileRect/>
          </a:gra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5" name="Freeform 4">
            <a:extLst>
              <a:ext uri="{FF2B5EF4-FFF2-40B4-BE49-F238E27FC236}">
                <a16:creationId xmlns:a16="http://schemas.microsoft.com/office/drawing/2014/main" id="{14D5C27C-14EE-4777-AAA6-B46F4D0B6010}"/>
              </a:ext>
            </a:extLst>
          </p:cNvPr>
          <p:cNvSpPr/>
          <p:nvPr/>
        </p:nvSpPr>
        <p:spPr>
          <a:xfrm>
            <a:off x="4718051" y="1929028"/>
            <a:ext cx="1044575" cy="1027113"/>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Freeform 9">
            <a:extLst>
              <a:ext uri="{FF2B5EF4-FFF2-40B4-BE49-F238E27FC236}">
                <a16:creationId xmlns:a16="http://schemas.microsoft.com/office/drawing/2014/main" id="{C3DEC579-227F-4D25-87A1-2DE006A9E395}"/>
              </a:ext>
            </a:extLst>
          </p:cNvPr>
          <p:cNvSpPr/>
          <p:nvPr/>
        </p:nvSpPr>
        <p:spPr>
          <a:xfrm>
            <a:off x="4727576" y="2956140"/>
            <a:ext cx="1044575" cy="1027112"/>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reeform 12">
            <a:extLst>
              <a:ext uri="{FF2B5EF4-FFF2-40B4-BE49-F238E27FC236}">
                <a16:creationId xmlns:a16="http://schemas.microsoft.com/office/drawing/2014/main" id="{7E7BB708-1F92-44AE-A95E-96FACD4B4DBB}"/>
              </a:ext>
            </a:extLst>
          </p:cNvPr>
          <p:cNvSpPr/>
          <p:nvPr/>
        </p:nvSpPr>
        <p:spPr>
          <a:xfrm>
            <a:off x="4727576" y="3981665"/>
            <a:ext cx="1044575" cy="1027112"/>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FFB2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155" name="Group 7">
            <a:extLst>
              <a:ext uri="{FF2B5EF4-FFF2-40B4-BE49-F238E27FC236}">
                <a16:creationId xmlns:a16="http://schemas.microsoft.com/office/drawing/2014/main" id="{871362B2-1858-4FDC-A90B-6552F808358B}"/>
              </a:ext>
            </a:extLst>
          </p:cNvPr>
          <p:cNvGrpSpPr>
            <a:grpSpLocks/>
          </p:cNvGrpSpPr>
          <p:nvPr/>
        </p:nvGrpSpPr>
        <p:grpSpPr bwMode="auto">
          <a:xfrm>
            <a:off x="5757863" y="1930615"/>
            <a:ext cx="554038" cy="4614862"/>
            <a:chOff x="3185158" y="1851503"/>
            <a:chExt cx="1027273" cy="4615972"/>
          </a:xfrm>
        </p:grpSpPr>
        <p:sp>
          <p:nvSpPr>
            <p:cNvPr id="4" name="Freeform 3">
              <a:extLst>
                <a:ext uri="{FF2B5EF4-FFF2-40B4-BE49-F238E27FC236}">
                  <a16:creationId xmlns:a16="http://schemas.microsoft.com/office/drawing/2014/main" id="{845C0404-5B4F-4AF2-87B1-BD2FBDF07B8E}"/>
                </a:ext>
              </a:extLst>
            </p:cNvPr>
            <p:cNvSpPr/>
            <p:nvPr/>
          </p:nvSpPr>
          <p:spPr>
            <a:xfrm>
              <a:off x="3185158" y="1851503"/>
              <a:ext cx="1024328" cy="1537070"/>
            </a:xfrm>
            <a:custGeom>
              <a:avLst/>
              <a:gdLst>
                <a:gd name="connsiteX0" fmla="*/ 7620 w 1013460"/>
                <a:gd name="connsiteY0" fmla="*/ 0 h 1539240"/>
                <a:gd name="connsiteX1" fmla="*/ 0 w 1013460"/>
                <a:gd name="connsiteY1" fmla="*/ 1036320 h 1539240"/>
                <a:gd name="connsiteX2" fmla="*/ 1013460 w 1013460"/>
                <a:gd name="connsiteY2" fmla="*/ 1539240 h 1539240"/>
                <a:gd name="connsiteX3" fmla="*/ 1013460 w 1013460"/>
                <a:gd name="connsiteY3" fmla="*/ 510540 h 1539240"/>
                <a:gd name="connsiteX4" fmla="*/ 7620 w 1013460"/>
                <a:gd name="connsiteY4" fmla="*/ 0 h 1539240"/>
                <a:gd name="connsiteX0" fmla="*/ 5265 w 1011105"/>
                <a:gd name="connsiteY0" fmla="*/ 0 h 1539240"/>
                <a:gd name="connsiteX1" fmla="*/ 0 w 1011105"/>
                <a:gd name="connsiteY1" fmla="*/ 1029176 h 1539240"/>
                <a:gd name="connsiteX2" fmla="*/ 1011105 w 1011105"/>
                <a:gd name="connsiteY2" fmla="*/ 1539240 h 1539240"/>
                <a:gd name="connsiteX3" fmla="*/ 1011105 w 1011105"/>
                <a:gd name="connsiteY3" fmla="*/ 510540 h 1539240"/>
                <a:gd name="connsiteX4" fmla="*/ 5265 w 1011105"/>
                <a:gd name="connsiteY4" fmla="*/ 0 h 1539240"/>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08158 h 1536858"/>
                <a:gd name="connsiteX4" fmla="*/ 0 w 1012905"/>
                <a:gd name="connsiteY4" fmla="*/ 0 h 1536858"/>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15301 h 1536858"/>
                <a:gd name="connsiteX4" fmla="*/ 0 w 1012905"/>
                <a:gd name="connsiteY4" fmla="*/ 0 h 1536858"/>
                <a:gd name="connsiteX0" fmla="*/ 555 w 1013460"/>
                <a:gd name="connsiteY0" fmla="*/ 0 h 1536858"/>
                <a:gd name="connsiteX1" fmla="*/ 0 w 1013460"/>
                <a:gd name="connsiteY1" fmla="*/ 1026794 h 1536858"/>
                <a:gd name="connsiteX2" fmla="*/ 1013460 w 1013460"/>
                <a:gd name="connsiteY2" fmla="*/ 1536858 h 1536858"/>
                <a:gd name="connsiteX3" fmla="*/ 1013460 w 1013460"/>
                <a:gd name="connsiteY3" fmla="*/ 515301 h 1536858"/>
                <a:gd name="connsiteX4" fmla="*/ 555 w 1013460"/>
                <a:gd name="connsiteY4" fmla="*/ 0 h 1536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3460" h="1536858">
                  <a:moveTo>
                    <a:pt x="555" y="0"/>
                  </a:moveTo>
                  <a:lnTo>
                    <a:pt x="0" y="1026794"/>
                  </a:lnTo>
                  <a:lnTo>
                    <a:pt x="1013460" y="1536858"/>
                  </a:lnTo>
                  <a:lnTo>
                    <a:pt x="1013460" y="515301"/>
                  </a:lnTo>
                  <a:lnTo>
                    <a:pt x="555" y="0"/>
                  </a:lnTo>
                  <a:close/>
                </a:path>
              </a:pathLst>
            </a:custGeom>
            <a:solidFill>
              <a:srgbClr val="0E90C4"/>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Freeform 8">
              <a:extLst>
                <a:ext uri="{FF2B5EF4-FFF2-40B4-BE49-F238E27FC236}">
                  <a16:creationId xmlns:a16="http://schemas.microsoft.com/office/drawing/2014/main" id="{6C384A04-53A8-42C1-895D-F7735CFF3E41}"/>
                </a:ext>
              </a:extLst>
            </p:cNvPr>
            <p:cNvSpPr/>
            <p:nvPr/>
          </p:nvSpPr>
          <p:spPr>
            <a:xfrm>
              <a:off x="3185160" y="2880450"/>
              <a:ext cx="1027271" cy="1535481"/>
            </a:xfrm>
            <a:custGeom>
              <a:avLst/>
              <a:gdLst>
                <a:gd name="connsiteX0" fmla="*/ 7620 w 1013460"/>
                <a:gd name="connsiteY0" fmla="*/ 0 h 1539240"/>
                <a:gd name="connsiteX1" fmla="*/ 0 w 1013460"/>
                <a:gd name="connsiteY1" fmla="*/ 1036320 h 1539240"/>
                <a:gd name="connsiteX2" fmla="*/ 1013460 w 1013460"/>
                <a:gd name="connsiteY2" fmla="*/ 1539240 h 1539240"/>
                <a:gd name="connsiteX3" fmla="*/ 1013460 w 1013460"/>
                <a:gd name="connsiteY3" fmla="*/ 510540 h 1539240"/>
                <a:gd name="connsiteX4" fmla="*/ 7620 w 1013460"/>
                <a:gd name="connsiteY4" fmla="*/ 0 h 1539240"/>
                <a:gd name="connsiteX0" fmla="*/ 5265 w 1011105"/>
                <a:gd name="connsiteY0" fmla="*/ 0 h 1539240"/>
                <a:gd name="connsiteX1" fmla="*/ 0 w 1011105"/>
                <a:gd name="connsiteY1" fmla="*/ 1029176 h 1539240"/>
                <a:gd name="connsiteX2" fmla="*/ 1011105 w 1011105"/>
                <a:gd name="connsiteY2" fmla="*/ 1539240 h 1539240"/>
                <a:gd name="connsiteX3" fmla="*/ 1011105 w 1011105"/>
                <a:gd name="connsiteY3" fmla="*/ 510540 h 1539240"/>
                <a:gd name="connsiteX4" fmla="*/ 5265 w 1011105"/>
                <a:gd name="connsiteY4" fmla="*/ 0 h 1539240"/>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08158 h 1536858"/>
                <a:gd name="connsiteX4" fmla="*/ 0 w 1012905"/>
                <a:gd name="connsiteY4" fmla="*/ 0 h 1536858"/>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15301 h 1536858"/>
                <a:gd name="connsiteX4" fmla="*/ 0 w 1012905"/>
                <a:gd name="connsiteY4" fmla="*/ 0 h 1536858"/>
                <a:gd name="connsiteX0" fmla="*/ 0 w 1015259"/>
                <a:gd name="connsiteY0" fmla="*/ 0 h 1536858"/>
                <a:gd name="connsiteX1" fmla="*/ 1800 w 1015259"/>
                <a:gd name="connsiteY1" fmla="*/ 1026794 h 1536858"/>
                <a:gd name="connsiteX2" fmla="*/ 1012905 w 1015259"/>
                <a:gd name="connsiteY2" fmla="*/ 1536858 h 1536858"/>
                <a:gd name="connsiteX3" fmla="*/ 1015259 w 1015259"/>
                <a:gd name="connsiteY3" fmla="*/ 510536 h 1536858"/>
                <a:gd name="connsiteX4" fmla="*/ 0 w 1015259"/>
                <a:gd name="connsiteY4" fmla="*/ 0 h 1536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259" h="1536858">
                  <a:moveTo>
                    <a:pt x="0" y="0"/>
                  </a:moveTo>
                  <a:lnTo>
                    <a:pt x="1800" y="1026794"/>
                  </a:lnTo>
                  <a:lnTo>
                    <a:pt x="1012905" y="1536858"/>
                  </a:lnTo>
                  <a:cubicBezTo>
                    <a:pt x="1013690" y="1194751"/>
                    <a:pt x="1014474" y="852643"/>
                    <a:pt x="1015259" y="510536"/>
                  </a:cubicBezTo>
                  <a:lnTo>
                    <a:pt x="0" y="0"/>
                  </a:lnTo>
                  <a:close/>
                </a:path>
              </a:pathLst>
            </a:custGeom>
            <a:solidFill>
              <a:srgbClr val="3636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Freeform 11">
              <a:extLst>
                <a:ext uri="{FF2B5EF4-FFF2-40B4-BE49-F238E27FC236}">
                  <a16:creationId xmlns:a16="http://schemas.microsoft.com/office/drawing/2014/main" id="{ACE59085-9753-4C9B-BBD4-75CE93DC9FC5}"/>
                </a:ext>
              </a:extLst>
            </p:cNvPr>
            <p:cNvSpPr/>
            <p:nvPr/>
          </p:nvSpPr>
          <p:spPr>
            <a:xfrm>
              <a:off x="3185160" y="3904634"/>
              <a:ext cx="1027271" cy="1535482"/>
            </a:xfrm>
            <a:custGeom>
              <a:avLst/>
              <a:gdLst>
                <a:gd name="connsiteX0" fmla="*/ 7620 w 1013460"/>
                <a:gd name="connsiteY0" fmla="*/ 0 h 1539240"/>
                <a:gd name="connsiteX1" fmla="*/ 0 w 1013460"/>
                <a:gd name="connsiteY1" fmla="*/ 1036320 h 1539240"/>
                <a:gd name="connsiteX2" fmla="*/ 1013460 w 1013460"/>
                <a:gd name="connsiteY2" fmla="*/ 1539240 h 1539240"/>
                <a:gd name="connsiteX3" fmla="*/ 1013460 w 1013460"/>
                <a:gd name="connsiteY3" fmla="*/ 510540 h 1539240"/>
                <a:gd name="connsiteX4" fmla="*/ 7620 w 1013460"/>
                <a:gd name="connsiteY4" fmla="*/ 0 h 1539240"/>
                <a:gd name="connsiteX0" fmla="*/ 5265 w 1011105"/>
                <a:gd name="connsiteY0" fmla="*/ 0 h 1539240"/>
                <a:gd name="connsiteX1" fmla="*/ 0 w 1011105"/>
                <a:gd name="connsiteY1" fmla="*/ 1029176 h 1539240"/>
                <a:gd name="connsiteX2" fmla="*/ 1011105 w 1011105"/>
                <a:gd name="connsiteY2" fmla="*/ 1539240 h 1539240"/>
                <a:gd name="connsiteX3" fmla="*/ 1011105 w 1011105"/>
                <a:gd name="connsiteY3" fmla="*/ 510540 h 1539240"/>
                <a:gd name="connsiteX4" fmla="*/ 5265 w 1011105"/>
                <a:gd name="connsiteY4" fmla="*/ 0 h 1539240"/>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08158 h 1536858"/>
                <a:gd name="connsiteX4" fmla="*/ 0 w 1012905"/>
                <a:gd name="connsiteY4" fmla="*/ 0 h 1536858"/>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15301 h 1536858"/>
                <a:gd name="connsiteX4" fmla="*/ 0 w 1012905"/>
                <a:gd name="connsiteY4" fmla="*/ 0 h 1536858"/>
                <a:gd name="connsiteX0" fmla="*/ 0 w 1015259"/>
                <a:gd name="connsiteY0" fmla="*/ 0 h 1536858"/>
                <a:gd name="connsiteX1" fmla="*/ 1800 w 1015259"/>
                <a:gd name="connsiteY1" fmla="*/ 1026794 h 1536858"/>
                <a:gd name="connsiteX2" fmla="*/ 1012905 w 1015259"/>
                <a:gd name="connsiteY2" fmla="*/ 1536858 h 1536858"/>
                <a:gd name="connsiteX3" fmla="*/ 1015259 w 1015259"/>
                <a:gd name="connsiteY3" fmla="*/ 510536 h 1536858"/>
                <a:gd name="connsiteX4" fmla="*/ 0 w 1015259"/>
                <a:gd name="connsiteY4" fmla="*/ 0 h 1536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259" h="1536858">
                  <a:moveTo>
                    <a:pt x="0" y="0"/>
                  </a:moveTo>
                  <a:lnTo>
                    <a:pt x="1800" y="1026794"/>
                  </a:lnTo>
                  <a:lnTo>
                    <a:pt x="1012905" y="1536858"/>
                  </a:lnTo>
                  <a:cubicBezTo>
                    <a:pt x="1013690" y="1194751"/>
                    <a:pt x="1014474" y="852643"/>
                    <a:pt x="1015259" y="510536"/>
                  </a:cubicBezTo>
                  <a:lnTo>
                    <a:pt x="0" y="0"/>
                  </a:lnTo>
                  <a:close/>
                </a:path>
              </a:pathLst>
            </a:custGeom>
            <a:solidFill>
              <a:srgbClr val="EA91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Freeform 14">
              <a:extLst>
                <a:ext uri="{FF2B5EF4-FFF2-40B4-BE49-F238E27FC236}">
                  <a16:creationId xmlns:a16="http://schemas.microsoft.com/office/drawing/2014/main" id="{41EF3467-1976-446F-9DE2-5DAC66BE6FAA}"/>
                </a:ext>
              </a:extLst>
            </p:cNvPr>
            <p:cNvSpPr/>
            <p:nvPr/>
          </p:nvSpPr>
          <p:spPr>
            <a:xfrm>
              <a:off x="3185160" y="4931994"/>
              <a:ext cx="1027271" cy="1535481"/>
            </a:xfrm>
            <a:custGeom>
              <a:avLst/>
              <a:gdLst>
                <a:gd name="connsiteX0" fmla="*/ 7620 w 1013460"/>
                <a:gd name="connsiteY0" fmla="*/ 0 h 1539240"/>
                <a:gd name="connsiteX1" fmla="*/ 0 w 1013460"/>
                <a:gd name="connsiteY1" fmla="*/ 1036320 h 1539240"/>
                <a:gd name="connsiteX2" fmla="*/ 1013460 w 1013460"/>
                <a:gd name="connsiteY2" fmla="*/ 1539240 h 1539240"/>
                <a:gd name="connsiteX3" fmla="*/ 1013460 w 1013460"/>
                <a:gd name="connsiteY3" fmla="*/ 510540 h 1539240"/>
                <a:gd name="connsiteX4" fmla="*/ 7620 w 1013460"/>
                <a:gd name="connsiteY4" fmla="*/ 0 h 1539240"/>
                <a:gd name="connsiteX0" fmla="*/ 5265 w 1011105"/>
                <a:gd name="connsiteY0" fmla="*/ 0 h 1539240"/>
                <a:gd name="connsiteX1" fmla="*/ 0 w 1011105"/>
                <a:gd name="connsiteY1" fmla="*/ 1029176 h 1539240"/>
                <a:gd name="connsiteX2" fmla="*/ 1011105 w 1011105"/>
                <a:gd name="connsiteY2" fmla="*/ 1539240 h 1539240"/>
                <a:gd name="connsiteX3" fmla="*/ 1011105 w 1011105"/>
                <a:gd name="connsiteY3" fmla="*/ 510540 h 1539240"/>
                <a:gd name="connsiteX4" fmla="*/ 5265 w 1011105"/>
                <a:gd name="connsiteY4" fmla="*/ 0 h 1539240"/>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08158 h 1536858"/>
                <a:gd name="connsiteX4" fmla="*/ 0 w 1012905"/>
                <a:gd name="connsiteY4" fmla="*/ 0 h 1536858"/>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15301 h 1536858"/>
                <a:gd name="connsiteX4" fmla="*/ 0 w 1012905"/>
                <a:gd name="connsiteY4" fmla="*/ 0 h 1536858"/>
                <a:gd name="connsiteX0" fmla="*/ 0 w 1015259"/>
                <a:gd name="connsiteY0" fmla="*/ 0 h 1536858"/>
                <a:gd name="connsiteX1" fmla="*/ 1800 w 1015259"/>
                <a:gd name="connsiteY1" fmla="*/ 1026794 h 1536858"/>
                <a:gd name="connsiteX2" fmla="*/ 1012905 w 1015259"/>
                <a:gd name="connsiteY2" fmla="*/ 1536858 h 1536858"/>
                <a:gd name="connsiteX3" fmla="*/ 1015259 w 1015259"/>
                <a:gd name="connsiteY3" fmla="*/ 510536 h 1536858"/>
                <a:gd name="connsiteX4" fmla="*/ 0 w 1015259"/>
                <a:gd name="connsiteY4" fmla="*/ 0 h 1536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259" h="1536858">
                  <a:moveTo>
                    <a:pt x="0" y="0"/>
                  </a:moveTo>
                  <a:lnTo>
                    <a:pt x="1800" y="1026794"/>
                  </a:lnTo>
                  <a:lnTo>
                    <a:pt x="1012905" y="1536858"/>
                  </a:lnTo>
                  <a:cubicBezTo>
                    <a:pt x="1013690" y="1194751"/>
                    <a:pt x="1014474" y="852643"/>
                    <a:pt x="1015259" y="510536"/>
                  </a:cubicBezTo>
                  <a:lnTo>
                    <a:pt x="0" y="0"/>
                  </a:lnTo>
                  <a:close/>
                </a:path>
              </a:pathLst>
            </a:custGeom>
            <a:solidFill>
              <a:srgbClr val="EA003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6" name="Freeform 15">
            <a:extLst>
              <a:ext uri="{FF2B5EF4-FFF2-40B4-BE49-F238E27FC236}">
                <a16:creationId xmlns:a16="http://schemas.microsoft.com/office/drawing/2014/main" id="{778FAD86-C36E-4EB0-9AC8-74DE57AE4C31}"/>
              </a:ext>
            </a:extLst>
          </p:cNvPr>
          <p:cNvSpPr/>
          <p:nvPr/>
        </p:nvSpPr>
        <p:spPr>
          <a:xfrm>
            <a:off x="4727576" y="5008778"/>
            <a:ext cx="1044575" cy="1027113"/>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FF2E5B"/>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157" name="Group 24">
            <a:extLst>
              <a:ext uri="{FF2B5EF4-FFF2-40B4-BE49-F238E27FC236}">
                <a16:creationId xmlns:a16="http://schemas.microsoft.com/office/drawing/2014/main" id="{37EDCE26-28EC-473E-B81B-91C61623270E}"/>
              </a:ext>
            </a:extLst>
          </p:cNvPr>
          <p:cNvGrpSpPr>
            <a:grpSpLocks/>
          </p:cNvGrpSpPr>
          <p:nvPr/>
        </p:nvGrpSpPr>
        <p:grpSpPr bwMode="auto">
          <a:xfrm>
            <a:off x="6310313" y="916203"/>
            <a:ext cx="4857750" cy="4603750"/>
            <a:chOff x="4210049" y="838200"/>
            <a:chExt cx="3330576" cy="4603232"/>
          </a:xfrm>
        </p:grpSpPr>
        <p:sp>
          <p:nvSpPr>
            <p:cNvPr id="6" name="Freeform 5">
              <a:extLst>
                <a:ext uri="{FF2B5EF4-FFF2-40B4-BE49-F238E27FC236}">
                  <a16:creationId xmlns:a16="http://schemas.microsoft.com/office/drawing/2014/main" id="{8FEAD347-3BB3-4B7F-AAEC-BB56A352668B}"/>
                </a:ext>
              </a:extLst>
            </p:cNvPr>
            <p:cNvSpPr/>
            <p:nvPr/>
          </p:nvSpPr>
          <p:spPr>
            <a:xfrm>
              <a:off x="4210049" y="838200"/>
              <a:ext cx="3330576" cy="2550826"/>
            </a:xfrm>
            <a:custGeom>
              <a:avLst/>
              <a:gdLst>
                <a:gd name="connsiteX0" fmla="*/ 0 w 3314700"/>
                <a:gd name="connsiteY0" fmla="*/ 1498600 h 2540000"/>
                <a:gd name="connsiteX1" fmla="*/ 0 w 3314700"/>
                <a:gd name="connsiteY1" fmla="*/ 2540000 h 2540000"/>
                <a:gd name="connsiteX2" fmla="*/ 3060700 w 3314700"/>
                <a:gd name="connsiteY2" fmla="*/ 1003300 h 2540000"/>
                <a:gd name="connsiteX3" fmla="*/ 3314700 w 3314700"/>
                <a:gd name="connsiteY3" fmla="*/ 342900 h 2540000"/>
                <a:gd name="connsiteX4" fmla="*/ 3022600 w 3314700"/>
                <a:gd name="connsiteY4" fmla="*/ 0 h 2540000"/>
                <a:gd name="connsiteX5" fmla="*/ 0 w 3314700"/>
                <a:gd name="connsiteY5" fmla="*/ 1498600 h 2540000"/>
                <a:gd name="connsiteX0" fmla="*/ 0 w 3314700"/>
                <a:gd name="connsiteY0" fmla="*/ 1498600 h 2525713"/>
                <a:gd name="connsiteX1" fmla="*/ 0 w 3314700"/>
                <a:gd name="connsiteY1" fmla="*/ 2525713 h 2525713"/>
                <a:gd name="connsiteX2" fmla="*/ 3060700 w 3314700"/>
                <a:gd name="connsiteY2" fmla="*/ 1003300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14700"/>
                <a:gd name="connsiteY0" fmla="*/ 1498600 h 2525713"/>
                <a:gd name="connsiteX1" fmla="*/ 0 w 3314700"/>
                <a:gd name="connsiteY1" fmla="*/ 2525713 h 2525713"/>
                <a:gd name="connsiteX2" fmla="*/ 3070225 w 3314700"/>
                <a:gd name="connsiteY2" fmla="*/ 993775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30575"/>
                <a:gd name="connsiteY0" fmla="*/ 1498600 h 2525713"/>
                <a:gd name="connsiteX1" fmla="*/ 0 w 3330575"/>
                <a:gd name="connsiteY1" fmla="*/ 2525713 h 2525713"/>
                <a:gd name="connsiteX2" fmla="*/ 3070225 w 3330575"/>
                <a:gd name="connsiteY2" fmla="*/ 993775 h 2525713"/>
                <a:gd name="connsiteX3" fmla="*/ 3330575 w 3330575"/>
                <a:gd name="connsiteY3" fmla="*/ 349250 h 2525713"/>
                <a:gd name="connsiteX4" fmla="*/ 3022600 w 3330575"/>
                <a:gd name="connsiteY4" fmla="*/ 0 h 2525713"/>
                <a:gd name="connsiteX5" fmla="*/ 0 w 3330575"/>
                <a:gd name="connsiteY5" fmla="*/ 1498600 h 2525713"/>
                <a:gd name="connsiteX0" fmla="*/ 0 w 3330575"/>
                <a:gd name="connsiteY0" fmla="*/ 1524000 h 2551113"/>
                <a:gd name="connsiteX1" fmla="*/ 0 w 3330575"/>
                <a:gd name="connsiteY1" fmla="*/ 2551113 h 2551113"/>
                <a:gd name="connsiteX2" fmla="*/ 3070225 w 3330575"/>
                <a:gd name="connsiteY2" fmla="*/ 1019175 h 2551113"/>
                <a:gd name="connsiteX3" fmla="*/ 3330575 w 3330575"/>
                <a:gd name="connsiteY3" fmla="*/ 374650 h 2551113"/>
                <a:gd name="connsiteX4" fmla="*/ 3070225 w 3330575"/>
                <a:gd name="connsiteY4" fmla="*/ 0 h 2551113"/>
                <a:gd name="connsiteX5" fmla="*/ 0 w 3330575"/>
                <a:gd name="connsiteY5" fmla="*/ 1524000 h 2551113"/>
                <a:gd name="connsiteX0" fmla="*/ 0 w 3330575"/>
                <a:gd name="connsiteY0" fmla="*/ 1524000 h 2551113"/>
                <a:gd name="connsiteX1" fmla="*/ 0 w 3330575"/>
                <a:gd name="connsiteY1" fmla="*/ 2551113 h 2551113"/>
                <a:gd name="connsiteX2" fmla="*/ 3070225 w 3330575"/>
                <a:gd name="connsiteY2" fmla="*/ 1028700 h 2551113"/>
                <a:gd name="connsiteX3" fmla="*/ 3330575 w 3330575"/>
                <a:gd name="connsiteY3" fmla="*/ 374650 h 2551113"/>
                <a:gd name="connsiteX4" fmla="*/ 3070225 w 3330575"/>
                <a:gd name="connsiteY4" fmla="*/ 0 h 2551113"/>
                <a:gd name="connsiteX5" fmla="*/ 0 w 3330575"/>
                <a:gd name="connsiteY5" fmla="*/ 1524000 h 2551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0575" h="2551113">
                  <a:moveTo>
                    <a:pt x="0" y="1524000"/>
                  </a:moveTo>
                  <a:lnTo>
                    <a:pt x="0" y="2551113"/>
                  </a:lnTo>
                  <a:lnTo>
                    <a:pt x="3070225" y="1028700"/>
                  </a:lnTo>
                  <a:lnTo>
                    <a:pt x="3330575" y="374650"/>
                  </a:lnTo>
                  <a:lnTo>
                    <a:pt x="3070225" y="0"/>
                  </a:lnTo>
                  <a:lnTo>
                    <a:pt x="0" y="1524000"/>
                  </a:lnTo>
                  <a:close/>
                </a:path>
              </a:pathLst>
            </a:custGeom>
            <a:solidFill>
              <a:srgbClr val="3DBEF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10">
              <a:extLst>
                <a:ext uri="{FF2B5EF4-FFF2-40B4-BE49-F238E27FC236}">
                  <a16:creationId xmlns:a16="http://schemas.microsoft.com/office/drawing/2014/main" id="{0EFDAAD0-E84E-4AC3-842E-68A0B0EA2D03}"/>
                </a:ext>
              </a:extLst>
            </p:cNvPr>
            <p:cNvSpPr/>
            <p:nvPr/>
          </p:nvSpPr>
          <p:spPr>
            <a:xfrm>
              <a:off x="4210049" y="2112819"/>
              <a:ext cx="2801602" cy="2303203"/>
            </a:xfrm>
            <a:custGeom>
              <a:avLst/>
              <a:gdLst>
                <a:gd name="connsiteX0" fmla="*/ 0 w 3314700"/>
                <a:gd name="connsiteY0" fmla="*/ 1498600 h 2540000"/>
                <a:gd name="connsiteX1" fmla="*/ 0 w 3314700"/>
                <a:gd name="connsiteY1" fmla="*/ 2540000 h 2540000"/>
                <a:gd name="connsiteX2" fmla="*/ 3060700 w 3314700"/>
                <a:gd name="connsiteY2" fmla="*/ 1003300 h 2540000"/>
                <a:gd name="connsiteX3" fmla="*/ 3314700 w 3314700"/>
                <a:gd name="connsiteY3" fmla="*/ 342900 h 2540000"/>
                <a:gd name="connsiteX4" fmla="*/ 3022600 w 3314700"/>
                <a:gd name="connsiteY4" fmla="*/ 0 h 2540000"/>
                <a:gd name="connsiteX5" fmla="*/ 0 w 3314700"/>
                <a:gd name="connsiteY5" fmla="*/ 1498600 h 2540000"/>
                <a:gd name="connsiteX0" fmla="*/ 0 w 3314700"/>
                <a:gd name="connsiteY0" fmla="*/ 1498600 h 2525713"/>
                <a:gd name="connsiteX1" fmla="*/ 0 w 3314700"/>
                <a:gd name="connsiteY1" fmla="*/ 2525713 h 2525713"/>
                <a:gd name="connsiteX2" fmla="*/ 3060700 w 3314700"/>
                <a:gd name="connsiteY2" fmla="*/ 1003300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14700"/>
                <a:gd name="connsiteY0" fmla="*/ 1498600 h 2525713"/>
                <a:gd name="connsiteX1" fmla="*/ 0 w 3314700"/>
                <a:gd name="connsiteY1" fmla="*/ 2525713 h 2525713"/>
                <a:gd name="connsiteX2" fmla="*/ 3070225 w 3314700"/>
                <a:gd name="connsiteY2" fmla="*/ 993775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30575"/>
                <a:gd name="connsiteY0" fmla="*/ 1498600 h 2525713"/>
                <a:gd name="connsiteX1" fmla="*/ 0 w 3330575"/>
                <a:gd name="connsiteY1" fmla="*/ 2525713 h 2525713"/>
                <a:gd name="connsiteX2" fmla="*/ 3070225 w 3330575"/>
                <a:gd name="connsiteY2" fmla="*/ 993775 h 2525713"/>
                <a:gd name="connsiteX3" fmla="*/ 3330575 w 3330575"/>
                <a:gd name="connsiteY3" fmla="*/ 349250 h 2525713"/>
                <a:gd name="connsiteX4" fmla="*/ 3022600 w 3330575"/>
                <a:gd name="connsiteY4" fmla="*/ 0 h 2525713"/>
                <a:gd name="connsiteX5" fmla="*/ 0 w 3330575"/>
                <a:gd name="connsiteY5" fmla="*/ 1498600 h 2525713"/>
                <a:gd name="connsiteX0" fmla="*/ 0 w 3330575"/>
                <a:gd name="connsiteY0" fmla="*/ 1524000 h 2551113"/>
                <a:gd name="connsiteX1" fmla="*/ 0 w 3330575"/>
                <a:gd name="connsiteY1" fmla="*/ 2551113 h 2551113"/>
                <a:gd name="connsiteX2" fmla="*/ 3070225 w 3330575"/>
                <a:gd name="connsiteY2" fmla="*/ 1019175 h 2551113"/>
                <a:gd name="connsiteX3" fmla="*/ 3330575 w 3330575"/>
                <a:gd name="connsiteY3" fmla="*/ 374650 h 2551113"/>
                <a:gd name="connsiteX4" fmla="*/ 3070225 w 3330575"/>
                <a:gd name="connsiteY4" fmla="*/ 0 h 2551113"/>
                <a:gd name="connsiteX5" fmla="*/ 0 w 3330575"/>
                <a:gd name="connsiteY5" fmla="*/ 1524000 h 2551113"/>
                <a:gd name="connsiteX0" fmla="*/ 0 w 3330575"/>
                <a:gd name="connsiteY0" fmla="*/ 1276350 h 2303463"/>
                <a:gd name="connsiteX1" fmla="*/ 0 w 3330575"/>
                <a:gd name="connsiteY1" fmla="*/ 2303463 h 2303463"/>
                <a:gd name="connsiteX2" fmla="*/ 3070225 w 3330575"/>
                <a:gd name="connsiteY2" fmla="*/ 771525 h 2303463"/>
                <a:gd name="connsiteX3" fmla="*/ 3330575 w 3330575"/>
                <a:gd name="connsiteY3" fmla="*/ 127000 h 2303463"/>
                <a:gd name="connsiteX4" fmla="*/ 2574925 w 3330575"/>
                <a:gd name="connsiteY4" fmla="*/ 0 h 2303463"/>
                <a:gd name="connsiteX5" fmla="*/ 0 w 3330575"/>
                <a:gd name="connsiteY5" fmla="*/ 1276350 h 2303463"/>
                <a:gd name="connsiteX0" fmla="*/ 0 w 3070225"/>
                <a:gd name="connsiteY0" fmla="*/ 1276350 h 2303463"/>
                <a:gd name="connsiteX1" fmla="*/ 0 w 3070225"/>
                <a:gd name="connsiteY1" fmla="*/ 2303463 h 2303463"/>
                <a:gd name="connsiteX2" fmla="*/ 3070225 w 3070225"/>
                <a:gd name="connsiteY2" fmla="*/ 771525 h 2303463"/>
                <a:gd name="connsiteX3" fmla="*/ 2801938 w 3070225"/>
                <a:gd name="connsiteY3" fmla="*/ 369887 h 2303463"/>
                <a:gd name="connsiteX4" fmla="*/ 2574925 w 3070225"/>
                <a:gd name="connsiteY4" fmla="*/ 0 h 2303463"/>
                <a:gd name="connsiteX5" fmla="*/ 0 w 3070225"/>
                <a:gd name="connsiteY5" fmla="*/ 1276350 h 2303463"/>
                <a:gd name="connsiteX0" fmla="*/ 0 w 2801938"/>
                <a:gd name="connsiteY0" fmla="*/ 1276350 h 2303463"/>
                <a:gd name="connsiteX1" fmla="*/ 0 w 2801938"/>
                <a:gd name="connsiteY1" fmla="*/ 2303463 h 2303463"/>
                <a:gd name="connsiteX2" fmla="*/ 2565400 w 2801938"/>
                <a:gd name="connsiteY2" fmla="*/ 1023938 h 2303463"/>
                <a:gd name="connsiteX3" fmla="*/ 2801938 w 2801938"/>
                <a:gd name="connsiteY3" fmla="*/ 369887 h 2303463"/>
                <a:gd name="connsiteX4" fmla="*/ 2574925 w 2801938"/>
                <a:gd name="connsiteY4" fmla="*/ 0 h 2303463"/>
                <a:gd name="connsiteX5" fmla="*/ 0 w 2801938"/>
                <a:gd name="connsiteY5" fmla="*/ 1276350 h 230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1938" h="2303463">
                  <a:moveTo>
                    <a:pt x="0" y="1276350"/>
                  </a:moveTo>
                  <a:lnTo>
                    <a:pt x="0" y="2303463"/>
                  </a:lnTo>
                  <a:lnTo>
                    <a:pt x="2565400" y="1023938"/>
                  </a:lnTo>
                  <a:lnTo>
                    <a:pt x="2801938" y="369887"/>
                  </a:lnTo>
                  <a:lnTo>
                    <a:pt x="2574925" y="0"/>
                  </a:lnTo>
                  <a:lnTo>
                    <a:pt x="0" y="1276350"/>
                  </a:lnTo>
                  <a:close/>
                </a:path>
              </a:pathLst>
            </a:custGeom>
            <a:solidFill>
              <a:srgbClr val="696969"/>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Freeform 13">
              <a:extLst>
                <a:ext uri="{FF2B5EF4-FFF2-40B4-BE49-F238E27FC236}">
                  <a16:creationId xmlns:a16="http://schemas.microsoft.com/office/drawing/2014/main" id="{90E7A0FA-6A8B-4094-8952-B24D705992F1}"/>
                </a:ext>
              </a:extLst>
            </p:cNvPr>
            <p:cNvSpPr/>
            <p:nvPr/>
          </p:nvSpPr>
          <p:spPr>
            <a:xfrm>
              <a:off x="4210049" y="3395375"/>
              <a:ext cx="2292220" cy="2046057"/>
            </a:xfrm>
            <a:custGeom>
              <a:avLst/>
              <a:gdLst>
                <a:gd name="connsiteX0" fmla="*/ 0 w 3314700"/>
                <a:gd name="connsiteY0" fmla="*/ 1498600 h 2540000"/>
                <a:gd name="connsiteX1" fmla="*/ 0 w 3314700"/>
                <a:gd name="connsiteY1" fmla="*/ 2540000 h 2540000"/>
                <a:gd name="connsiteX2" fmla="*/ 3060700 w 3314700"/>
                <a:gd name="connsiteY2" fmla="*/ 1003300 h 2540000"/>
                <a:gd name="connsiteX3" fmla="*/ 3314700 w 3314700"/>
                <a:gd name="connsiteY3" fmla="*/ 342900 h 2540000"/>
                <a:gd name="connsiteX4" fmla="*/ 3022600 w 3314700"/>
                <a:gd name="connsiteY4" fmla="*/ 0 h 2540000"/>
                <a:gd name="connsiteX5" fmla="*/ 0 w 3314700"/>
                <a:gd name="connsiteY5" fmla="*/ 1498600 h 2540000"/>
                <a:gd name="connsiteX0" fmla="*/ 0 w 3314700"/>
                <a:gd name="connsiteY0" fmla="*/ 1498600 h 2525713"/>
                <a:gd name="connsiteX1" fmla="*/ 0 w 3314700"/>
                <a:gd name="connsiteY1" fmla="*/ 2525713 h 2525713"/>
                <a:gd name="connsiteX2" fmla="*/ 3060700 w 3314700"/>
                <a:gd name="connsiteY2" fmla="*/ 1003300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14700"/>
                <a:gd name="connsiteY0" fmla="*/ 1498600 h 2525713"/>
                <a:gd name="connsiteX1" fmla="*/ 0 w 3314700"/>
                <a:gd name="connsiteY1" fmla="*/ 2525713 h 2525713"/>
                <a:gd name="connsiteX2" fmla="*/ 3070225 w 3314700"/>
                <a:gd name="connsiteY2" fmla="*/ 993775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30575"/>
                <a:gd name="connsiteY0" fmla="*/ 1498600 h 2525713"/>
                <a:gd name="connsiteX1" fmla="*/ 0 w 3330575"/>
                <a:gd name="connsiteY1" fmla="*/ 2525713 h 2525713"/>
                <a:gd name="connsiteX2" fmla="*/ 3070225 w 3330575"/>
                <a:gd name="connsiteY2" fmla="*/ 993775 h 2525713"/>
                <a:gd name="connsiteX3" fmla="*/ 3330575 w 3330575"/>
                <a:gd name="connsiteY3" fmla="*/ 349250 h 2525713"/>
                <a:gd name="connsiteX4" fmla="*/ 3022600 w 3330575"/>
                <a:gd name="connsiteY4" fmla="*/ 0 h 2525713"/>
                <a:gd name="connsiteX5" fmla="*/ 0 w 3330575"/>
                <a:gd name="connsiteY5" fmla="*/ 1498600 h 2525713"/>
                <a:gd name="connsiteX0" fmla="*/ 0 w 3330575"/>
                <a:gd name="connsiteY0" fmla="*/ 1524000 h 2551113"/>
                <a:gd name="connsiteX1" fmla="*/ 0 w 3330575"/>
                <a:gd name="connsiteY1" fmla="*/ 2551113 h 2551113"/>
                <a:gd name="connsiteX2" fmla="*/ 3070225 w 3330575"/>
                <a:gd name="connsiteY2" fmla="*/ 1019175 h 2551113"/>
                <a:gd name="connsiteX3" fmla="*/ 3330575 w 3330575"/>
                <a:gd name="connsiteY3" fmla="*/ 374650 h 2551113"/>
                <a:gd name="connsiteX4" fmla="*/ 3070225 w 3330575"/>
                <a:gd name="connsiteY4" fmla="*/ 0 h 2551113"/>
                <a:gd name="connsiteX5" fmla="*/ 0 w 3330575"/>
                <a:gd name="connsiteY5" fmla="*/ 1524000 h 2551113"/>
                <a:gd name="connsiteX0" fmla="*/ 0 w 3330575"/>
                <a:gd name="connsiteY0" fmla="*/ 1276350 h 2303463"/>
                <a:gd name="connsiteX1" fmla="*/ 0 w 3330575"/>
                <a:gd name="connsiteY1" fmla="*/ 2303463 h 2303463"/>
                <a:gd name="connsiteX2" fmla="*/ 3070225 w 3330575"/>
                <a:gd name="connsiteY2" fmla="*/ 771525 h 2303463"/>
                <a:gd name="connsiteX3" fmla="*/ 3330575 w 3330575"/>
                <a:gd name="connsiteY3" fmla="*/ 127000 h 2303463"/>
                <a:gd name="connsiteX4" fmla="*/ 2574925 w 3330575"/>
                <a:gd name="connsiteY4" fmla="*/ 0 h 2303463"/>
                <a:gd name="connsiteX5" fmla="*/ 0 w 3330575"/>
                <a:gd name="connsiteY5" fmla="*/ 1276350 h 2303463"/>
                <a:gd name="connsiteX0" fmla="*/ 0 w 3070225"/>
                <a:gd name="connsiteY0" fmla="*/ 1276350 h 2303463"/>
                <a:gd name="connsiteX1" fmla="*/ 0 w 3070225"/>
                <a:gd name="connsiteY1" fmla="*/ 2303463 h 2303463"/>
                <a:gd name="connsiteX2" fmla="*/ 3070225 w 3070225"/>
                <a:gd name="connsiteY2" fmla="*/ 771525 h 2303463"/>
                <a:gd name="connsiteX3" fmla="*/ 2801938 w 3070225"/>
                <a:gd name="connsiteY3" fmla="*/ 369887 h 2303463"/>
                <a:gd name="connsiteX4" fmla="*/ 2574925 w 3070225"/>
                <a:gd name="connsiteY4" fmla="*/ 0 h 2303463"/>
                <a:gd name="connsiteX5" fmla="*/ 0 w 3070225"/>
                <a:gd name="connsiteY5" fmla="*/ 1276350 h 2303463"/>
                <a:gd name="connsiteX0" fmla="*/ 0 w 2801938"/>
                <a:gd name="connsiteY0" fmla="*/ 1276350 h 2303463"/>
                <a:gd name="connsiteX1" fmla="*/ 0 w 2801938"/>
                <a:gd name="connsiteY1" fmla="*/ 2303463 h 2303463"/>
                <a:gd name="connsiteX2" fmla="*/ 2565400 w 2801938"/>
                <a:gd name="connsiteY2" fmla="*/ 1023938 h 2303463"/>
                <a:gd name="connsiteX3" fmla="*/ 2801938 w 2801938"/>
                <a:gd name="connsiteY3" fmla="*/ 369887 h 2303463"/>
                <a:gd name="connsiteX4" fmla="*/ 2574925 w 2801938"/>
                <a:gd name="connsiteY4" fmla="*/ 0 h 2303463"/>
                <a:gd name="connsiteX5" fmla="*/ 0 w 2801938"/>
                <a:gd name="connsiteY5" fmla="*/ 1276350 h 2303463"/>
                <a:gd name="connsiteX0" fmla="*/ 0 w 2801938"/>
                <a:gd name="connsiteY0" fmla="*/ 1019175 h 2046288"/>
                <a:gd name="connsiteX1" fmla="*/ 0 w 2801938"/>
                <a:gd name="connsiteY1" fmla="*/ 2046288 h 2046288"/>
                <a:gd name="connsiteX2" fmla="*/ 2565400 w 2801938"/>
                <a:gd name="connsiteY2" fmla="*/ 766763 h 2046288"/>
                <a:gd name="connsiteX3" fmla="*/ 2801938 w 2801938"/>
                <a:gd name="connsiteY3" fmla="*/ 112712 h 2046288"/>
                <a:gd name="connsiteX4" fmla="*/ 2051050 w 2801938"/>
                <a:gd name="connsiteY4" fmla="*/ 0 h 2046288"/>
                <a:gd name="connsiteX5" fmla="*/ 0 w 2801938"/>
                <a:gd name="connsiteY5" fmla="*/ 1019175 h 2046288"/>
                <a:gd name="connsiteX0" fmla="*/ 0 w 2565400"/>
                <a:gd name="connsiteY0" fmla="*/ 1019175 h 2046288"/>
                <a:gd name="connsiteX1" fmla="*/ 0 w 2565400"/>
                <a:gd name="connsiteY1" fmla="*/ 2046288 h 2046288"/>
                <a:gd name="connsiteX2" fmla="*/ 2565400 w 2565400"/>
                <a:gd name="connsiteY2" fmla="*/ 766763 h 2046288"/>
                <a:gd name="connsiteX3" fmla="*/ 2292351 w 2565400"/>
                <a:gd name="connsiteY3" fmla="*/ 355599 h 2046288"/>
                <a:gd name="connsiteX4" fmla="*/ 2051050 w 2565400"/>
                <a:gd name="connsiteY4" fmla="*/ 0 h 2046288"/>
                <a:gd name="connsiteX5" fmla="*/ 0 w 2565400"/>
                <a:gd name="connsiteY5" fmla="*/ 1019175 h 2046288"/>
                <a:gd name="connsiteX0" fmla="*/ 0 w 2292351"/>
                <a:gd name="connsiteY0" fmla="*/ 1019175 h 2046288"/>
                <a:gd name="connsiteX1" fmla="*/ 0 w 2292351"/>
                <a:gd name="connsiteY1" fmla="*/ 2046288 h 2046288"/>
                <a:gd name="connsiteX2" fmla="*/ 2046287 w 2292351"/>
                <a:gd name="connsiteY2" fmla="*/ 1033463 h 2046288"/>
                <a:gd name="connsiteX3" fmla="*/ 2292351 w 2292351"/>
                <a:gd name="connsiteY3" fmla="*/ 355599 h 2046288"/>
                <a:gd name="connsiteX4" fmla="*/ 2051050 w 2292351"/>
                <a:gd name="connsiteY4" fmla="*/ 0 h 2046288"/>
                <a:gd name="connsiteX5" fmla="*/ 0 w 2292351"/>
                <a:gd name="connsiteY5" fmla="*/ 1019175 h 20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2351" h="2046288">
                  <a:moveTo>
                    <a:pt x="0" y="1019175"/>
                  </a:moveTo>
                  <a:lnTo>
                    <a:pt x="0" y="2046288"/>
                  </a:lnTo>
                  <a:lnTo>
                    <a:pt x="2046287" y="1033463"/>
                  </a:lnTo>
                  <a:lnTo>
                    <a:pt x="2292351" y="355599"/>
                  </a:lnTo>
                  <a:lnTo>
                    <a:pt x="2051050" y="0"/>
                  </a:lnTo>
                  <a:lnTo>
                    <a:pt x="0" y="1019175"/>
                  </a:lnTo>
                  <a:close/>
                </a:path>
              </a:pathLst>
            </a:custGeom>
            <a:solidFill>
              <a:srgbClr val="FFB74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158" name="TextBox 19">
            <a:extLst>
              <a:ext uri="{FF2B5EF4-FFF2-40B4-BE49-F238E27FC236}">
                <a16:creationId xmlns:a16="http://schemas.microsoft.com/office/drawing/2014/main" id="{3D8D4D6C-4E4A-417E-A354-729A144E085C}"/>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sp>
        <p:nvSpPr>
          <p:cNvPr id="6159" name="TextBox 20">
            <a:extLst>
              <a:ext uri="{FF2B5EF4-FFF2-40B4-BE49-F238E27FC236}">
                <a16:creationId xmlns:a16="http://schemas.microsoft.com/office/drawing/2014/main" id="{3BD291D3-FC0B-4920-87AE-8BD22EC95AB4}"/>
              </a:ext>
            </a:extLst>
          </p:cNvPr>
          <p:cNvSpPr txBox="1">
            <a:spLocks noChangeArrowheads="1"/>
          </p:cNvSpPr>
          <p:nvPr/>
        </p:nvSpPr>
        <p:spPr bwMode="auto">
          <a:xfrm>
            <a:off x="5033964" y="2046503"/>
            <a:ext cx="549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dirty="0">
                <a:solidFill>
                  <a:schemeClr val="bg1"/>
                </a:solidFill>
                <a:latin typeface="Verdana" panose="020B0604030504040204" pitchFamily="34" charset="0"/>
              </a:rPr>
              <a:t>1</a:t>
            </a:r>
          </a:p>
        </p:txBody>
      </p:sp>
      <p:sp>
        <p:nvSpPr>
          <p:cNvPr id="6160" name="TextBox 21">
            <a:extLst>
              <a:ext uri="{FF2B5EF4-FFF2-40B4-BE49-F238E27FC236}">
                <a16:creationId xmlns:a16="http://schemas.microsoft.com/office/drawing/2014/main" id="{796B5FC4-5D5D-4E2C-9833-C4CA6279BEBD}"/>
              </a:ext>
            </a:extLst>
          </p:cNvPr>
          <p:cNvSpPr txBox="1">
            <a:spLocks noChangeArrowheads="1"/>
          </p:cNvSpPr>
          <p:nvPr/>
        </p:nvSpPr>
        <p:spPr bwMode="auto">
          <a:xfrm>
            <a:off x="5043489" y="3094253"/>
            <a:ext cx="549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2</a:t>
            </a:r>
          </a:p>
        </p:txBody>
      </p:sp>
      <p:sp>
        <p:nvSpPr>
          <p:cNvPr id="6161" name="TextBox 22">
            <a:extLst>
              <a:ext uri="{FF2B5EF4-FFF2-40B4-BE49-F238E27FC236}">
                <a16:creationId xmlns:a16="http://schemas.microsoft.com/office/drawing/2014/main" id="{B6ECACE3-08D3-4127-8330-6696892589D2}"/>
              </a:ext>
            </a:extLst>
          </p:cNvPr>
          <p:cNvSpPr txBox="1">
            <a:spLocks noChangeArrowheads="1"/>
          </p:cNvSpPr>
          <p:nvPr/>
        </p:nvSpPr>
        <p:spPr bwMode="auto">
          <a:xfrm>
            <a:off x="5043489" y="4140416"/>
            <a:ext cx="549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3</a:t>
            </a:r>
          </a:p>
        </p:txBody>
      </p:sp>
      <p:sp>
        <p:nvSpPr>
          <p:cNvPr id="6162" name="TextBox 23">
            <a:extLst>
              <a:ext uri="{FF2B5EF4-FFF2-40B4-BE49-F238E27FC236}">
                <a16:creationId xmlns:a16="http://schemas.microsoft.com/office/drawing/2014/main" id="{AD915879-861A-4D7B-9EDD-2634BC45015C}"/>
              </a:ext>
            </a:extLst>
          </p:cNvPr>
          <p:cNvSpPr txBox="1">
            <a:spLocks noChangeArrowheads="1"/>
          </p:cNvSpPr>
          <p:nvPr/>
        </p:nvSpPr>
        <p:spPr bwMode="auto">
          <a:xfrm>
            <a:off x="5043489" y="5167528"/>
            <a:ext cx="549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4</a:t>
            </a:r>
          </a:p>
        </p:txBody>
      </p:sp>
      <p:sp>
        <p:nvSpPr>
          <p:cNvPr id="6163" name="Rectangle 25">
            <a:extLst>
              <a:ext uri="{FF2B5EF4-FFF2-40B4-BE49-F238E27FC236}">
                <a16:creationId xmlns:a16="http://schemas.microsoft.com/office/drawing/2014/main" id="{A57FBC24-39DD-4131-ADE5-BDCAB8079CCB}"/>
              </a:ext>
            </a:extLst>
          </p:cNvPr>
          <p:cNvSpPr>
            <a:spLocks noChangeArrowheads="1"/>
          </p:cNvSpPr>
          <p:nvPr/>
        </p:nvSpPr>
        <p:spPr bwMode="auto">
          <a:xfrm rot="20472071">
            <a:off x="6329363" y="1998718"/>
            <a:ext cx="457200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nSpc>
                <a:spcPct val="90000"/>
              </a:lnSpc>
            </a:pPr>
            <a:r>
              <a:rPr lang="en-US" b="1" dirty="0" smtClean="0">
                <a:ln/>
                <a:solidFill>
                  <a:schemeClr val="bg1"/>
                </a:solidFill>
                <a:effectLst>
                  <a:outerShdw blurRad="38100" dist="19050" dir="2700000" algn="tl" rotWithShape="0">
                    <a:schemeClr val="dk1">
                      <a:lumMod val="50000"/>
                      <a:alpha val="40000"/>
                    </a:schemeClr>
                  </a:outerShdw>
                </a:effectLst>
                <a:latin typeface="Tahoma" panose="020B0604030504040204" pitchFamily="34" charset="0"/>
                <a:ea typeface="Tahoma" panose="020B0604030504040204" pitchFamily="34" charset="0"/>
                <a:cs typeface="Tahoma" panose="020B0604030504040204" pitchFamily="34" charset="0"/>
              </a:rPr>
              <a:t>ĐẶT VẤN ĐỀ</a:t>
            </a:r>
            <a:endParaRPr lang="en-US" b="1" dirty="0">
              <a:ln/>
              <a:solidFill>
                <a:schemeClr val="bg1"/>
              </a:solidFill>
              <a:effectLst>
                <a:outerShdw blurRad="38100" dist="19050" dir="2700000" algn="tl" rotWithShape="0">
                  <a:schemeClr val="dk1">
                    <a:lumMod val="50000"/>
                    <a:alpha val="40000"/>
                  </a:scheme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6164" name="Rectangle 28">
            <a:extLst>
              <a:ext uri="{FF2B5EF4-FFF2-40B4-BE49-F238E27FC236}">
                <a16:creationId xmlns:a16="http://schemas.microsoft.com/office/drawing/2014/main" id="{B984F75C-092B-4538-939C-E662EEBF8931}"/>
              </a:ext>
            </a:extLst>
          </p:cNvPr>
          <p:cNvSpPr>
            <a:spLocks noChangeArrowheads="1"/>
          </p:cNvSpPr>
          <p:nvPr/>
        </p:nvSpPr>
        <p:spPr bwMode="auto">
          <a:xfrm rot="20472071">
            <a:off x="6257925" y="3163943"/>
            <a:ext cx="372110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fontAlgn="base">
              <a:lnSpc>
                <a:spcPct val="90000"/>
              </a:lnSpc>
              <a:spcBef>
                <a:spcPct val="0"/>
              </a:spcBef>
              <a:spcAft>
                <a:spcPct val="0"/>
              </a:spcAft>
            </a:pPr>
            <a:r>
              <a:rPr lang="en-US" b="1" dirty="0" smtClean="0">
                <a:ln/>
                <a:solidFill>
                  <a:schemeClr val="bg1"/>
                </a:solidFill>
                <a:effectLst>
                  <a:outerShdw blurRad="38100" dist="19050" dir="2700000" algn="tl" rotWithShape="0">
                    <a:schemeClr val="dk1">
                      <a:lumMod val="50000"/>
                      <a:alpha val="40000"/>
                    </a:schemeClr>
                  </a:outerShdw>
                </a:effectLst>
                <a:latin typeface="Tahoma" panose="020B0604030504040204" pitchFamily="34" charset="0"/>
                <a:ea typeface="Tahoma" panose="020B0604030504040204" pitchFamily="34" charset="0"/>
                <a:cs typeface="Tahoma" panose="020B0604030504040204" pitchFamily="34" charset="0"/>
              </a:rPr>
              <a:t>ĐỊNH HƯỚNG ĐỀ TÀI</a:t>
            </a:r>
            <a:endParaRPr lang="en-US" b="1" dirty="0">
              <a:ln/>
              <a:solidFill>
                <a:schemeClr val="bg1"/>
              </a:solidFill>
              <a:effectLst>
                <a:outerShdw blurRad="38100" dist="19050" dir="2700000" algn="tl" rotWithShape="0">
                  <a:schemeClr val="dk1">
                    <a:lumMod val="50000"/>
                    <a:alpha val="40000"/>
                  </a:scheme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6165" name="Rectangle 29">
            <a:extLst>
              <a:ext uri="{FF2B5EF4-FFF2-40B4-BE49-F238E27FC236}">
                <a16:creationId xmlns:a16="http://schemas.microsoft.com/office/drawing/2014/main" id="{12EC1CE2-0406-449F-BAAF-C3459991E2F3}"/>
              </a:ext>
            </a:extLst>
          </p:cNvPr>
          <p:cNvSpPr>
            <a:spLocks noChangeArrowheads="1"/>
          </p:cNvSpPr>
          <p:nvPr/>
        </p:nvSpPr>
        <p:spPr bwMode="auto">
          <a:xfrm rot="20472071">
            <a:off x="6411490" y="4351909"/>
            <a:ext cx="2998788"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fontAlgn="base">
              <a:lnSpc>
                <a:spcPct val="90000"/>
              </a:lnSpc>
            </a:pPr>
            <a:r>
              <a:rPr lang="en-US" b="1" dirty="0" smtClean="0">
                <a:ln/>
                <a:solidFill>
                  <a:schemeClr val="bg1"/>
                </a:solidFill>
                <a:effectLst>
                  <a:outerShdw blurRad="38100" dist="19050" dir="2700000" algn="tl" rotWithShape="0">
                    <a:schemeClr val="dk1">
                      <a:lumMod val="50000"/>
                      <a:alpha val="40000"/>
                    </a:schemeClr>
                  </a:outerShdw>
                </a:effectLst>
                <a:latin typeface="Tahoma" panose="020B0604030504040204" pitchFamily="34" charset="0"/>
                <a:ea typeface="Tahoma" panose="020B0604030504040204" pitchFamily="34" charset="0"/>
                <a:cs typeface="Tahoma" panose="020B0604030504040204" pitchFamily="34" charset="0"/>
              </a:rPr>
              <a:t>NỘI DUNG KẾT QUẢ</a:t>
            </a:r>
            <a:endParaRPr lang="vi-VN" dirty="0">
              <a:effectLst/>
            </a:endParaRPr>
          </a:p>
        </p:txBody>
      </p:sp>
      <p:grpSp>
        <p:nvGrpSpPr>
          <p:cNvPr id="28" name="Group 28">
            <a:extLst>
              <a:ext uri="{FF2B5EF4-FFF2-40B4-BE49-F238E27FC236}">
                <a16:creationId xmlns:a16="http://schemas.microsoft.com/office/drawing/2014/main" id="{523ADB60-9530-4BA4-83F1-B6DB20FE1BBC}"/>
              </a:ext>
            </a:extLst>
          </p:cNvPr>
          <p:cNvGrpSpPr>
            <a:grpSpLocks/>
          </p:cNvGrpSpPr>
          <p:nvPr/>
        </p:nvGrpSpPr>
        <p:grpSpPr bwMode="auto">
          <a:xfrm>
            <a:off x="472236" y="1538719"/>
            <a:ext cx="4270375" cy="1984375"/>
            <a:chOff x="2075625" y="1090613"/>
            <a:chExt cx="4615686" cy="2144142"/>
          </a:xfrm>
        </p:grpSpPr>
        <p:sp>
          <p:nvSpPr>
            <p:cNvPr id="29" name="Rectangle 28">
              <a:extLst>
                <a:ext uri="{FF2B5EF4-FFF2-40B4-BE49-F238E27FC236}">
                  <a16:creationId xmlns:a16="http://schemas.microsoft.com/office/drawing/2014/main" id="{54C15C24-16EF-48A9-BBC8-C1596811C7C0}"/>
                </a:ext>
              </a:extLst>
            </p:cNvPr>
            <p:cNvSpPr/>
            <p:nvPr/>
          </p:nvSpPr>
          <p:spPr>
            <a:xfrm>
              <a:off x="2676179" y="1562324"/>
              <a:ext cx="4015132" cy="952000"/>
            </a:xfrm>
            <a:prstGeom prst="rect">
              <a:avLst/>
            </a:prstGeom>
            <a:gradFill flip="none" rotWithShape="1">
              <a:gsLst>
                <a:gs pos="10000">
                  <a:srgbClr val="FFC456">
                    <a:shade val="30000"/>
                    <a:satMod val="115000"/>
                    <a:lumMod val="80000"/>
                  </a:srgbClr>
                </a:gs>
                <a:gs pos="50000">
                  <a:srgbClr val="FFC456">
                    <a:shade val="67500"/>
                    <a:satMod val="115000"/>
                  </a:srgbClr>
                </a:gs>
                <a:gs pos="100000">
                  <a:srgbClr val="FFC45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	</a:t>
              </a:r>
              <a:r>
                <a:rPr lang="en-US" sz="2400" b="1" dirty="0"/>
                <a:t>TÓM TẮT NỘI DUNG</a:t>
              </a:r>
              <a:endParaRPr lang="en-US" b="1" dirty="0"/>
            </a:p>
          </p:txBody>
        </p:sp>
        <p:sp>
          <p:nvSpPr>
            <p:cNvPr id="30" name="Freeform 27">
              <a:extLst>
                <a:ext uri="{FF2B5EF4-FFF2-40B4-BE49-F238E27FC236}">
                  <a16:creationId xmlns:a16="http://schemas.microsoft.com/office/drawing/2014/main" id="{78612184-5B56-47A5-BDF5-426FAE9A4BF5}"/>
                </a:ext>
              </a:extLst>
            </p:cNvPr>
            <p:cNvSpPr/>
            <p:nvPr/>
          </p:nvSpPr>
          <p:spPr>
            <a:xfrm rot="349079">
              <a:off x="2075625" y="1898810"/>
              <a:ext cx="2308247" cy="1335945"/>
            </a:xfrm>
            <a:custGeom>
              <a:avLst/>
              <a:gdLst>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873270 h 1649124"/>
                <a:gd name="connsiteX1" fmla="*/ 2410691 w 2410691"/>
                <a:gd name="connsiteY1" fmla="*/ 1649124 h 1649124"/>
                <a:gd name="connsiteX2" fmla="*/ 2092037 w 2410691"/>
                <a:gd name="connsiteY2" fmla="*/ 6793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0691" h="1649124">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flip="none" rotWithShape="1">
              <a:gsLst>
                <a:gs pos="0">
                  <a:schemeClr val="tx1">
                    <a:lumMod val="57000"/>
                  </a:schemeClr>
                </a:gs>
                <a:gs pos="66000">
                  <a:schemeClr val="bg1">
                    <a:shade val="67500"/>
                    <a:satMod val="115000"/>
                    <a:lumMod val="56000"/>
                    <a:lumOff val="44000"/>
                    <a:alpha val="0"/>
                  </a:schemeClr>
                </a:gs>
                <a:gs pos="100000">
                  <a:schemeClr val="bg1">
                    <a:shade val="100000"/>
                    <a:satMod val="115000"/>
                    <a:alpha val="0"/>
                    <a:lumMod val="0"/>
                    <a:lumOff val="100000"/>
                  </a:schemeClr>
                </a:gs>
              </a:gsLst>
              <a:lin ang="600000" scaled="0"/>
              <a:tileRect/>
            </a:gra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31" name="Freeform 5">
              <a:extLst>
                <a:ext uri="{FF2B5EF4-FFF2-40B4-BE49-F238E27FC236}">
                  <a16:creationId xmlns:a16="http://schemas.microsoft.com/office/drawing/2014/main" id="{FAD7C23C-9FFE-4B07-B97B-DA306C709FD9}"/>
                </a:ext>
              </a:extLst>
            </p:cNvPr>
            <p:cNvSpPr/>
            <p:nvPr/>
          </p:nvSpPr>
          <p:spPr>
            <a:xfrm>
              <a:off x="2676179" y="1090613"/>
              <a:ext cx="1190813" cy="1418564"/>
            </a:xfrm>
            <a:custGeom>
              <a:avLst/>
              <a:gdLst>
                <a:gd name="connsiteX0" fmla="*/ 0 w 1190625"/>
                <a:gd name="connsiteY0" fmla="*/ 1419225 h 1419225"/>
                <a:gd name="connsiteX1" fmla="*/ 0 w 1190625"/>
                <a:gd name="connsiteY1" fmla="*/ 471487 h 1419225"/>
                <a:gd name="connsiteX2" fmla="*/ 957262 w 1190625"/>
                <a:gd name="connsiteY2" fmla="*/ 0 h 1419225"/>
                <a:gd name="connsiteX3" fmla="*/ 1190625 w 1190625"/>
                <a:gd name="connsiteY3" fmla="*/ 347662 h 1419225"/>
                <a:gd name="connsiteX4" fmla="*/ 947737 w 1190625"/>
                <a:gd name="connsiteY4" fmla="*/ 952500 h 1419225"/>
                <a:gd name="connsiteX5" fmla="*/ 0 w 1190625"/>
                <a:gd name="connsiteY5" fmla="*/ 1419225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0625" h="1419225">
                  <a:moveTo>
                    <a:pt x="0" y="1419225"/>
                  </a:moveTo>
                  <a:lnTo>
                    <a:pt x="0" y="471487"/>
                  </a:lnTo>
                  <a:lnTo>
                    <a:pt x="957262" y="0"/>
                  </a:lnTo>
                  <a:lnTo>
                    <a:pt x="1190625" y="347662"/>
                  </a:lnTo>
                  <a:lnTo>
                    <a:pt x="947737" y="952500"/>
                  </a:lnTo>
                  <a:lnTo>
                    <a:pt x="0" y="1419225"/>
                  </a:lnTo>
                  <a:close/>
                </a:path>
              </a:pathLst>
            </a:custGeom>
            <a:solidFill>
              <a:srgbClr val="FFC45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3" name="Freeform 32">
            <a:extLst>
              <a:ext uri="{FF2B5EF4-FFF2-40B4-BE49-F238E27FC236}">
                <a16:creationId xmlns:a16="http://schemas.microsoft.com/office/drawing/2014/main" id="{396AD58A-BD87-482F-802F-1FCFF563A810}"/>
              </a:ext>
            </a:extLst>
          </p:cNvPr>
          <p:cNvSpPr/>
          <p:nvPr/>
        </p:nvSpPr>
        <p:spPr bwMode="auto">
          <a:xfrm>
            <a:off x="6310313" y="4757953"/>
            <a:ext cx="2614612" cy="1789113"/>
          </a:xfrm>
          <a:custGeom>
            <a:avLst/>
            <a:gdLst>
              <a:gd name="connsiteX0" fmla="*/ 0 w 3314700"/>
              <a:gd name="connsiteY0" fmla="*/ 1498600 h 2540000"/>
              <a:gd name="connsiteX1" fmla="*/ 0 w 3314700"/>
              <a:gd name="connsiteY1" fmla="*/ 2540000 h 2540000"/>
              <a:gd name="connsiteX2" fmla="*/ 3060700 w 3314700"/>
              <a:gd name="connsiteY2" fmla="*/ 1003300 h 2540000"/>
              <a:gd name="connsiteX3" fmla="*/ 3314700 w 3314700"/>
              <a:gd name="connsiteY3" fmla="*/ 342900 h 2540000"/>
              <a:gd name="connsiteX4" fmla="*/ 3022600 w 3314700"/>
              <a:gd name="connsiteY4" fmla="*/ 0 h 2540000"/>
              <a:gd name="connsiteX5" fmla="*/ 0 w 3314700"/>
              <a:gd name="connsiteY5" fmla="*/ 1498600 h 2540000"/>
              <a:gd name="connsiteX0" fmla="*/ 0 w 3314700"/>
              <a:gd name="connsiteY0" fmla="*/ 1498600 h 2525713"/>
              <a:gd name="connsiteX1" fmla="*/ 0 w 3314700"/>
              <a:gd name="connsiteY1" fmla="*/ 2525713 h 2525713"/>
              <a:gd name="connsiteX2" fmla="*/ 3060700 w 3314700"/>
              <a:gd name="connsiteY2" fmla="*/ 1003300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14700"/>
              <a:gd name="connsiteY0" fmla="*/ 1498600 h 2525713"/>
              <a:gd name="connsiteX1" fmla="*/ 0 w 3314700"/>
              <a:gd name="connsiteY1" fmla="*/ 2525713 h 2525713"/>
              <a:gd name="connsiteX2" fmla="*/ 3070225 w 3314700"/>
              <a:gd name="connsiteY2" fmla="*/ 993775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30575"/>
              <a:gd name="connsiteY0" fmla="*/ 1498600 h 2525713"/>
              <a:gd name="connsiteX1" fmla="*/ 0 w 3330575"/>
              <a:gd name="connsiteY1" fmla="*/ 2525713 h 2525713"/>
              <a:gd name="connsiteX2" fmla="*/ 3070225 w 3330575"/>
              <a:gd name="connsiteY2" fmla="*/ 993775 h 2525713"/>
              <a:gd name="connsiteX3" fmla="*/ 3330575 w 3330575"/>
              <a:gd name="connsiteY3" fmla="*/ 349250 h 2525713"/>
              <a:gd name="connsiteX4" fmla="*/ 3022600 w 3330575"/>
              <a:gd name="connsiteY4" fmla="*/ 0 h 2525713"/>
              <a:gd name="connsiteX5" fmla="*/ 0 w 3330575"/>
              <a:gd name="connsiteY5" fmla="*/ 1498600 h 2525713"/>
              <a:gd name="connsiteX0" fmla="*/ 0 w 3330575"/>
              <a:gd name="connsiteY0" fmla="*/ 1524000 h 2551113"/>
              <a:gd name="connsiteX1" fmla="*/ 0 w 3330575"/>
              <a:gd name="connsiteY1" fmla="*/ 2551113 h 2551113"/>
              <a:gd name="connsiteX2" fmla="*/ 3070225 w 3330575"/>
              <a:gd name="connsiteY2" fmla="*/ 1019175 h 2551113"/>
              <a:gd name="connsiteX3" fmla="*/ 3330575 w 3330575"/>
              <a:gd name="connsiteY3" fmla="*/ 374650 h 2551113"/>
              <a:gd name="connsiteX4" fmla="*/ 3070225 w 3330575"/>
              <a:gd name="connsiteY4" fmla="*/ 0 h 2551113"/>
              <a:gd name="connsiteX5" fmla="*/ 0 w 3330575"/>
              <a:gd name="connsiteY5" fmla="*/ 1524000 h 2551113"/>
              <a:gd name="connsiteX0" fmla="*/ 0 w 3330575"/>
              <a:gd name="connsiteY0" fmla="*/ 1276350 h 2303463"/>
              <a:gd name="connsiteX1" fmla="*/ 0 w 3330575"/>
              <a:gd name="connsiteY1" fmla="*/ 2303463 h 2303463"/>
              <a:gd name="connsiteX2" fmla="*/ 3070225 w 3330575"/>
              <a:gd name="connsiteY2" fmla="*/ 771525 h 2303463"/>
              <a:gd name="connsiteX3" fmla="*/ 3330575 w 3330575"/>
              <a:gd name="connsiteY3" fmla="*/ 127000 h 2303463"/>
              <a:gd name="connsiteX4" fmla="*/ 2574925 w 3330575"/>
              <a:gd name="connsiteY4" fmla="*/ 0 h 2303463"/>
              <a:gd name="connsiteX5" fmla="*/ 0 w 3330575"/>
              <a:gd name="connsiteY5" fmla="*/ 1276350 h 2303463"/>
              <a:gd name="connsiteX0" fmla="*/ 0 w 3070225"/>
              <a:gd name="connsiteY0" fmla="*/ 1276350 h 2303463"/>
              <a:gd name="connsiteX1" fmla="*/ 0 w 3070225"/>
              <a:gd name="connsiteY1" fmla="*/ 2303463 h 2303463"/>
              <a:gd name="connsiteX2" fmla="*/ 3070225 w 3070225"/>
              <a:gd name="connsiteY2" fmla="*/ 771525 h 2303463"/>
              <a:gd name="connsiteX3" fmla="*/ 2801938 w 3070225"/>
              <a:gd name="connsiteY3" fmla="*/ 369887 h 2303463"/>
              <a:gd name="connsiteX4" fmla="*/ 2574925 w 3070225"/>
              <a:gd name="connsiteY4" fmla="*/ 0 h 2303463"/>
              <a:gd name="connsiteX5" fmla="*/ 0 w 3070225"/>
              <a:gd name="connsiteY5" fmla="*/ 1276350 h 2303463"/>
              <a:gd name="connsiteX0" fmla="*/ 0 w 2801938"/>
              <a:gd name="connsiteY0" fmla="*/ 1276350 h 2303463"/>
              <a:gd name="connsiteX1" fmla="*/ 0 w 2801938"/>
              <a:gd name="connsiteY1" fmla="*/ 2303463 h 2303463"/>
              <a:gd name="connsiteX2" fmla="*/ 2565400 w 2801938"/>
              <a:gd name="connsiteY2" fmla="*/ 1023938 h 2303463"/>
              <a:gd name="connsiteX3" fmla="*/ 2801938 w 2801938"/>
              <a:gd name="connsiteY3" fmla="*/ 369887 h 2303463"/>
              <a:gd name="connsiteX4" fmla="*/ 2574925 w 2801938"/>
              <a:gd name="connsiteY4" fmla="*/ 0 h 2303463"/>
              <a:gd name="connsiteX5" fmla="*/ 0 w 2801938"/>
              <a:gd name="connsiteY5" fmla="*/ 1276350 h 2303463"/>
              <a:gd name="connsiteX0" fmla="*/ 0 w 2801938"/>
              <a:gd name="connsiteY0" fmla="*/ 906463 h 1933576"/>
              <a:gd name="connsiteX1" fmla="*/ 0 w 2801938"/>
              <a:gd name="connsiteY1" fmla="*/ 1933576 h 1933576"/>
              <a:gd name="connsiteX2" fmla="*/ 2565400 w 2801938"/>
              <a:gd name="connsiteY2" fmla="*/ 654051 h 1933576"/>
              <a:gd name="connsiteX3" fmla="*/ 2801938 w 2801938"/>
              <a:gd name="connsiteY3" fmla="*/ 0 h 1933576"/>
              <a:gd name="connsiteX4" fmla="*/ 1541463 w 2801938"/>
              <a:gd name="connsiteY4" fmla="*/ 144463 h 1933576"/>
              <a:gd name="connsiteX5" fmla="*/ 0 w 2801938"/>
              <a:gd name="connsiteY5" fmla="*/ 906463 h 1933576"/>
              <a:gd name="connsiteX0" fmla="*/ 0 w 2565400"/>
              <a:gd name="connsiteY0" fmla="*/ 762000 h 1789113"/>
              <a:gd name="connsiteX1" fmla="*/ 0 w 2565400"/>
              <a:gd name="connsiteY1" fmla="*/ 1789113 h 1789113"/>
              <a:gd name="connsiteX2" fmla="*/ 2565400 w 2565400"/>
              <a:gd name="connsiteY2" fmla="*/ 509588 h 1789113"/>
              <a:gd name="connsiteX3" fmla="*/ 1792288 w 2565400"/>
              <a:gd name="connsiteY3" fmla="*/ 374649 h 1789113"/>
              <a:gd name="connsiteX4" fmla="*/ 1541463 w 2565400"/>
              <a:gd name="connsiteY4" fmla="*/ 0 h 1789113"/>
              <a:gd name="connsiteX5" fmla="*/ 0 w 2565400"/>
              <a:gd name="connsiteY5" fmla="*/ 762000 h 1789113"/>
              <a:gd name="connsiteX0" fmla="*/ 0 w 1792288"/>
              <a:gd name="connsiteY0" fmla="*/ 762000 h 1789113"/>
              <a:gd name="connsiteX1" fmla="*/ 0 w 1792288"/>
              <a:gd name="connsiteY1" fmla="*/ 1789113 h 1789113"/>
              <a:gd name="connsiteX2" fmla="*/ 1531938 w 1792288"/>
              <a:gd name="connsiteY2" fmla="*/ 1028701 h 1789113"/>
              <a:gd name="connsiteX3" fmla="*/ 1792288 w 1792288"/>
              <a:gd name="connsiteY3" fmla="*/ 374649 h 1789113"/>
              <a:gd name="connsiteX4" fmla="*/ 1541463 w 1792288"/>
              <a:gd name="connsiteY4" fmla="*/ 0 h 1789113"/>
              <a:gd name="connsiteX5" fmla="*/ 0 w 1792288"/>
              <a:gd name="connsiteY5" fmla="*/ 762000 h 178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92288" h="1789113">
                <a:moveTo>
                  <a:pt x="0" y="762000"/>
                </a:moveTo>
                <a:lnTo>
                  <a:pt x="0" y="1789113"/>
                </a:lnTo>
                <a:lnTo>
                  <a:pt x="1531938" y="1028701"/>
                </a:lnTo>
                <a:lnTo>
                  <a:pt x="1792288" y="374649"/>
                </a:lnTo>
                <a:lnTo>
                  <a:pt x="1541463" y="0"/>
                </a:lnTo>
                <a:lnTo>
                  <a:pt x="0" y="762000"/>
                </a:lnTo>
                <a:close/>
              </a:path>
            </a:pathLst>
          </a:custGeom>
          <a:solidFill>
            <a:srgbClr val="FF436B"/>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Rectangle 30">
            <a:extLst>
              <a:ext uri="{FF2B5EF4-FFF2-40B4-BE49-F238E27FC236}">
                <a16:creationId xmlns:a16="http://schemas.microsoft.com/office/drawing/2014/main" id="{A5F502AB-3391-4610-8806-D3BEF358EC4B}"/>
              </a:ext>
            </a:extLst>
          </p:cNvPr>
          <p:cNvSpPr>
            <a:spLocks noChangeArrowheads="1"/>
          </p:cNvSpPr>
          <p:nvPr/>
        </p:nvSpPr>
        <p:spPr bwMode="auto">
          <a:xfrm rot="20472071">
            <a:off x="6276025" y="5351518"/>
            <a:ext cx="304242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fontAlgn="base">
              <a:lnSpc>
                <a:spcPct val="90000"/>
              </a:lnSpc>
              <a:spcBef>
                <a:spcPct val="0"/>
              </a:spcBef>
              <a:spcAft>
                <a:spcPct val="0"/>
              </a:spcAft>
            </a:pPr>
            <a:r>
              <a:rPr lang="en-US" b="1" dirty="0" smtClean="0">
                <a:ln/>
                <a:solidFill>
                  <a:schemeClr val="bg1"/>
                </a:solidFill>
                <a:effectLst>
                  <a:outerShdw blurRad="38100" dist="19050" dir="2700000" algn="tl" rotWithShape="0">
                    <a:schemeClr val="dk1">
                      <a:lumMod val="50000"/>
                      <a:alpha val="40000"/>
                    </a:schemeClr>
                  </a:outerShdw>
                </a:effectLst>
                <a:latin typeface="Tahoma" panose="020B0604030504040204" pitchFamily="34" charset="0"/>
                <a:ea typeface="Tahoma" panose="020B0604030504040204" pitchFamily="34" charset="0"/>
                <a:cs typeface="Tahoma" panose="020B0604030504040204" pitchFamily="34" charset="0"/>
              </a:rPr>
              <a:t>XÂY DỰNG Ý TƯỞNG</a:t>
            </a:r>
            <a:endParaRPr lang="en-US" b="1" dirty="0">
              <a:ln/>
              <a:solidFill>
                <a:schemeClr val="bg1"/>
              </a:solidFill>
              <a:effectLst>
                <a:outerShdw blurRad="38100" dist="19050" dir="2700000" algn="tl" rotWithShape="0">
                  <a:schemeClr val="dk1">
                    <a:lumMod val="50000"/>
                    <a:alpha val="40000"/>
                  </a:scheme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634494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5205866" cy="1732017"/>
            <a:chOff x="6850019" y="637106"/>
            <a:chExt cx="520586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2127" y="978012"/>
              <a:ext cx="3733758"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231181">
            <a:off x="1843093" y="1219856"/>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dirty="0" smtClean="0">
                <a:solidFill>
                  <a:srgbClr val="FFFFFF"/>
                </a:solidFill>
                <a:latin typeface="Arial" panose="020B0604020202020204" pitchFamily="34" charset="0"/>
              </a:rPr>
              <a:t>XÂY DỰNG Ý TƯỞNG</a:t>
            </a:r>
            <a:endParaRPr lang="en-US" altLang="en-US" sz="2800" b="1" dirty="0">
              <a:solidFill>
                <a:srgbClr val="FFFFFF"/>
              </a:solidFill>
              <a:latin typeface="Arial" panose="020B0604020202020204" pitchFamily="34" charset="0"/>
            </a:endParaRPr>
          </a:p>
        </p:txBody>
      </p:sp>
      <p:sp>
        <p:nvSpPr>
          <p:cNvPr id="14" name="TextBox 20">
            <a:extLst>
              <a:ext uri="{FF2B5EF4-FFF2-40B4-BE49-F238E27FC236}">
                <a16:creationId xmlns:a16="http://schemas.microsoft.com/office/drawing/2014/main" id="{74E52C0D-C891-4B6A-B0A0-24AAEC8ACB16}"/>
              </a:ext>
            </a:extLst>
          </p:cNvPr>
          <p:cNvSpPr txBox="1">
            <a:spLocks noChangeArrowheads="1"/>
          </p:cNvSpPr>
          <p:nvPr/>
        </p:nvSpPr>
        <p:spPr bwMode="auto">
          <a:xfrm>
            <a:off x="951089" y="886908"/>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dirty="0">
                <a:solidFill>
                  <a:schemeClr val="bg1"/>
                </a:solidFill>
                <a:latin typeface="Verdana" panose="020B0604030504040204" pitchFamily="34" charset="0"/>
              </a:rPr>
              <a:t>4</a:t>
            </a:r>
          </a:p>
        </p:txBody>
      </p:sp>
      <p:sp>
        <p:nvSpPr>
          <p:cNvPr id="15" name="TextBox 14"/>
          <p:cNvSpPr txBox="1"/>
          <p:nvPr/>
        </p:nvSpPr>
        <p:spPr>
          <a:xfrm>
            <a:off x="6770755" y="1262136"/>
            <a:ext cx="3456862"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400" b="1" dirty="0" smtClean="0">
                <a:latin typeface="Arial" panose="020B0604020202020204" pitchFamily="34" charset="0"/>
                <a:cs typeface="Arial" panose="020B0604020202020204" pitchFamily="34" charset="0"/>
              </a:rPr>
              <a:t>Kết quả thăm dò</a:t>
            </a:r>
            <a:endParaRPr lang="en-US" sz="2400" b="1"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253196" y="2488860"/>
            <a:ext cx="4371338" cy="2583063"/>
          </a:xfrm>
          <a:prstGeom prst="rect">
            <a:avLst/>
          </a:prstGeom>
        </p:spPr>
      </p:pic>
      <p:pic>
        <p:nvPicPr>
          <p:cNvPr id="4" name="Picture 3"/>
          <p:cNvPicPr>
            <a:picLocks noChangeAspect="1"/>
          </p:cNvPicPr>
          <p:nvPr/>
        </p:nvPicPr>
        <p:blipFill>
          <a:blip r:embed="rId3"/>
          <a:stretch>
            <a:fillRect/>
          </a:stretch>
        </p:blipFill>
        <p:spPr>
          <a:xfrm>
            <a:off x="5326281" y="2413845"/>
            <a:ext cx="6120065" cy="2932748"/>
          </a:xfrm>
          <a:prstGeom prst="rect">
            <a:avLst/>
          </a:prstGeom>
        </p:spPr>
      </p:pic>
      <p:sp>
        <p:nvSpPr>
          <p:cNvPr id="5" name="Rectangle 4"/>
          <p:cNvSpPr/>
          <p:nvPr/>
        </p:nvSpPr>
        <p:spPr>
          <a:xfrm>
            <a:off x="2438865" y="5541174"/>
            <a:ext cx="6096000" cy="646331"/>
          </a:xfrm>
          <a:prstGeom prst="rect">
            <a:avLst/>
          </a:prstGeom>
        </p:spPr>
        <p:txBody>
          <a:bodyPr>
            <a:spAutoFit/>
          </a:bodyPr>
          <a:lstStyle/>
          <a:p>
            <a:r>
              <a:rPr lang="en-US" dirty="0">
                <a:solidFill>
                  <a:schemeClr val="bg1"/>
                </a:solidFill>
              </a:rPr>
              <a:t>https://docs.google.com/forms/d/1jwQwY3PorIqq6IvHCJGFEecp-L1SQ3EqkBIly2vjZi0/edit#responses</a:t>
            </a:r>
          </a:p>
        </p:txBody>
      </p:sp>
    </p:spTree>
    <p:extLst>
      <p:ext uri="{BB962C8B-B14F-4D97-AF65-F5344CB8AC3E}">
        <p14:creationId xmlns:p14="http://schemas.microsoft.com/office/powerpoint/2010/main" val="35250327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5205866" cy="1732017"/>
            <a:chOff x="6850019" y="637106"/>
            <a:chExt cx="520586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2127" y="978012"/>
              <a:ext cx="3733758"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20">
            <a:extLst>
              <a:ext uri="{FF2B5EF4-FFF2-40B4-BE49-F238E27FC236}">
                <a16:creationId xmlns:a16="http://schemas.microsoft.com/office/drawing/2014/main" id="{74E52C0D-C891-4B6A-B0A0-24AAEC8ACB16}"/>
              </a:ext>
            </a:extLst>
          </p:cNvPr>
          <p:cNvSpPr txBox="1">
            <a:spLocks noChangeArrowheads="1"/>
          </p:cNvSpPr>
          <p:nvPr/>
        </p:nvSpPr>
        <p:spPr bwMode="auto">
          <a:xfrm>
            <a:off x="951089" y="886908"/>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dirty="0">
                <a:solidFill>
                  <a:schemeClr val="bg1"/>
                </a:solidFill>
                <a:latin typeface="Verdana" panose="020B0604030504040204" pitchFamily="34" charset="0"/>
              </a:rPr>
              <a:t>4</a:t>
            </a:r>
          </a:p>
        </p:txBody>
      </p:sp>
      <p:sp>
        <p:nvSpPr>
          <p:cNvPr id="15" name="TextBox 14"/>
          <p:cNvSpPr txBox="1"/>
          <p:nvPr/>
        </p:nvSpPr>
        <p:spPr>
          <a:xfrm>
            <a:off x="6770755" y="1262136"/>
            <a:ext cx="3456862"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400" b="1" dirty="0" smtClean="0">
                <a:latin typeface="Arial" panose="020B0604020202020204" pitchFamily="34" charset="0"/>
                <a:cs typeface="Arial" panose="020B0604020202020204" pitchFamily="34" charset="0"/>
              </a:rPr>
              <a:t>Kết quả thăm dò</a:t>
            </a:r>
            <a:endParaRPr lang="en-US" sz="2400" b="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2954797" y="3163145"/>
            <a:ext cx="7631915" cy="2990850"/>
          </a:xfrm>
          <a:prstGeom prst="rect">
            <a:avLst/>
          </a:prstGeom>
        </p:spPr>
      </p:pic>
      <p:sp>
        <p:nvSpPr>
          <p:cNvPr id="6" name="Rectangle 5"/>
          <p:cNvSpPr/>
          <p:nvPr/>
        </p:nvSpPr>
        <p:spPr>
          <a:xfrm>
            <a:off x="3054403" y="2285644"/>
            <a:ext cx="6096000" cy="830997"/>
          </a:xfrm>
          <a:prstGeom prst="rect">
            <a:avLst/>
          </a:prstGeom>
        </p:spPr>
        <p:txBody>
          <a:bodyPr>
            <a:spAutoFit/>
          </a:bodyPr>
          <a:lstStyle/>
          <a:p>
            <a:r>
              <a:rPr lang="en-US" sz="2400" dirty="0">
                <a:solidFill>
                  <a:schemeClr val="bg1"/>
                </a:solidFill>
                <a:latin typeface="Roboto"/>
              </a:rPr>
              <a:t>Bạn thấy thế nào nếu có một hệ thống chấm điểm rèn luyện trên trang </a:t>
            </a:r>
            <a:r>
              <a:rPr lang="en-US" sz="2400" dirty="0" smtClean="0">
                <a:solidFill>
                  <a:schemeClr val="bg1"/>
                </a:solidFill>
                <a:latin typeface="Roboto"/>
              </a:rPr>
              <a:t>web ?</a:t>
            </a:r>
            <a:endParaRPr lang="en-US" sz="2400" dirty="0">
              <a:solidFill>
                <a:schemeClr val="bg1"/>
              </a:solidFill>
            </a:endParaRPr>
          </a:p>
        </p:txBody>
      </p:sp>
      <p:sp>
        <p:nvSpPr>
          <p:cNvPr id="16" name="Rectangle 25">
            <a:extLst>
              <a:ext uri="{FF2B5EF4-FFF2-40B4-BE49-F238E27FC236}">
                <a16:creationId xmlns:a16="http://schemas.microsoft.com/office/drawing/2014/main" id="{F296C5E7-7194-4DAA-82D8-00EF78BD3834}"/>
              </a:ext>
            </a:extLst>
          </p:cNvPr>
          <p:cNvSpPr>
            <a:spLocks noChangeArrowheads="1"/>
          </p:cNvSpPr>
          <p:nvPr/>
        </p:nvSpPr>
        <p:spPr bwMode="auto">
          <a:xfrm rot="231181">
            <a:off x="1843093" y="1219856"/>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dirty="0" smtClean="0">
                <a:solidFill>
                  <a:srgbClr val="FFFFFF"/>
                </a:solidFill>
                <a:latin typeface="Arial" panose="020B0604020202020204" pitchFamily="34" charset="0"/>
              </a:rPr>
              <a:t>XÂY DỰNG Ý TƯỞNG</a:t>
            </a:r>
            <a:endParaRPr lang="en-US" altLang="en-US" sz="2800" b="1" dirty="0">
              <a:solidFill>
                <a:srgbClr val="FFFFFF"/>
              </a:solidFill>
              <a:latin typeface="Arial" panose="020B0604020202020204" pitchFamily="34" charset="0"/>
            </a:endParaRPr>
          </a:p>
        </p:txBody>
      </p:sp>
    </p:spTree>
    <p:extLst>
      <p:ext uri="{BB962C8B-B14F-4D97-AF65-F5344CB8AC3E}">
        <p14:creationId xmlns:p14="http://schemas.microsoft.com/office/powerpoint/2010/main" val="41897255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5205866" cy="1732017"/>
            <a:chOff x="6850019" y="637106"/>
            <a:chExt cx="520586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2127" y="978012"/>
              <a:ext cx="3733758"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20">
            <a:extLst>
              <a:ext uri="{FF2B5EF4-FFF2-40B4-BE49-F238E27FC236}">
                <a16:creationId xmlns:a16="http://schemas.microsoft.com/office/drawing/2014/main" id="{74E52C0D-C891-4B6A-B0A0-24AAEC8ACB16}"/>
              </a:ext>
            </a:extLst>
          </p:cNvPr>
          <p:cNvSpPr txBox="1">
            <a:spLocks noChangeArrowheads="1"/>
          </p:cNvSpPr>
          <p:nvPr/>
        </p:nvSpPr>
        <p:spPr bwMode="auto">
          <a:xfrm>
            <a:off x="951089" y="886908"/>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dirty="0">
                <a:solidFill>
                  <a:schemeClr val="bg1"/>
                </a:solidFill>
                <a:latin typeface="Verdana" panose="020B0604030504040204" pitchFamily="34" charset="0"/>
              </a:rPr>
              <a:t>4</a:t>
            </a:r>
          </a:p>
        </p:txBody>
      </p:sp>
      <p:sp>
        <p:nvSpPr>
          <p:cNvPr id="15" name="TextBox 14"/>
          <p:cNvSpPr txBox="1"/>
          <p:nvPr/>
        </p:nvSpPr>
        <p:spPr>
          <a:xfrm>
            <a:off x="6770755" y="1262136"/>
            <a:ext cx="3456862"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400" b="1" dirty="0" smtClean="0">
                <a:latin typeface="Arial" panose="020B0604020202020204" pitchFamily="34" charset="0"/>
                <a:cs typeface="Arial" panose="020B0604020202020204" pitchFamily="34" charset="0"/>
              </a:rPr>
              <a:t>Kết quả thăm dò</a:t>
            </a:r>
            <a:endParaRPr lang="en-US" sz="2400" b="1"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2547937" y="3251018"/>
            <a:ext cx="7553325" cy="3114675"/>
          </a:xfrm>
          <a:prstGeom prst="rect">
            <a:avLst/>
          </a:prstGeom>
        </p:spPr>
      </p:pic>
      <p:sp>
        <p:nvSpPr>
          <p:cNvPr id="3" name="Rectangle 2"/>
          <p:cNvSpPr/>
          <p:nvPr/>
        </p:nvSpPr>
        <p:spPr>
          <a:xfrm>
            <a:off x="3276599" y="2314989"/>
            <a:ext cx="6096000" cy="830997"/>
          </a:xfrm>
          <a:prstGeom prst="rect">
            <a:avLst/>
          </a:prstGeom>
        </p:spPr>
        <p:txBody>
          <a:bodyPr>
            <a:spAutoFit/>
          </a:bodyPr>
          <a:lstStyle/>
          <a:p>
            <a:r>
              <a:rPr lang="vi-VN" sz="2400" dirty="0">
                <a:solidFill>
                  <a:schemeClr val="bg1"/>
                </a:solidFill>
                <a:latin typeface="Roboto"/>
              </a:rPr>
              <a:t>Nếu được chấm điểm online bạn sẽ sử dụng thiết bị nào để chấm </a:t>
            </a:r>
            <a:r>
              <a:rPr lang="vi-VN" sz="2400" dirty="0" smtClean="0">
                <a:solidFill>
                  <a:schemeClr val="bg1"/>
                </a:solidFill>
                <a:latin typeface="Roboto"/>
              </a:rPr>
              <a:t>điểm</a:t>
            </a:r>
            <a:r>
              <a:rPr lang="en-US" sz="2400" dirty="0" smtClean="0">
                <a:solidFill>
                  <a:schemeClr val="bg1"/>
                </a:solidFill>
                <a:latin typeface="Roboto"/>
              </a:rPr>
              <a:t> ?</a:t>
            </a:r>
            <a:endParaRPr lang="en-US" dirty="0">
              <a:solidFill>
                <a:schemeClr val="bg1"/>
              </a:solidFill>
            </a:endParaRPr>
          </a:p>
        </p:txBody>
      </p:sp>
      <p:sp>
        <p:nvSpPr>
          <p:cNvPr id="16" name="Rectangle 25">
            <a:extLst>
              <a:ext uri="{FF2B5EF4-FFF2-40B4-BE49-F238E27FC236}">
                <a16:creationId xmlns:a16="http://schemas.microsoft.com/office/drawing/2014/main" id="{F296C5E7-7194-4DAA-82D8-00EF78BD3834}"/>
              </a:ext>
            </a:extLst>
          </p:cNvPr>
          <p:cNvSpPr>
            <a:spLocks noChangeArrowheads="1"/>
          </p:cNvSpPr>
          <p:nvPr/>
        </p:nvSpPr>
        <p:spPr bwMode="auto">
          <a:xfrm rot="231181">
            <a:off x="1843093" y="1219856"/>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dirty="0" smtClean="0">
                <a:solidFill>
                  <a:srgbClr val="FFFFFF"/>
                </a:solidFill>
                <a:latin typeface="Arial" panose="020B0604020202020204" pitchFamily="34" charset="0"/>
              </a:rPr>
              <a:t>XÂY DỰNG Ý TƯỞNG</a:t>
            </a:r>
            <a:endParaRPr lang="en-US" altLang="en-US" sz="2800" b="1" dirty="0">
              <a:solidFill>
                <a:srgbClr val="FFFFFF"/>
              </a:solidFill>
              <a:latin typeface="Arial" panose="020B0604020202020204" pitchFamily="34" charset="0"/>
            </a:endParaRPr>
          </a:p>
        </p:txBody>
      </p:sp>
    </p:spTree>
    <p:extLst>
      <p:ext uri="{BB962C8B-B14F-4D97-AF65-F5344CB8AC3E}">
        <p14:creationId xmlns:p14="http://schemas.microsoft.com/office/powerpoint/2010/main" val="8370108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5205866" cy="1732017"/>
            <a:chOff x="6850019" y="637106"/>
            <a:chExt cx="520586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2127" y="978012"/>
              <a:ext cx="3733758"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20">
            <a:extLst>
              <a:ext uri="{FF2B5EF4-FFF2-40B4-BE49-F238E27FC236}">
                <a16:creationId xmlns:a16="http://schemas.microsoft.com/office/drawing/2014/main" id="{74E52C0D-C891-4B6A-B0A0-24AAEC8ACB16}"/>
              </a:ext>
            </a:extLst>
          </p:cNvPr>
          <p:cNvSpPr txBox="1">
            <a:spLocks noChangeArrowheads="1"/>
          </p:cNvSpPr>
          <p:nvPr/>
        </p:nvSpPr>
        <p:spPr bwMode="auto">
          <a:xfrm>
            <a:off x="951089" y="886908"/>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dirty="0">
                <a:solidFill>
                  <a:schemeClr val="bg1"/>
                </a:solidFill>
                <a:latin typeface="Verdana" panose="020B0604030504040204" pitchFamily="34" charset="0"/>
              </a:rPr>
              <a:t>4</a:t>
            </a:r>
          </a:p>
        </p:txBody>
      </p:sp>
      <p:sp>
        <p:nvSpPr>
          <p:cNvPr id="15" name="TextBox 14"/>
          <p:cNvSpPr txBox="1"/>
          <p:nvPr/>
        </p:nvSpPr>
        <p:spPr>
          <a:xfrm>
            <a:off x="6770755" y="1262136"/>
            <a:ext cx="3456862"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400" b="1" dirty="0" smtClean="0">
                <a:latin typeface="Arial" panose="020B0604020202020204" pitchFamily="34" charset="0"/>
                <a:cs typeface="Arial" panose="020B0604020202020204" pitchFamily="34" charset="0"/>
              </a:rPr>
              <a:t>Kết quả thăm dò</a:t>
            </a:r>
            <a:endParaRPr lang="en-US" sz="2400" b="1"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3119437" y="3108325"/>
            <a:ext cx="6334125" cy="3333750"/>
          </a:xfrm>
          <a:prstGeom prst="rect">
            <a:avLst/>
          </a:prstGeom>
        </p:spPr>
      </p:pic>
      <p:sp>
        <p:nvSpPr>
          <p:cNvPr id="4" name="Rectangle 3"/>
          <p:cNvSpPr/>
          <p:nvPr/>
        </p:nvSpPr>
        <p:spPr>
          <a:xfrm>
            <a:off x="3119437" y="2123879"/>
            <a:ext cx="6096000" cy="830997"/>
          </a:xfrm>
          <a:prstGeom prst="rect">
            <a:avLst/>
          </a:prstGeom>
        </p:spPr>
        <p:txBody>
          <a:bodyPr>
            <a:spAutoFit/>
          </a:bodyPr>
          <a:lstStyle/>
          <a:p>
            <a:r>
              <a:rPr lang="vi-VN" sz="2400" dirty="0">
                <a:solidFill>
                  <a:schemeClr val="bg1"/>
                </a:solidFill>
                <a:latin typeface="Roboto"/>
              </a:rPr>
              <a:t>Theo bạn mức độ cần thiết của ứng dụng trên mobile là như thế </a:t>
            </a:r>
            <a:r>
              <a:rPr lang="vi-VN" sz="2400" dirty="0" smtClean="0">
                <a:solidFill>
                  <a:schemeClr val="bg1"/>
                </a:solidFill>
                <a:latin typeface="Roboto"/>
              </a:rPr>
              <a:t>nào</a:t>
            </a:r>
            <a:r>
              <a:rPr lang="en-US" sz="2400" dirty="0" smtClean="0">
                <a:solidFill>
                  <a:schemeClr val="bg1"/>
                </a:solidFill>
                <a:latin typeface="Roboto"/>
              </a:rPr>
              <a:t> </a:t>
            </a:r>
            <a:r>
              <a:rPr lang="vi-VN" sz="2400" dirty="0" smtClean="0">
                <a:solidFill>
                  <a:schemeClr val="bg1"/>
                </a:solidFill>
                <a:latin typeface="Roboto"/>
              </a:rPr>
              <a:t>?</a:t>
            </a:r>
            <a:endParaRPr lang="en-US" sz="2400" dirty="0">
              <a:solidFill>
                <a:schemeClr val="bg1"/>
              </a:solidFill>
            </a:endParaRPr>
          </a:p>
        </p:txBody>
      </p:sp>
      <p:sp>
        <p:nvSpPr>
          <p:cNvPr id="16" name="Rectangle 25">
            <a:extLst>
              <a:ext uri="{FF2B5EF4-FFF2-40B4-BE49-F238E27FC236}">
                <a16:creationId xmlns:a16="http://schemas.microsoft.com/office/drawing/2014/main" id="{F296C5E7-7194-4DAA-82D8-00EF78BD3834}"/>
              </a:ext>
            </a:extLst>
          </p:cNvPr>
          <p:cNvSpPr>
            <a:spLocks noChangeArrowheads="1"/>
          </p:cNvSpPr>
          <p:nvPr/>
        </p:nvSpPr>
        <p:spPr bwMode="auto">
          <a:xfrm rot="231181">
            <a:off x="1843093" y="1219856"/>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dirty="0" smtClean="0">
                <a:solidFill>
                  <a:srgbClr val="FFFFFF"/>
                </a:solidFill>
                <a:latin typeface="Arial" panose="020B0604020202020204" pitchFamily="34" charset="0"/>
              </a:rPr>
              <a:t>XÂY DỰNG Ý TƯỞNG</a:t>
            </a:r>
            <a:endParaRPr lang="en-US" altLang="en-US" sz="2800" b="1" dirty="0">
              <a:solidFill>
                <a:srgbClr val="FFFFFF"/>
              </a:solidFill>
              <a:latin typeface="Arial" panose="020B0604020202020204" pitchFamily="34" charset="0"/>
            </a:endParaRPr>
          </a:p>
        </p:txBody>
      </p:sp>
    </p:spTree>
    <p:extLst>
      <p:ext uri="{BB962C8B-B14F-4D97-AF65-F5344CB8AC3E}">
        <p14:creationId xmlns:p14="http://schemas.microsoft.com/office/powerpoint/2010/main" val="34191605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5205866" cy="1732017"/>
            <a:chOff x="6850019" y="637106"/>
            <a:chExt cx="520586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2127" y="978012"/>
              <a:ext cx="3733758"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20">
            <a:extLst>
              <a:ext uri="{FF2B5EF4-FFF2-40B4-BE49-F238E27FC236}">
                <a16:creationId xmlns:a16="http://schemas.microsoft.com/office/drawing/2014/main" id="{74E52C0D-C891-4B6A-B0A0-24AAEC8ACB16}"/>
              </a:ext>
            </a:extLst>
          </p:cNvPr>
          <p:cNvSpPr txBox="1">
            <a:spLocks noChangeArrowheads="1"/>
          </p:cNvSpPr>
          <p:nvPr/>
        </p:nvSpPr>
        <p:spPr bwMode="auto">
          <a:xfrm>
            <a:off x="951089" y="886908"/>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dirty="0">
                <a:solidFill>
                  <a:schemeClr val="bg1"/>
                </a:solidFill>
                <a:latin typeface="Verdana" panose="020B0604030504040204" pitchFamily="34" charset="0"/>
              </a:rPr>
              <a:t>4</a:t>
            </a:r>
          </a:p>
        </p:txBody>
      </p:sp>
      <p:sp>
        <p:nvSpPr>
          <p:cNvPr id="15" name="TextBox 14"/>
          <p:cNvSpPr txBox="1"/>
          <p:nvPr/>
        </p:nvSpPr>
        <p:spPr>
          <a:xfrm>
            <a:off x="6770755" y="1262136"/>
            <a:ext cx="3456862"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400" b="1" dirty="0" smtClean="0">
                <a:latin typeface="Arial" panose="020B0604020202020204" pitchFamily="34" charset="0"/>
                <a:cs typeface="Arial" panose="020B0604020202020204" pitchFamily="34" charset="0"/>
              </a:rPr>
              <a:t>Phân tích hệ thống</a:t>
            </a:r>
            <a:endParaRPr lang="en-US" sz="2400" b="1" dirty="0">
              <a:latin typeface="Arial" panose="020B0604020202020204" pitchFamily="34" charset="0"/>
              <a:cs typeface="Arial" panose="020B0604020202020204" pitchFamily="34" charset="0"/>
            </a:endParaRPr>
          </a:p>
        </p:txBody>
      </p:sp>
      <p:sp>
        <p:nvSpPr>
          <p:cNvPr id="16" name="Rectangle 15"/>
          <p:cNvSpPr/>
          <p:nvPr/>
        </p:nvSpPr>
        <p:spPr>
          <a:xfrm>
            <a:off x="2442559" y="2536043"/>
            <a:ext cx="7969894" cy="2585323"/>
          </a:xfrm>
          <a:prstGeom prst="rect">
            <a:avLst/>
          </a:prstGeom>
        </p:spPr>
        <p:txBody>
          <a:bodyPr wrap="square">
            <a:spAutoFit/>
          </a:bodyPr>
          <a:lstStyle/>
          <a:p>
            <a:pPr>
              <a:lnSpc>
                <a:spcPct val="90000"/>
              </a:lnSpc>
            </a:pPr>
            <a:r>
              <a:rPr lang="en-US" sz="20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Lựa chọn ngôn ngữ và nền tảng , lý do lựa chọn ?</a:t>
            </a:r>
          </a:p>
          <a:p>
            <a:pPr>
              <a:lnSpc>
                <a:spcPct val="90000"/>
              </a:lnSpc>
            </a:pPr>
            <a:endPar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endParaRPr>
          </a:p>
          <a:p>
            <a:pPr>
              <a:lnSpc>
                <a:spcPct val="90000"/>
              </a:lnSpc>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Lựa chọn mô hình xây dựng phần mềm ?</a:t>
            </a:r>
          </a:p>
          <a:p>
            <a:pPr>
              <a:lnSpc>
                <a:spcPct val="90000"/>
              </a:lnSpc>
            </a:pPr>
            <a:r>
              <a:rPr lang="en-US" sz="2000" b="1" dirty="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 </a:t>
            </a:r>
            <a:endPar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endParaRPr>
          </a:p>
          <a:p>
            <a:pPr>
              <a:lnSpc>
                <a:spcPct val="90000"/>
              </a:lnSpc>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Lựa chọn mô hình tổ chức và lưu trữ mã lệnh ?</a:t>
            </a:r>
          </a:p>
          <a:p>
            <a:pPr>
              <a:lnSpc>
                <a:spcPct val="90000"/>
              </a:lnSpc>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 </a:t>
            </a:r>
          </a:p>
          <a:p>
            <a:pPr>
              <a:lnSpc>
                <a:spcPct val="90000"/>
              </a:lnSpc>
            </a:pPr>
            <a:endParaRPr lang="en-US" sz="2000" b="1" dirty="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endParaRPr>
          </a:p>
          <a:p>
            <a:pPr>
              <a:lnSpc>
                <a:spcPct val="90000"/>
              </a:lnSpc>
            </a:pPr>
            <a:endParaRPr lang="en-US" sz="2000" b="1" dirty="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endParaRPr>
          </a:p>
          <a:p>
            <a:pPr>
              <a:lnSpc>
                <a:spcPct val="90000"/>
              </a:lnSpc>
            </a:pPr>
            <a:endParaRPr lang="en-US" sz="2000" b="1" dirty="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17" name="Rectangle 25">
            <a:extLst>
              <a:ext uri="{FF2B5EF4-FFF2-40B4-BE49-F238E27FC236}">
                <a16:creationId xmlns:a16="http://schemas.microsoft.com/office/drawing/2014/main" id="{F296C5E7-7194-4DAA-82D8-00EF78BD3834}"/>
              </a:ext>
            </a:extLst>
          </p:cNvPr>
          <p:cNvSpPr>
            <a:spLocks noChangeArrowheads="1"/>
          </p:cNvSpPr>
          <p:nvPr/>
        </p:nvSpPr>
        <p:spPr bwMode="auto">
          <a:xfrm rot="231181">
            <a:off x="1843093" y="1219856"/>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dirty="0" smtClean="0">
                <a:solidFill>
                  <a:srgbClr val="FFFFFF"/>
                </a:solidFill>
                <a:latin typeface="Arial" panose="020B0604020202020204" pitchFamily="34" charset="0"/>
              </a:rPr>
              <a:t>XÂY DỰNG Ý TƯỞNG</a:t>
            </a:r>
            <a:endParaRPr lang="en-US" altLang="en-US" sz="2800" b="1" dirty="0">
              <a:solidFill>
                <a:srgbClr val="FFFFFF"/>
              </a:solidFill>
              <a:latin typeface="Arial" panose="020B0604020202020204" pitchFamily="34" charset="0"/>
            </a:endParaRPr>
          </a:p>
        </p:txBody>
      </p:sp>
    </p:spTree>
    <p:extLst>
      <p:ext uri="{BB962C8B-B14F-4D97-AF65-F5344CB8AC3E}">
        <p14:creationId xmlns:p14="http://schemas.microsoft.com/office/powerpoint/2010/main" val="12327052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12" name="Group 11"/>
          <p:cNvGrpSpPr/>
          <p:nvPr/>
        </p:nvGrpSpPr>
        <p:grpSpPr>
          <a:xfrm>
            <a:off x="2455523" y="2721201"/>
            <a:ext cx="7694656" cy="3804977"/>
            <a:chOff x="1135423" y="1377660"/>
            <a:chExt cx="10728759" cy="5298940"/>
          </a:xfrm>
        </p:grpSpPr>
        <p:grpSp>
          <p:nvGrpSpPr>
            <p:cNvPr id="16" name="Group 15"/>
            <p:cNvGrpSpPr/>
            <p:nvPr/>
          </p:nvGrpSpPr>
          <p:grpSpPr>
            <a:xfrm>
              <a:off x="6886500" y="3205969"/>
              <a:ext cx="1614139" cy="1974558"/>
              <a:chOff x="5357564" y="3054049"/>
              <a:chExt cx="1614139" cy="1974558"/>
            </a:xfrm>
          </p:grpSpPr>
          <p:pic>
            <p:nvPicPr>
              <p:cNvPr id="44" name="Picture 2" descr="http://icons.iconarchive.com/icons/itzikgur/my-seven/128/Backup-IBM-Server-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7564" y="3054049"/>
                <a:ext cx="1473696" cy="1473697"/>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5570122" y="4437111"/>
                <a:ext cx="1401581" cy="591496"/>
              </a:xfrm>
              <a:prstGeom prst="rect">
                <a:avLst/>
              </a:prstGeom>
              <a:noFill/>
            </p:spPr>
            <p:txBody>
              <a:bodyPr wrap="none" rtlCol="0">
                <a:spAutoFit/>
              </a:bodyPr>
              <a:lstStyle/>
              <a:p>
                <a:pPr>
                  <a:lnSpc>
                    <a:spcPct val="90000"/>
                  </a:lnSpc>
                </a:pPr>
                <a:r>
                  <a:rPr lang="en-US" sz="2400" b="1" smtClean="0">
                    <a:solidFill>
                      <a:schemeClr val="bg1"/>
                    </a:solidFill>
                  </a:rPr>
                  <a:t>Server</a:t>
                </a:r>
                <a:endParaRPr lang="en-US" sz="2400" b="1">
                  <a:solidFill>
                    <a:schemeClr val="bg1"/>
                  </a:solidFill>
                </a:endParaRPr>
              </a:p>
            </p:txBody>
          </p:sp>
        </p:grpSp>
        <p:grpSp>
          <p:nvGrpSpPr>
            <p:cNvPr id="17" name="Group 16"/>
            <p:cNvGrpSpPr/>
            <p:nvPr/>
          </p:nvGrpSpPr>
          <p:grpSpPr>
            <a:xfrm>
              <a:off x="9938609" y="3077765"/>
              <a:ext cx="1925573" cy="2061882"/>
              <a:chOff x="9454371" y="3054049"/>
              <a:chExt cx="1925573" cy="2061882"/>
            </a:xfrm>
          </p:grpSpPr>
          <p:grpSp>
            <p:nvGrpSpPr>
              <p:cNvPr id="39" name="Group 38"/>
              <p:cNvGrpSpPr/>
              <p:nvPr/>
            </p:nvGrpSpPr>
            <p:grpSpPr>
              <a:xfrm>
                <a:off x="9530736" y="3054049"/>
                <a:ext cx="1335091" cy="1489303"/>
                <a:chOff x="9034937" y="2142841"/>
                <a:chExt cx="1335091" cy="1489303"/>
              </a:xfrm>
            </p:grpSpPr>
            <p:pic>
              <p:nvPicPr>
                <p:cNvPr id="41" name="Picture 14" descr="Databas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4937" y="2142841"/>
                  <a:ext cx="914400" cy="914401"/>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4" descr="Databas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5628" y="2345358"/>
                  <a:ext cx="914400" cy="91440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4" descr="Databas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352" y="2717743"/>
                  <a:ext cx="914400" cy="914401"/>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TextBox 39"/>
              <p:cNvSpPr txBox="1"/>
              <p:nvPr/>
            </p:nvSpPr>
            <p:spPr>
              <a:xfrm>
                <a:off x="9454371" y="4524435"/>
                <a:ext cx="1925573" cy="591496"/>
              </a:xfrm>
              <a:prstGeom prst="rect">
                <a:avLst/>
              </a:prstGeom>
              <a:noFill/>
            </p:spPr>
            <p:txBody>
              <a:bodyPr wrap="none" rtlCol="0">
                <a:spAutoFit/>
              </a:bodyPr>
              <a:lstStyle/>
              <a:p>
                <a:pPr>
                  <a:lnSpc>
                    <a:spcPct val="90000"/>
                  </a:lnSpc>
                </a:pPr>
                <a:r>
                  <a:rPr lang="en-US" sz="2400" b="1" smtClean="0">
                    <a:solidFill>
                      <a:schemeClr val="bg1"/>
                    </a:solidFill>
                  </a:rPr>
                  <a:t>Database</a:t>
                </a:r>
                <a:endParaRPr lang="en-US" sz="2400" b="1">
                  <a:solidFill>
                    <a:schemeClr val="bg1"/>
                  </a:solidFill>
                </a:endParaRPr>
              </a:p>
            </p:txBody>
          </p:sp>
        </p:grpSp>
        <p:grpSp>
          <p:nvGrpSpPr>
            <p:cNvPr id="18" name="Group 17"/>
            <p:cNvGrpSpPr/>
            <p:nvPr/>
          </p:nvGrpSpPr>
          <p:grpSpPr>
            <a:xfrm>
              <a:off x="2354623" y="1640126"/>
              <a:ext cx="1219200" cy="1447226"/>
              <a:chOff x="1971832" y="1487306"/>
              <a:chExt cx="1219200" cy="1447226"/>
            </a:xfrm>
          </p:grpSpPr>
          <p:pic>
            <p:nvPicPr>
              <p:cNvPr id="37" name="Picture 6" descr="05 Computer Ubuntu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1832" y="1487306"/>
                <a:ext cx="1219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p:cNvSpPr txBox="1"/>
              <p:nvPr/>
            </p:nvSpPr>
            <p:spPr>
              <a:xfrm>
                <a:off x="2191032" y="2535916"/>
                <a:ext cx="807314" cy="398616"/>
              </a:xfrm>
              <a:prstGeom prst="rect">
                <a:avLst/>
              </a:prstGeom>
              <a:noFill/>
            </p:spPr>
            <p:txBody>
              <a:bodyPr wrap="none" rtlCol="0">
                <a:spAutoFit/>
              </a:bodyPr>
              <a:lstStyle/>
              <a:p>
                <a:pPr>
                  <a:lnSpc>
                    <a:spcPct val="90000"/>
                  </a:lnSpc>
                </a:pPr>
                <a:r>
                  <a:rPr lang="en-US" sz="1400" b="1" dirty="0">
                    <a:solidFill>
                      <a:schemeClr val="bg1"/>
                    </a:solidFill>
                  </a:rPr>
                  <a:t>Linux</a:t>
                </a:r>
              </a:p>
            </p:txBody>
          </p:sp>
        </p:grpSp>
        <p:grpSp>
          <p:nvGrpSpPr>
            <p:cNvPr id="19" name="Group 18"/>
            <p:cNvGrpSpPr/>
            <p:nvPr/>
          </p:nvGrpSpPr>
          <p:grpSpPr>
            <a:xfrm>
              <a:off x="1135423" y="3030368"/>
              <a:ext cx="1219200" cy="1408424"/>
              <a:chOff x="595074" y="2639564"/>
              <a:chExt cx="1219200" cy="1408424"/>
            </a:xfrm>
          </p:grpSpPr>
          <p:pic>
            <p:nvPicPr>
              <p:cNvPr id="35" name="Picture 4" descr="04 Computer Apple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074" y="2639564"/>
                <a:ext cx="1219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985393" y="3687948"/>
                <a:ext cx="639683" cy="360040"/>
              </a:xfrm>
              <a:prstGeom prst="rect">
                <a:avLst/>
              </a:prstGeom>
              <a:noFill/>
            </p:spPr>
            <p:txBody>
              <a:bodyPr wrap="none" rtlCol="0">
                <a:spAutoFit/>
              </a:bodyPr>
              <a:lstStyle/>
              <a:p>
                <a:pPr>
                  <a:lnSpc>
                    <a:spcPct val="90000"/>
                  </a:lnSpc>
                </a:pPr>
                <a:r>
                  <a:rPr lang="en-US" sz="1200" b="1" smtClean="0">
                    <a:solidFill>
                      <a:schemeClr val="bg1"/>
                    </a:solidFill>
                  </a:rPr>
                  <a:t>Mac</a:t>
                </a:r>
                <a:endParaRPr lang="en-US" b="1">
                  <a:solidFill>
                    <a:schemeClr val="bg1"/>
                  </a:solidFill>
                </a:endParaRPr>
              </a:p>
            </p:txBody>
          </p:sp>
        </p:grpSp>
        <p:grpSp>
          <p:nvGrpSpPr>
            <p:cNvPr id="20" name="Group 19"/>
            <p:cNvGrpSpPr/>
            <p:nvPr/>
          </p:nvGrpSpPr>
          <p:grpSpPr>
            <a:xfrm>
              <a:off x="2135424" y="4972883"/>
              <a:ext cx="1219200" cy="1408424"/>
              <a:chOff x="1571981" y="4602041"/>
              <a:chExt cx="1219200" cy="1408424"/>
            </a:xfrm>
          </p:grpSpPr>
          <p:pic>
            <p:nvPicPr>
              <p:cNvPr id="33" name="Picture 8" descr="06 Computer Windows 7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1981" y="4602041"/>
                <a:ext cx="1219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1705528" y="5650425"/>
                <a:ext cx="1014730" cy="360040"/>
              </a:xfrm>
              <a:prstGeom prst="rect">
                <a:avLst/>
              </a:prstGeom>
              <a:noFill/>
            </p:spPr>
            <p:txBody>
              <a:bodyPr wrap="none" rtlCol="0">
                <a:spAutoFit/>
              </a:bodyPr>
              <a:lstStyle/>
              <a:p>
                <a:pPr>
                  <a:lnSpc>
                    <a:spcPct val="90000"/>
                  </a:lnSpc>
                </a:pPr>
                <a:r>
                  <a:rPr lang="en-US" sz="1200" b="1" smtClean="0">
                    <a:solidFill>
                      <a:schemeClr val="bg1"/>
                    </a:solidFill>
                  </a:rPr>
                  <a:t>Window</a:t>
                </a:r>
                <a:endParaRPr lang="en-US" b="1">
                  <a:solidFill>
                    <a:schemeClr val="bg1"/>
                  </a:solidFill>
                </a:endParaRPr>
              </a:p>
            </p:txBody>
          </p:sp>
        </p:grpSp>
        <p:grpSp>
          <p:nvGrpSpPr>
            <p:cNvPr id="21" name="Group 20"/>
            <p:cNvGrpSpPr/>
            <p:nvPr/>
          </p:nvGrpSpPr>
          <p:grpSpPr>
            <a:xfrm>
              <a:off x="4393687" y="1377660"/>
              <a:ext cx="914400" cy="1358156"/>
              <a:chOff x="4078188" y="1378199"/>
              <a:chExt cx="914400" cy="1358156"/>
            </a:xfrm>
          </p:grpSpPr>
          <p:pic>
            <p:nvPicPr>
              <p:cNvPr id="31" name="Picture 10" descr="http://icons.iconarchive.com/icons/adidadidu/ipad/96/iPad-ico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78188" y="1378199"/>
                <a:ext cx="914400" cy="914401"/>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4161727" y="2376315"/>
                <a:ext cx="803022" cy="360040"/>
              </a:xfrm>
              <a:prstGeom prst="rect">
                <a:avLst/>
              </a:prstGeom>
              <a:noFill/>
            </p:spPr>
            <p:txBody>
              <a:bodyPr wrap="none" rtlCol="0">
                <a:spAutoFit/>
              </a:bodyPr>
              <a:lstStyle/>
              <a:p>
                <a:pPr>
                  <a:lnSpc>
                    <a:spcPct val="90000"/>
                  </a:lnSpc>
                </a:pPr>
                <a:r>
                  <a:rPr lang="en-US" sz="1200" b="1" dirty="0" smtClean="0">
                    <a:solidFill>
                      <a:schemeClr val="bg1"/>
                    </a:solidFill>
                  </a:rPr>
                  <a:t>Tablet</a:t>
                </a:r>
                <a:endParaRPr lang="en-US" b="1" dirty="0">
                  <a:solidFill>
                    <a:schemeClr val="bg1"/>
                  </a:solidFill>
                </a:endParaRPr>
              </a:p>
            </p:txBody>
          </p:sp>
        </p:grpSp>
        <p:grpSp>
          <p:nvGrpSpPr>
            <p:cNvPr id="22" name="Group 21"/>
            <p:cNvGrpSpPr/>
            <p:nvPr/>
          </p:nvGrpSpPr>
          <p:grpSpPr>
            <a:xfrm>
              <a:off x="4378304" y="5459749"/>
              <a:ext cx="862711" cy="1216851"/>
              <a:chOff x="4065548" y="5388096"/>
              <a:chExt cx="862711" cy="1216851"/>
            </a:xfrm>
          </p:grpSpPr>
          <p:pic>
            <p:nvPicPr>
              <p:cNvPr id="29" name="Picture 12" descr="IPhone-4G-headphones-shadow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80931" y="5388096"/>
                <a:ext cx="847328" cy="847329"/>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4065548" y="6244907"/>
                <a:ext cx="827430" cy="360040"/>
              </a:xfrm>
              <a:prstGeom prst="rect">
                <a:avLst/>
              </a:prstGeom>
              <a:noFill/>
            </p:spPr>
            <p:txBody>
              <a:bodyPr wrap="none" rtlCol="0">
                <a:spAutoFit/>
              </a:bodyPr>
              <a:lstStyle/>
              <a:p>
                <a:pPr>
                  <a:lnSpc>
                    <a:spcPct val="90000"/>
                  </a:lnSpc>
                </a:pPr>
                <a:r>
                  <a:rPr lang="en-US" sz="1200" b="1" smtClean="0">
                    <a:solidFill>
                      <a:schemeClr val="bg1"/>
                    </a:solidFill>
                  </a:rPr>
                  <a:t>Phone</a:t>
                </a:r>
                <a:endParaRPr lang="en-US" b="1">
                  <a:solidFill>
                    <a:schemeClr val="bg1"/>
                  </a:solidFill>
                </a:endParaRPr>
              </a:p>
            </p:txBody>
          </p:sp>
        </p:grpSp>
        <p:cxnSp>
          <p:nvCxnSpPr>
            <p:cNvPr id="23" name="Straight Arrow Connector 22"/>
            <p:cNvCxnSpPr>
              <a:stCxn id="31" idx="3"/>
            </p:cNvCxnSpPr>
            <p:nvPr/>
          </p:nvCxnSpPr>
          <p:spPr>
            <a:xfrm>
              <a:off x="5308087" y="1834861"/>
              <a:ext cx="1677336" cy="165073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37" idx="3"/>
            </p:cNvCxnSpPr>
            <p:nvPr/>
          </p:nvCxnSpPr>
          <p:spPr>
            <a:xfrm>
              <a:off x="3573823" y="2249727"/>
              <a:ext cx="3279195" cy="146493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35" idx="3"/>
              <a:endCxn id="44" idx="1"/>
            </p:cNvCxnSpPr>
            <p:nvPr/>
          </p:nvCxnSpPr>
          <p:spPr>
            <a:xfrm>
              <a:off x="2354623" y="3639969"/>
              <a:ext cx="4531877" cy="30284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33" idx="3"/>
            </p:cNvCxnSpPr>
            <p:nvPr/>
          </p:nvCxnSpPr>
          <p:spPr>
            <a:xfrm flipV="1">
              <a:off x="3354624" y="4194683"/>
              <a:ext cx="3531876" cy="1387801"/>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9" idx="3"/>
            </p:cNvCxnSpPr>
            <p:nvPr/>
          </p:nvCxnSpPr>
          <p:spPr>
            <a:xfrm flipV="1">
              <a:off x="5241015" y="4420385"/>
              <a:ext cx="1645485" cy="146302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8267473" y="3942817"/>
              <a:ext cx="1654778" cy="1"/>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2850362" y="2117760"/>
            <a:ext cx="7585731" cy="646331"/>
          </a:xfrm>
          <a:prstGeom prst="rect">
            <a:avLst/>
          </a:prstGeom>
        </p:spPr>
        <p:txBody>
          <a:bodyPr wrap="none">
            <a:spAutoFit/>
          </a:bodyPr>
          <a:lstStyle/>
          <a:p>
            <a:r>
              <a:rPr lang="en-US" b="1" dirty="0" smtClean="0">
                <a:solidFill>
                  <a:schemeClr val="bg1"/>
                </a:solidFill>
                <a:latin typeface="Tahoma" panose="020B0604030504040204" pitchFamily="34" charset="0"/>
                <a:ea typeface="Tahoma" panose="020B0604030504040204" pitchFamily="34" charset="0"/>
                <a:cs typeface="Tahoma" panose="020B0604030504040204" pitchFamily="34" charset="0"/>
              </a:rPr>
              <a:t>Lý do lựa chọn nền tảng web và hệ quản trị cơ sở dữ liệu MySQL</a:t>
            </a:r>
          </a:p>
          <a:p>
            <a:endParaRPr lang="en-US" dirty="0"/>
          </a:p>
        </p:txBody>
      </p:sp>
      <p:grpSp>
        <p:nvGrpSpPr>
          <p:cNvPr id="47" name="Group 46">
            <a:extLst>
              <a:ext uri="{FF2B5EF4-FFF2-40B4-BE49-F238E27FC236}">
                <a16:creationId xmlns:a16="http://schemas.microsoft.com/office/drawing/2014/main" id="{AF359BD9-6A7E-4DC3-8E0A-1F3BBF200A98}"/>
              </a:ext>
            </a:extLst>
          </p:cNvPr>
          <p:cNvGrpSpPr/>
          <p:nvPr/>
        </p:nvGrpSpPr>
        <p:grpSpPr>
          <a:xfrm>
            <a:off x="723095" y="642128"/>
            <a:ext cx="5205866" cy="1732017"/>
            <a:chOff x="6850019" y="637106"/>
            <a:chExt cx="5205866" cy="1732017"/>
          </a:xfrm>
        </p:grpSpPr>
        <p:sp>
          <p:nvSpPr>
            <p:cNvPr id="48"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9" name="Rectangle 48">
              <a:extLst>
                <a:ext uri="{FF2B5EF4-FFF2-40B4-BE49-F238E27FC236}">
                  <a16:creationId xmlns:a16="http://schemas.microsoft.com/office/drawing/2014/main" id="{9A8166BA-DDE3-429F-9E2A-6E6DB1D4FB1D}"/>
                </a:ext>
              </a:extLst>
            </p:cNvPr>
            <p:cNvSpPr/>
            <p:nvPr/>
          </p:nvSpPr>
          <p:spPr>
            <a:xfrm rot="10963947" flipH="1" flipV="1">
              <a:off x="8322127" y="978012"/>
              <a:ext cx="3733758"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0"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53" name="TextBox 20">
            <a:extLst>
              <a:ext uri="{FF2B5EF4-FFF2-40B4-BE49-F238E27FC236}">
                <a16:creationId xmlns:a16="http://schemas.microsoft.com/office/drawing/2014/main" id="{74E52C0D-C891-4B6A-B0A0-24AAEC8ACB16}"/>
              </a:ext>
            </a:extLst>
          </p:cNvPr>
          <p:cNvSpPr txBox="1">
            <a:spLocks noChangeArrowheads="1"/>
          </p:cNvSpPr>
          <p:nvPr/>
        </p:nvSpPr>
        <p:spPr bwMode="auto">
          <a:xfrm>
            <a:off x="951089" y="886908"/>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dirty="0">
                <a:solidFill>
                  <a:schemeClr val="bg1"/>
                </a:solidFill>
                <a:latin typeface="Verdana" panose="020B0604030504040204" pitchFamily="34" charset="0"/>
              </a:rPr>
              <a:t>4</a:t>
            </a:r>
          </a:p>
        </p:txBody>
      </p:sp>
      <p:sp>
        <p:nvSpPr>
          <p:cNvPr id="54" name="TextBox 53"/>
          <p:cNvSpPr txBox="1"/>
          <p:nvPr/>
        </p:nvSpPr>
        <p:spPr>
          <a:xfrm>
            <a:off x="6770755" y="1262136"/>
            <a:ext cx="3456862"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400" b="1" dirty="0" smtClean="0">
                <a:latin typeface="Arial" panose="020B0604020202020204" pitchFamily="34" charset="0"/>
                <a:cs typeface="Arial" panose="020B0604020202020204" pitchFamily="34" charset="0"/>
              </a:rPr>
              <a:t>Phân tích hệ thống</a:t>
            </a:r>
            <a:endParaRPr lang="en-US" sz="2400" b="1" dirty="0">
              <a:latin typeface="Arial" panose="020B0604020202020204" pitchFamily="34" charset="0"/>
              <a:cs typeface="Arial" panose="020B0604020202020204" pitchFamily="34" charset="0"/>
            </a:endParaRPr>
          </a:p>
        </p:txBody>
      </p:sp>
      <p:sp>
        <p:nvSpPr>
          <p:cNvPr id="55" name="Rectangle 25">
            <a:extLst>
              <a:ext uri="{FF2B5EF4-FFF2-40B4-BE49-F238E27FC236}">
                <a16:creationId xmlns:a16="http://schemas.microsoft.com/office/drawing/2014/main" id="{F296C5E7-7194-4DAA-82D8-00EF78BD3834}"/>
              </a:ext>
            </a:extLst>
          </p:cNvPr>
          <p:cNvSpPr>
            <a:spLocks noChangeArrowheads="1"/>
          </p:cNvSpPr>
          <p:nvPr/>
        </p:nvSpPr>
        <p:spPr bwMode="auto">
          <a:xfrm rot="231181">
            <a:off x="1843093" y="1219856"/>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dirty="0" smtClean="0">
                <a:solidFill>
                  <a:srgbClr val="FFFFFF"/>
                </a:solidFill>
                <a:latin typeface="Arial" panose="020B0604020202020204" pitchFamily="34" charset="0"/>
              </a:rPr>
              <a:t>XÂY DỰNG Ý TƯỞNG</a:t>
            </a:r>
            <a:endParaRPr lang="en-US" altLang="en-US" sz="2800" b="1" dirty="0">
              <a:solidFill>
                <a:srgbClr val="FFFFFF"/>
              </a:solidFill>
              <a:latin typeface="Arial" panose="020B0604020202020204" pitchFamily="34" charset="0"/>
            </a:endParaRPr>
          </a:p>
        </p:txBody>
      </p:sp>
    </p:spTree>
    <p:extLst>
      <p:ext uri="{BB962C8B-B14F-4D97-AF65-F5344CB8AC3E}">
        <p14:creationId xmlns:p14="http://schemas.microsoft.com/office/powerpoint/2010/main" val="38138967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5205866" cy="1732017"/>
            <a:chOff x="6850019" y="637106"/>
            <a:chExt cx="520586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2127" y="978012"/>
              <a:ext cx="3733758"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20">
            <a:extLst>
              <a:ext uri="{FF2B5EF4-FFF2-40B4-BE49-F238E27FC236}">
                <a16:creationId xmlns:a16="http://schemas.microsoft.com/office/drawing/2014/main" id="{74E52C0D-C891-4B6A-B0A0-24AAEC8ACB16}"/>
              </a:ext>
            </a:extLst>
          </p:cNvPr>
          <p:cNvSpPr txBox="1">
            <a:spLocks noChangeArrowheads="1"/>
          </p:cNvSpPr>
          <p:nvPr/>
        </p:nvSpPr>
        <p:spPr bwMode="auto">
          <a:xfrm>
            <a:off x="951089" y="886908"/>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dirty="0">
                <a:solidFill>
                  <a:schemeClr val="bg1"/>
                </a:solidFill>
                <a:latin typeface="Verdana" panose="020B0604030504040204" pitchFamily="34" charset="0"/>
              </a:rPr>
              <a:t>4</a:t>
            </a:r>
          </a:p>
        </p:txBody>
      </p:sp>
      <p:sp>
        <p:nvSpPr>
          <p:cNvPr id="15" name="TextBox 14"/>
          <p:cNvSpPr txBox="1"/>
          <p:nvPr/>
        </p:nvSpPr>
        <p:spPr>
          <a:xfrm>
            <a:off x="6770755" y="1262136"/>
            <a:ext cx="3456862"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400" b="1" dirty="0" smtClean="0">
                <a:latin typeface="Arial" panose="020B0604020202020204" pitchFamily="34" charset="0"/>
                <a:cs typeface="Arial" panose="020B0604020202020204" pitchFamily="34" charset="0"/>
              </a:rPr>
              <a:t>Phân tích hệ thống</a:t>
            </a:r>
            <a:endParaRPr lang="en-US" sz="2400" b="1" dirty="0">
              <a:latin typeface="Arial" panose="020B0604020202020204" pitchFamily="34" charset="0"/>
              <a:cs typeface="Arial" panose="020B0604020202020204" pitchFamily="34" charset="0"/>
            </a:endParaRPr>
          </a:p>
        </p:txBody>
      </p:sp>
      <p:pic>
        <p:nvPicPr>
          <p:cNvPr id="6146" name="Picture 2" descr="Kết quả hình ản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0689" y="1943657"/>
            <a:ext cx="4156363" cy="45720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25">
            <a:extLst>
              <a:ext uri="{FF2B5EF4-FFF2-40B4-BE49-F238E27FC236}">
                <a16:creationId xmlns:a16="http://schemas.microsoft.com/office/drawing/2014/main" id="{F296C5E7-7194-4DAA-82D8-00EF78BD3834}"/>
              </a:ext>
            </a:extLst>
          </p:cNvPr>
          <p:cNvSpPr>
            <a:spLocks noChangeArrowheads="1"/>
          </p:cNvSpPr>
          <p:nvPr/>
        </p:nvSpPr>
        <p:spPr bwMode="auto">
          <a:xfrm rot="231181">
            <a:off x="1843093" y="1219856"/>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dirty="0" smtClean="0">
                <a:solidFill>
                  <a:srgbClr val="FFFFFF"/>
                </a:solidFill>
                <a:latin typeface="Arial" panose="020B0604020202020204" pitchFamily="34" charset="0"/>
              </a:rPr>
              <a:t>XÂY DỰNG Ý TƯỞNG</a:t>
            </a:r>
            <a:endParaRPr lang="en-US" altLang="en-US" sz="2800" b="1" dirty="0">
              <a:solidFill>
                <a:srgbClr val="FFFFFF"/>
              </a:solidFill>
              <a:latin typeface="Arial" panose="020B0604020202020204" pitchFamily="34" charset="0"/>
            </a:endParaRPr>
          </a:p>
        </p:txBody>
      </p:sp>
    </p:spTree>
    <p:extLst>
      <p:ext uri="{BB962C8B-B14F-4D97-AF65-F5344CB8AC3E}">
        <p14:creationId xmlns:p14="http://schemas.microsoft.com/office/powerpoint/2010/main" val="36930096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aphicFrame>
        <p:nvGraphicFramePr>
          <p:cNvPr id="35" name="Table 34"/>
          <p:cNvGraphicFramePr>
            <a:graphicFrameLocks noGrp="1"/>
          </p:cNvGraphicFramePr>
          <p:nvPr>
            <p:extLst>
              <p:ext uri="{D42A27DB-BD31-4B8C-83A1-F6EECF244321}">
                <p14:modId xmlns:p14="http://schemas.microsoft.com/office/powerpoint/2010/main" val="2215525866"/>
              </p:ext>
            </p:extLst>
          </p:nvPr>
        </p:nvGraphicFramePr>
        <p:xfrm>
          <a:off x="1164208" y="2809492"/>
          <a:ext cx="9649071" cy="3789141"/>
        </p:xfrm>
        <a:graphic>
          <a:graphicData uri="http://schemas.openxmlformats.org/drawingml/2006/table">
            <a:tbl>
              <a:tblPr firstRow="1" bandRow="1">
                <a:tableStyleId>{08FB837D-C827-4EFA-A057-4D05807E0F7C}</a:tableStyleId>
              </a:tblPr>
              <a:tblGrid>
                <a:gridCol w="3216357">
                  <a:extLst>
                    <a:ext uri="{9D8B030D-6E8A-4147-A177-3AD203B41FA5}">
                      <a16:colId xmlns:a16="http://schemas.microsoft.com/office/drawing/2014/main" val="20000"/>
                    </a:ext>
                  </a:extLst>
                </a:gridCol>
                <a:gridCol w="3216357">
                  <a:extLst>
                    <a:ext uri="{9D8B030D-6E8A-4147-A177-3AD203B41FA5}">
                      <a16:colId xmlns:a16="http://schemas.microsoft.com/office/drawing/2014/main" val="20001"/>
                    </a:ext>
                  </a:extLst>
                </a:gridCol>
                <a:gridCol w="3216357">
                  <a:extLst>
                    <a:ext uri="{9D8B030D-6E8A-4147-A177-3AD203B41FA5}">
                      <a16:colId xmlns:a16="http://schemas.microsoft.com/office/drawing/2014/main" val="20002"/>
                    </a:ext>
                  </a:extLst>
                </a:gridCol>
              </a:tblGrid>
              <a:tr h="1944216">
                <a:tc>
                  <a:txBody>
                    <a:bodyPr/>
                    <a:lstStyle/>
                    <a:p>
                      <a:r>
                        <a:rPr lang="en-US" sz="1600" b="1" kern="1200" dirty="0" smtClean="0">
                          <a:solidFill>
                            <a:schemeClr val="bg1"/>
                          </a:solidFill>
                          <a:latin typeface="Tahoma" panose="020B0604030504040204" pitchFamily="34" charset="0"/>
                          <a:ea typeface="Tahoma" panose="020B0604030504040204" pitchFamily="34" charset="0"/>
                          <a:cs typeface="Tahoma" panose="020B0604030504040204" pitchFamily="34" charset="0"/>
                        </a:rPr>
                        <a:t>Object: chứa các lớp tương ứng trong thiết kết của MySQL và thêm các lớp sinh viên, cố vấn, quản trị, và một lớp hỗ trợ phân quyền. Mỗi lớp trình bày các thuộc tính và hàm get() , set() tương ứng các thuộc tính</a:t>
                      </a:r>
                      <a:endParaRPr lang="en-US" sz="1600" b="1" kern="12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tc>
                <a:tc gridSpan="2">
                  <a:txBody>
                    <a:bodyPr/>
                    <a:lstStyle/>
                    <a:p>
                      <a:endPar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tc>
                <a:tc hMerge="1">
                  <a:txBody>
                    <a:bodyPr/>
                    <a:lstStyle/>
                    <a:p>
                      <a:endParaRPr lang="en-US" sz="1600" b="1">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0000"/>
                  </a:ext>
                </a:extLst>
              </a:tr>
              <a:tr h="1746981">
                <a:tc>
                  <a:txBody>
                    <a:bodyPr/>
                    <a:lstStyle/>
                    <a:p>
                      <a:r>
                        <a:rPr lang="en-US" sz="16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Model: Tạo các lớp tương ứng với Object nhưng không chứa thuộc</a:t>
                      </a:r>
                      <a:r>
                        <a:rPr lang="en-US" sz="1600" b="1"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tính</a:t>
                      </a:r>
                      <a:r>
                        <a:rPr lang="en-US" sz="16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 mà chứa các phương</a:t>
                      </a:r>
                      <a:r>
                        <a:rPr lang="en-US" sz="1600" b="1"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thức</a:t>
                      </a:r>
                      <a:r>
                        <a:rPr lang="en-US" sz="16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 cho phép thực hiện các công việc trao đổi dữ liệu với MySQL</a:t>
                      </a:r>
                      <a:endPar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Controller:</a:t>
                      </a:r>
                      <a:r>
                        <a:rPr lang="en-US" sz="1600" b="1"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Lớp công cụ cho phép liên kết và giao tiếp giữ các lớp khác. Hỗ trợ View kết nối Model và Object.</a:t>
                      </a:r>
                      <a:endParaRPr lang="en-US" sz="16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endPar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View: Lớp chứa các giao diện , các hiển thị mà sinh viên và các người dùng khác nhìn thấy và giao tiếp</a:t>
                      </a:r>
                    </a:p>
                    <a:p>
                      <a:endPar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0001"/>
                  </a:ext>
                </a:extLst>
              </a:tr>
            </a:tbl>
          </a:graphicData>
        </a:graphic>
      </p:graphicFrame>
      <p:graphicFrame>
        <p:nvGraphicFramePr>
          <p:cNvPr id="36" name="Diagram 35"/>
          <p:cNvGraphicFramePr/>
          <p:nvPr>
            <p:extLst>
              <p:ext uri="{D42A27DB-BD31-4B8C-83A1-F6EECF244321}">
                <p14:modId xmlns:p14="http://schemas.microsoft.com/office/powerpoint/2010/main" val="1254367325"/>
              </p:ext>
            </p:extLst>
          </p:nvPr>
        </p:nvGraphicFramePr>
        <p:xfrm>
          <a:off x="5625788" y="2723400"/>
          <a:ext cx="4680520" cy="2192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 name="Group 6">
            <a:extLst>
              <a:ext uri="{FF2B5EF4-FFF2-40B4-BE49-F238E27FC236}">
                <a16:creationId xmlns:a16="http://schemas.microsoft.com/office/drawing/2014/main" id="{AF359BD9-6A7E-4DC3-8E0A-1F3BBF200A98}"/>
              </a:ext>
            </a:extLst>
          </p:cNvPr>
          <p:cNvGrpSpPr/>
          <p:nvPr/>
        </p:nvGrpSpPr>
        <p:grpSpPr>
          <a:xfrm>
            <a:off x="723095" y="642128"/>
            <a:ext cx="5205866" cy="1732017"/>
            <a:chOff x="6850019" y="637106"/>
            <a:chExt cx="5205866" cy="1732017"/>
          </a:xfrm>
        </p:grpSpPr>
        <p:sp>
          <p:nvSpPr>
            <p:cNvPr id="8"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a:extLst>
                <a:ext uri="{FF2B5EF4-FFF2-40B4-BE49-F238E27FC236}">
                  <a16:creationId xmlns:a16="http://schemas.microsoft.com/office/drawing/2014/main" id="{9A8166BA-DDE3-429F-9E2A-6E6DB1D4FB1D}"/>
                </a:ext>
              </a:extLst>
            </p:cNvPr>
            <p:cNvSpPr/>
            <p:nvPr/>
          </p:nvSpPr>
          <p:spPr>
            <a:xfrm rot="10963947" flipH="1" flipV="1">
              <a:off x="8322127" y="978012"/>
              <a:ext cx="3733758"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20">
            <a:extLst>
              <a:ext uri="{FF2B5EF4-FFF2-40B4-BE49-F238E27FC236}">
                <a16:creationId xmlns:a16="http://schemas.microsoft.com/office/drawing/2014/main" id="{74E52C0D-C891-4B6A-B0A0-24AAEC8ACB16}"/>
              </a:ext>
            </a:extLst>
          </p:cNvPr>
          <p:cNvSpPr txBox="1">
            <a:spLocks noChangeArrowheads="1"/>
          </p:cNvSpPr>
          <p:nvPr/>
        </p:nvSpPr>
        <p:spPr bwMode="auto">
          <a:xfrm>
            <a:off x="951089" y="886908"/>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dirty="0">
                <a:solidFill>
                  <a:schemeClr val="bg1"/>
                </a:solidFill>
                <a:latin typeface="Verdana" panose="020B0604030504040204" pitchFamily="34" charset="0"/>
              </a:rPr>
              <a:t>4</a:t>
            </a:r>
          </a:p>
        </p:txBody>
      </p:sp>
      <p:sp>
        <p:nvSpPr>
          <p:cNvPr id="15" name="TextBox 14"/>
          <p:cNvSpPr txBox="1"/>
          <p:nvPr/>
        </p:nvSpPr>
        <p:spPr>
          <a:xfrm>
            <a:off x="6770755" y="1262136"/>
            <a:ext cx="3456862"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400" b="1" dirty="0" smtClean="0">
                <a:latin typeface="Arial" panose="020B0604020202020204" pitchFamily="34" charset="0"/>
                <a:cs typeface="Arial" panose="020B0604020202020204" pitchFamily="34" charset="0"/>
              </a:rPr>
              <a:t>Phân tích hệ thống</a:t>
            </a:r>
            <a:endParaRPr lang="en-US" sz="2400" b="1" dirty="0">
              <a:latin typeface="Arial" panose="020B0604020202020204" pitchFamily="34" charset="0"/>
              <a:cs typeface="Arial" panose="020B0604020202020204" pitchFamily="34" charset="0"/>
            </a:endParaRPr>
          </a:p>
        </p:txBody>
      </p:sp>
      <p:sp>
        <p:nvSpPr>
          <p:cNvPr id="16" name="Rectangle 25">
            <a:extLst>
              <a:ext uri="{FF2B5EF4-FFF2-40B4-BE49-F238E27FC236}">
                <a16:creationId xmlns:a16="http://schemas.microsoft.com/office/drawing/2014/main" id="{F296C5E7-7194-4DAA-82D8-00EF78BD3834}"/>
              </a:ext>
            </a:extLst>
          </p:cNvPr>
          <p:cNvSpPr>
            <a:spLocks noChangeArrowheads="1"/>
          </p:cNvSpPr>
          <p:nvPr/>
        </p:nvSpPr>
        <p:spPr bwMode="auto">
          <a:xfrm rot="231181">
            <a:off x="1843093" y="1219856"/>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dirty="0" smtClean="0">
                <a:solidFill>
                  <a:srgbClr val="FFFFFF"/>
                </a:solidFill>
                <a:latin typeface="Arial" panose="020B0604020202020204" pitchFamily="34" charset="0"/>
              </a:rPr>
              <a:t>XÂY DỰNG Ý TƯỞNG</a:t>
            </a:r>
            <a:endParaRPr lang="en-US" altLang="en-US" sz="2800" b="1" dirty="0">
              <a:solidFill>
                <a:srgbClr val="FFFFFF"/>
              </a:solidFill>
              <a:latin typeface="Arial" panose="020B0604020202020204" pitchFamily="34" charset="0"/>
            </a:endParaRPr>
          </a:p>
        </p:txBody>
      </p:sp>
    </p:spTree>
    <p:extLst>
      <p:ext uri="{BB962C8B-B14F-4D97-AF65-F5344CB8AC3E}">
        <p14:creationId xmlns:p14="http://schemas.microsoft.com/office/powerpoint/2010/main" val="31477951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7" name="Group 6">
            <a:extLst>
              <a:ext uri="{FF2B5EF4-FFF2-40B4-BE49-F238E27FC236}">
                <a16:creationId xmlns:a16="http://schemas.microsoft.com/office/drawing/2014/main" id="{AF359BD9-6A7E-4DC3-8E0A-1F3BBF200A98}"/>
              </a:ext>
            </a:extLst>
          </p:cNvPr>
          <p:cNvGrpSpPr/>
          <p:nvPr/>
        </p:nvGrpSpPr>
        <p:grpSpPr>
          <a:xfrm>
            <a:off x="723095" y="642128"/>
            <a:ext cx="5205866" cy="1732017"/>
            <a:chOff x="6850019" y="637106"/>
            <a:chExt cx="5205866" cy="1732017"/>
          </a:xfrm>
        </p:grpSpPr>
        <p:sp>
          <p:nvSpPr>
            <p:cNvPr id="8"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a:extLst>
                <a:ext uri="{FF2B5EF4-FFF2-40B4-BE49-F238E27FC236}">
                  <a16:creationId xmlns:a16="http://schemas.microsoft.com/office/drawing/2014/main" id="{9A8166BA-DDE3-429F-9E2A-6E6DB1D4FB1D}"/>
                </a:ext>
              </a:extLst>
            </p:cNvPr>
            <p:cNvSpPr/>
            <p:nvPr/>
          </p:nvSpPr>
          <p:spPr>
            <a:xfrm rot="10963947" flipH="1" flipV="1">
              <a:off x="8322127" y="978012"/>
              <a:ext cx="3733758"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20">
            <a:extLst>
              <a:ext uri="{FF2B5EF4-FFF2-40B4-BE49-F238E27FC236}">
                <a16:creationId xmlns:a16="http://schemas.microsoft.com/office/drawing/2014/main" id="{74E52C0D-C891-4B6A-B0A0-24AAEC8ACB16}"/>
              </a:ext>
            </a:extLst>
          </p:cNvPr>
          <p:cNvSpPr txBox="1">
            <a:spLocks noChangeArrowheads="1"/>
          </p:cNvSpPr>
          <p:nvPr/>
        </p:nvSpPr>
        <p:spPr bwMode="auto">
          <a:xfrm>
            <a:off x="951089" y="886908"/>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dirty="0">
                <a:solidFill>
                  <a:schemeClr val="bg1"/>
                </a:solidFill>
                <a:latin typeface="Verdana" panose="020B0604030504040204" pitchFamily="34" charset="0"/>
              </a:rPr>
              <a:t>4</a:t>
            </a:r>
          </a:p>
        </p:txBody>
      </p:sp>
      <p:sp>
        <p:nvSpPr>
          <p:cNvPr id="15" name="TextBox 14"/>
          <p:cNvSpPr txBox="1"/>
          <p:nvPr/>
        </p:nvSpPr>
        <p:spPr>
          <a:xfrm>
            <a:off x="6770755" y="1262136"/>
            <a:ext cx="3456862"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400" b="1" dirty="0" smtClean="0">
                <a:latin typeface="Arial" panose="020B0604020202020204" pitchFamily="34" charset="0"/>
                <a:cs typeface="Arial" panose="020B0604020202020204" pitchFamily="34" charset="0"/>
              </a:rPr>
              <a:t>Xây dựng mô hình</a:t>
            </a:r>
            <a:endParaRPr lang="en-US" sz="2400" b="1"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2720181" y="2116122"/>
            <a:ext cx="7701037" cy="4467320"/>
          </a:xfrm>
          <a:prstGeom prst="rect">
            <a:avLst/>
          </a:prstGeom>
        </p:spPr>
      </p:pic>
      <p:sp>
        <p:nvSpPr>
          <p:cNvPr id="16" name="Rectangle 25">
            <a:extLst>
              <a:ext uri="{FF2B5EF4-FFF2-40B4-BE49-F238E27FC236}">
                <a16:creationId xmlns:a16="http://schemas.microsoft.com/office/drawing/2014/main" id="{F296C5E7-7194-4DAA-82D8-00EF78BD3834}"/>
              </a:ext>
            </a:extLst>
          </p:cNvPr>
          <p:cNvSpPr>
            <a:spLocks noChangeArrowheads="1"/>
          </p:cNvSpPr>
          <p:nvPr/>
        </p:nvSpPr>
        <p:spPr bwMode="auto">
          <a:xfrm rot="231181">
            <a:off x="1843093" y="1219856"/>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dirty="0" smtClean="0">
                <a:solidFill>
                  <a:srgbClr val="FFFFFF"/>
                </a:solidFill>
                <a:latin typeface="Arial" panose="020B0604020202020204" pitchFamily="34" charset="0"/>
              </a:rPr>
              <a:t>XÂY DỰNG Ý TƯỞNG</a:t>
            </a:r>
            <a:endParaRPr lang="en-US" altLang="en-US" sz="2800" b="1" dirty="0">
              <a:solidFill>
                <a:srgbClr val="FFFFFF"/>
              </a:solidFill>
              <a:latin typeface="Arial" panose="020B0604020202020204" pitchFamily="34" charset="0"/>
            </a:endParaRPr>
          </a:p>
        </p:txBody>
      </p:sp>
    </p:spTree>
    <p:extLst>
      <p:ext uri="{BB962C8B-B14F-4D97-AF65-F5344CB8AC3E}">
        <p14:creationId xmlns:p14="http://schemas.microsoft.com/office/powerpoint/2010/main" val="27619910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5205866" cy="1732017"/>
            <a:chOff x="6850019" y="637106"/>
            <a:chExt cx="520586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2127" y="978012"/>
              <a:ext cx="3733758"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20">
            <a:extLst>
              <a:ext uri="{FF2B5EF4-FFF2-40B4-BE49-F238E27FC236}">
                <a16:creationId xmlns:a16="http://schemas.microsoft.com/office/drawing/2014/main" id="{74E52C0D-C891-4B6A-B0A0-24AAEC8ACB16}"/>
              </a:ext>
            </a:extLst>
          </p:cNvPr>
          <p:cNvSpPr txBox="1">
            <a:spLocks noChangeArrowheads="1"/>
          </p:cNvSpPr>
          <p:nvPr/>
        </p:nvSpPr>
        <p:spPr bwMode="auto">
          <a:xfrm>
            <a:off x="951089" y="886908"/>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dirty="0">
                <a:solidFill>
                  <a:schemeClr val="bg1"/>
                </a:solidFill>
                <a:latin typeface="Verdana" panose="020B0604030504040204" pitchFamily="34" charset="0"/>
              </a:rPr>
              <a:t>4</a:t>
            </a:r>
          </a:p>
        </p:txBody>
      </p:sp>
      <p:sp>
        <p:nvSpPr>
          <p:cNvPr id="15" name="TextBox 14"/>
          <p:cNvSpPr txBox="1"/>
          <p:nvPr/>
        </p:nvSpPr>
        <p:spPr>
          <a:xfrm>
            <a:off x="6770755" y="1262136"/>
            <a:ext cx="3456862"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400" b="1" dirty="0" smtClean="0">
                <a:latin typeface="Arial" panose="020B0604020202020204" pitchFamily="34" charset="0"/>
                <a:cs typeface="Arial" panose="020B0604020202020204" pitchFamily="34" charset="0"/>
              </a:rPr>
              <a:t>Xây dựng mô hình</a:t>
            </a:r>
            <a:endParaRPr lang="en-US" sz="2400" b="1" dirty="0">
              <a:latin typeface="Arial" panose="020B0604020202020204" pitchFamily="34" charset="0"/>
              <a:cs typeface="Arial" panose="020B0604020202020204" pitchFamily="34" charset="0"/>
            </a:endParaRPr>
          </a:p>
        </p:txBody>
      </p:sp>
      <p:pic>
        <p:nvPicPr>
          <p:cNvPr id="12290" name="Picture 2" descr="https://xbsoftware.com/wp-content/uploads/2014/10/software-development-life-cyc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6739" y="2755836"/>
            <a:ext cx="6781800" cy="3562351"/>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2492187" y="2199713"/>
            <a:ext cx="7969894" cy="369332"/>
          </a:xfrm>
          <a:prstGeom prst="rect">
            <a:avLst/>
          </a:prstGeom>
        </p:spPr>
        <p:txBody>
          <a:bodyPr wrap="square">
            <a:spAutoFit/>
          </a:bodyPr>
          <a:lstStyle/>
          <a:p>
            <a:pPr>
              <a:lnSpc>
                <a:spcPct val="90000"/>
              </a:lnSpc>
            </a:pPr>
            <a:r>
              <a:rPr lang="en-US" sz="20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Mô hình thác nước</a:t>
            </a:r>
            <a:endParaRPr lang="en-US" sz="2000" b="1" dirty="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22" name="Rectangle 25">
            <a:extLst>
              <a:ext uri="{FF2B5EF4-FFF2-40B4-BE49-F238E27FC236}">
                <a16:creationId xmlns:a16="http://schemas.microsoft.com/office/drawing/2014/main" id="{F296C5E7-7194-4DAA-82D8-00EF78BD3834}"/>
              </a:ext>
            </a:extLst>
          </p:cNvPr>
          <p:cNvSpPr>
            <a:spLocks noChangeArrowheads="1"/>
          </p:cNvSpPr>
          <p:nvPr/>
        </p:nvSpPr>
        <p:spPr bwMode="auto">
          <a:xfrm rot="231181">
            <a:off x="1843093" y="1219856"/>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dirty="0" smtClean="0">
                <a:solidFill>
                  <a:srgbClr val="FFFFFF"/>
                </a:solidFill>
                <a:latin typeface="Arial" panose="020B0604020202020204" pitchFamily="34" charset="0"/>
              </a:rPr>
              <a:t>XÂY DỰNG Ý TƯỞNG</a:t>
            </a:r>
            <a:endParaRPr lang="en-US" altLang="en-US" sz="2800" b="1" dirty="0">
              <a:solidFill>
                <a:srgbClr val="FFFFFF"/>
              </a:solidFill>
              <a:latin typeface="Arial" panose="020B0604020202020204" pitchFamily="34" charset="0"/>
            </a:endParaRPr>
          </a:p>
        </p:txBody>
      </p:sp>
    </p:spTree>
    <p:extLst>
      <p:ext uri="{BB962C8B-B14F-4D97-AF65-F5344CB8AC3E}">
        <p14:creationId xmlns:p14="http://schemas.microsoft.com/office/powerpoint/2010/main" val="38294101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17">
            <a:extLst>
              <a:ext uri="{FF2B5EF4-FFF2-40B4-BE49-F238E27FC236}">
                <a16:creationId xmlns:a16="http://schemas.microsoft.com/office/drawing/2014/main" id="{7EAD2DDB-442B-4E1F-A21D-79CCD367A319}"/>
              </a:ext>
            </a:extLst>
          </p:cNvPr>
          <p:cNvSpPr/>
          <p:nvPr/>
        </p:nvSpPr>
        <p:spPr>
          <a:xfrm rot="349079">
            <a:off x="4205072" y="5666101"/>
            <a:ext cx="3062852" cy="1772688"/>
          </a:xfrm>
          <a:custGeom>
            <a:avLst/>
            <a:gdLst>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873270 h 1649124"/>
              <a:gd name="connsiteX1" fmla="*/ 2410691 w 2410691"/>
              <a:gd name="connsiteY1" fmla="*/ 1649124 h 1649124"/>
              <a:gd name="connsiteX2" fmla="*/ 2092037 w 2410691"/>
              <a:gd name="connsiteY2" fmla="*/ 6793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0691" h="1649124">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flip="none" rotWithShape="1">
            <a:gsLst>
              <a:gs pos="0">
                <a:schemeClr val="tx1">
                  <a:lumMod val="57000"/>
                </a:schemeClr>
              </a:gs>
              <a:gs pos="66000">
                <a:schemeClr val="bg1">
                  <a:shade val="67500"/>
                  <a:satMod val="115000"/>
                  <a:alpha val="10000"/>
                  <a:lumMod val="56000"/>
                  <a:lumOff val="44000"/>
                </a:schemeClr>
              </a:gs>
              <a:gs pos="100000">
                <a:schemeClr val="bg1">
                  <a:shade val="100000"/>
                  <a:satMod val="115000"/>
                  <a:alpha val="0"/>
                  <a:lumMod val="0"/>
                  <a:lumOff val="100000"/>
                </a:schemeClr>
              </a:gs>
            </a:gsLst>
            <a:lin ang="600000" scaled="0"/>
            <a:tileRect/>
          </a:gra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9" name="Freeform 18">
            <a:extLst>
              <a:ext uri="{FF2B5EF4-FFF2-40B4-BE49-F238E27FC236}">
                <a16:creationId xmlns:a16="http://schemas.microsoft.com/office/drawing/2014/main" id="{7EFE6D61-EB29-4FCF-8F80-06AC765B7FB4}"/>
              </a:ext>
            </a:extLst>
          </p:cNvPr>
          <p:cNvSpPr/>
          <p:nvPr/>
        </p:nvSpPr>
        <p:spPr>
          <a:xfrm rot="21250921" flipH="1">
            <a:off x="3311922" y="5834851"/>
            <a:ext cx="2254474" cy="1336570"/>
          </a:xfrm>
          <a:custGeom>
            <a:avLst/>
            <a:gdLst>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873270 h 1649124"/>
              <a:gd name="connsiteX1" fmla="*/ 2410691 w 2410691"/>
              <a:gd name="connsiteY1" fmla="*/ 1649124 h 1649124"/>
              <a:gd name="connsiteX2" fmla="*/ 2092037 w 2410691"/>
              <a:gd name="connsiteY2" fmla="*/ 6793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933284 h 1709138"/>
              <a:gd name="connsiteX1" fmla="*/ 2410691 w 2410691"/>
              <a:gd name="connsiteY1" fmla="*/ 1709138 h 1709138"/>
              <a:gd name="connsiteX2" fmla="*/ 2192050 w 2410691"/>
              <a:gd name="connsiteY2" fmla="*/ 701220 h 1709138"/>
              <a:gd name="connsiteX3" fmla="*/ 1548133 w 2410691"/>
              <a:gd name="connsiteY3" fmla="*/ 60014 h 1709138"/>
              <a:gd name="connsiteX4" fmla="*/ 0 w 2410691"/>
              <a:gd name="connsiteY4" fmla="*/ 933284 h 1709138"/>
              <a:gd name="connsiteX0" fmla="*/ 0 w 2410691"/>
              <a:gd name="connsiteY0" fmla="*/ 980088 h 1755942"/>
              <a:gd name="connsiteX1" fmla="*/ 2410691 w 2410691"/>
              <a:gd name="connsiteY1" fmla="*/ 1755942 h 1755942"/>
              <a:gd name="connsiteX2" fmla="*/ 2192050 w 2410691"/>
              <a:gd name="connsiteY2" fmla="*/ 748024 h 1755942"/>
              <a:gd name="connsiteX3" fmla="*/ 1543412 w 2410691"/>
              <a:gd name="connsiteY3" fmla="*/ 48049 h 1755942"/>
              <a:gd name="connsiteX4" fmla="*/ 0 w 2410691"/>
              <a:gd name="connsiteY4" fmla="*/ 980088 h 1755942"/>
              <a:gd name="connsiteX0" fmla="*/ 0 w 2410691"/>
              <a:gd name="connsiteY0" fmla="*/ 1037439 h 1813293"/>
              <a:gd name="connsiteX1" fmla="*/ 2410691 w 2410691"/>
              <a:gd name="connsiteY1" fmla="*/ 1813293 h 1813293"/>
              <a:gd name="connsiteX2" fmla="*/ 2192050 w 2410691"/>
              <a:gd name="connsiteY2" fmla="*/ 805375 h 1813293"/>
              <a:gd name="connsiteX3" fmla="*/ 1543412 w 2410691"/>
              <a:gd name="connsiteY3" fmla="*/ 105400 h 1813293"/>
              <a:gd name="connsiteX4" fmla="*/ 0 w 2410691"/>
              <a:gd name="connsiteY4" fmla="*/ 1037439 h 1813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0691" h="1813293">
                <a:moveTo>
                  <a:pt x="0" y="1037439"/>
                </a:moveTo>
                <a:cubicBezTo>
                  <a:pt x="910244" y="1059837"/>
                  <a:pt x="1812867" y="1402275"/>
                  <a:pt x="2410691" y="1813293"/>
                </a:cubicBezTo>
                <a:lnTo>
                  <a:pt x="2192050" y="805375"/>
                </a:lnTo>
                <a:cubicBezTo>
                  <a:pt x="2107623" y="601165"/>
                  <a:pt x="1946926" y="331518"/>
                  <a:pt x="1543412" y="105400"/>
                </a:cubicBezTo>
                <a:cubicBezTo>
                  <a:pt x="1061696" y="-114351"/>
                  <a:pt x="505833" y="-71881"/>
                  <a:pt x="0" y="1037439"/>
                </a:cubicBezTo>
                <a:close/>
              </a:path>
            </a:pathLst>
          </a:custGeom>
          <a:gradFill flip="none" rotWithShape="1">
            <a:gsLst>
              <a:gs pos="0">
                <a:schemeClr val="tx1">
                  <a:lumMod val="57000"/>
                </a:schemeClr>
              </a:gs>
              <a:gs pos="66000">
                <a:schemeClr val="bg1">
                  <a:shade val="67500"/>
                  <a:satMod val="115000"/>
                  <a:alpha val="10000"/>
                  <a:lumMod val="56000"/>
                  <a:lumOff val="44000"/>
                </a:schemeClr>
              </a:gs>
              <a:gs pos="100000">
                <a:schemeClr val="bg1">
                  <a:shade val="100000"/>
                  <a:satMod val="115000"/>
                  <a:alpha val="0"/>
                  <a:lumMod val="0"/>
                  <a:lumOff val="100000"/>
                </a:schemeClr>
              </a:gs>
            </a:gsLst>
            <a:lin ang="600000" scaled="0"/>
            <a:tileRect/>
          </a:gra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5" name="Freeform 4">
            <a:extLst>
              <a:ext uri="{FF2B5EF4-FFF2-40B4-BE49-F238E27FC236}">
                <a16:creationId xmlns:a16="http://schemas.microsoft.com/office/drawing/2014/main" id="{14D5C27C-14EE-4777-AAA6-B46F4D0B6010}"/>
              </a:ext>
            </a:extLst>
          </p:cNvPr>
          <p:cNvSpPr/>
          <p:nvPr/>
        </p:nvSpPr>
        <p:spPr>
          <a:xfrm>
            <a:off x="4718051" y="1929028"/>
            <a:ext cx="1044575" cy="1027113"/>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Freeform 9">
            <a:extLst>
              <a:ext uri="{FF2B5EF4-FFF2-40B4-BE49-F238E27FC236}">
                <a16:creationId xmlns:a16="http://schemas.microsoft.com/office/drawing/2014/main" id="{C3DEC579-227F-4D25-87A1-2DE006A9E395}"/>
              </a:ext>
            </a:extLst>
          </p:cNvPr>
          <p:cNvSpPr/>
          <p:nvPr/>
        </p:nvSpPr>
        <p:spPr>
          <a:xfrm>
            <a:off x="4727576" y="2956140"/>
            <a:ext cx="1044575" cy="1027112"/>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reeform 12">
            <a:extLst>
              <a:ext uri="{FF2B5EF4-FFF2-40B4-BE49-F238E27FC236}">
                <a16:creationId xmlns:a16="http://schemas.microsoft.com/office/drawing/2014/main" id="{7E7BB708-1F92-44AE-A95E-96FACD4B4DBB}"/>
              </a:ext>
            </a:extLst>
          </p:cNvPr>
          <p:cNvSpPr/>
          <p:nvPr/>
        </p:nvSpPr>
        <p:spPr>
          <a:xfrm>
            <a:off x="4727576" y="3981665"/>
            <a:ext cx="1044575" cy="1027112"/>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FFB2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155" name="Group 7">
            <a:extLst>
              <a:ext uri="{FF2B5EF4-FFF2-40B4-BE49-F238E27FC236}">
                <a16:creationId xmlns:a16="http://schemas.microsoft.com/office/drawing/2014/main" id="{871362B2-1858-4FDC-A90B-6552F808358B}"/>
              </a:ext>
            </a:extLst>
          </p:cNvPr>
          <p:cNvGrpSpPr>
            <a:grpSpLocks/>
          </p:cNvGrpSpPr>
          <p:nvPr/>
        </p:nvGrpSpPr>
        <p:grpSpPr bwMode="auto">
          <a:xfrm>
            <a:off x="5757864" y="1930615"/>
            <a:ext cx="554037" cy="3587750"/>
            <a:chOff x="3185160" y="1851503"/>
            <a:chExt cx="1027271" cy="3588613"/>
          </a:xfrm>
        </p:grpSpPr>
        <p:sp>
          <p:nvSpPr>
            <p:cNvPr id="4" name="Freeform 3">
              <a:extLst>
                <a:ext uri="{FF2B5EF4-FFF2-40B4-BE49-F238E27FC236}">
                  <a16:creationId xmlns:a16="http://schemas.microsoft.com/office/drawing/2014/main" id="{845C0404-5B4F-4AF2-87B1-BD2FBDF07B8E}"/>
                </a:ext>
              </a:extLst>
            </p:cNvPr>
            <p:cNvSpPr/>
            <p:nvPr/>
          </p:nvSpPr>
          <p:spPr>
            <a:xfrm>
              <a:off x="3185160" y="1851503"/>
              <a:ext cx="1024328" cy="1537070"/>
            </a:xfrm>
            <a:custGeom>
              <a:avLst/>
              <a:gdLst>
                <a:gd name="connsiteX0" fmla="*/ 7620 w 1013460"/>
                <a:gd name="connsiteY0" fmla="*/ 0 h 1539240"/>
                <a:gd name="connsiteX1" fmla="*/ 0 w 1013460"/>
                <a:gd name="connsiteY1" fmla="*/ 1036320 h 1539240"/>
                <a:gd name="connsiteX2" fmla="*/ 1013460 w 1013460"/>
                <a:gd name="connsiteY2" fmla="*/ 1539240 h 1539240"/>
                <a:gd name="connsiteX3" fmla="*/ 1013460 w 1013460"/>
                <a:gd name="connsiteY3" fmla="*/ 510540 h 1539240"/>
                <a:gd name="connsiteX4" fmla="*/ 7620 w 1013460"/>
                <a:gd name="connsiteY4" fmla="*/ 0 h 1539240"/>
                <a:gd name="connsiteX0" fmla="*/ 5265 w 1011105"/>
                <a:gd name="connsiteY0" fmla="*/ 0 h 1539240"/>
                <a:gd name="connsiteX1" fmla="*/ 0 w 1011105"/>
                <a:gd name="connsiteY1" fmla="*/ 1029176 h 1539240"/>
                <a:gd name="connsiteX2" fmla="*/ 1011105 w 1011105"/>
                <a:gd name="connsiteY2" fmla="*/ 1539240 h 1539240"/>
                <a:gd name="connsiteX3" fmla="*/ 1011105 w 1011105"/>
                <a:gd name="connsiteY3" fmla="*/ 510540 h 1539240"/>
                <a:gd name="connsiteX4" fmla="*/ 5265 w 1011105"/>
                <a:gd name="connsiteY4" fmla="*/ 0 h 1539240"/>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08158 h 1536858"/>
                <a:gd name="connsiteX4" fmla="*/ 0 w 1012905"/>
                <a:gd name="connsiteY4" fmla="*/ 0 h 1536858"/>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15301 h 1536858"/>
                <a:gd name="connsiteX4" fmla="*/ 0 w 1012905"/>
                <a:gd name="connsiteY4" fmla="*/ 0 h 1536858"/>
                <a:gd name="connsiteX0" fmla="*/ 555 w 1013460"/>
                <a:gd name="connsiteY0" fmla="*/ 0 h 1536858"/>
                <a:gd name="connsiteX1" fmla="*/ 0 w 1013460"/>
                <a:gd name="connsiteY1" fmla="*/ 1026794 h 1536858"/>
                <a:gd name="connsiteX2" fmla="*/ 1013460 w 1013460"/>
                <a:gd name="connsiteY2" fmla="*/ 1536858 h 1536858"/>
                <a:gd name="connsiteX3" fmla="*/ 1013460 w 1013460"/>
                <a:gd name="connsiteY3" fmla="*/ 515301 h 1536858"/>
                <a:gd name="connsiteX4" fmla="*/ 555 w 1013460"/>
                <a:gd name="connsiteY4" fmla="*/ 0 h 1536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3460" h="1536858">
                  <a:moveTo>
                    <a:pt x="555" y="0"/>
                  </a:moveTo>
                  <a:lnTo>
                    <a:pt x="0" y="1026794"/>
                  </a:lnTo>
                  <a:lnTo>
                    <a:pt x="1013460" y="1536858"/>
                  </a:lnTo>
                  <a:lnTo>
                    <a:pt x="1013460" y="515301"/>
                  </a:lnTo>
                  <a:lnTo>
                    <a:pt x="555" y="0"/>
                  </a:lnTo>
                  <a:close/>
                </a:path>
              </a:pathLst>
            </a:custGeom>
            <a:solidFill>
              <a:srgbClr val="0E90C4"/>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Freeform 8">
              <a:extLst>
                <a:ext uri="{FF2B5EF4-FFF2-40B4-BE49-F238E27FC236}">
                  <a16:creationId xmlns:a16="http://schemas.microsoft.com/office/drawing/2014/main" id="{6C384A04-53A8-42C1-895D-F7735CFF3E41}"/>
                </a:ext>
              </a:extLst>
            </p:cNvPr>
            <p:cNvSpPr/>
            <p:nvPr/>
          </p:nvSpPr>
          <p:spPr>
            <a:xfrm>
              <a:off x="3185160" y="2880450"/>
              <a:ext cx="1027271" cy="1535481"/>
            </a:xfrm>
            <a:custGeom>
              <a:avLst/>
              <a:gdLst>
                <a:gd name="connsiteX0" fmla="*/ 7620 w 1013460"/>
                <a:gd name="connsiteY0" fmla="*/ 0 h 1539240"/>
                <a:gd name="connsiteX1" fmla="*/ 0 w 1013460"/>
                <a:gd name="connsiteY1" fmla="*/ 1036320 h 1539240"/>
                <a:gd name="connsiteX2" fmla="*/ 1013460 w 1013460"/>
                <a:gd name="connsiteY2" fmla="*/ 1539240 h 1539240"/>
                <a:gd name="connsiteX3" fmla="*/ 1013460 w 1013460"/>
                <a:gd name="connsiteY3" fmla="*/ 510540 h 1539240"/>
                <a:gd name="connsiteX4" fmla="*/ 7620 w 1013460"/>
                <a:gd name="connsiteY4" fmla="*/ 0 h 1539240"/>
                <a:gd name="connsiteX0" fmla="*/ 5265 w 1011105"/>
                <a:gd name="connsiteY0" fmla="*/ 0 h 1539240"/>
                <a:gd name="connsiteX1" fmla="*/ 0 w 1011105"/>
                <a:gd name="connsiteY1" fmla="*/ 1029176 h 1539240"/>
                <a:gd name="connsiteX2" fmla="*/ 1011105 w 1011105"/>
                <a:gd name="connsiteY2" fmla="*/ 1539240 h 1539240"/>
                <a:gd name="connsiteX3" fmla="*/ 1011105 w 1011105"/>
                <a:gd name="connsiteY3" fmla="*/ 510540 h 1539240"/>
                <a:gd name="connsiteX4" fmla="*/ 5265 w 1011105"/>
                <a:gd name="connsiteY4" fmla="*/ 0 h 1539240"/>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08158 h 1536858"/>
                <a:gd name="connsiteX4" fmla="*/ 0 w 1012905"/>
                <a:gd name="connsiteY4" fmla="*/ 0 h 1536858"/>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15301 h 1536858"/>
                <a:gd name="connsiteX4" fmla="*/ 0 w 1012905"/>
                <a:gd name="connsiteY4" fmla="*/ 0 h 1536858"/>
                <a:gd name="connsiteX0" fmla="*/ 0 w 1015259"/>
                <a:gd name="connsiteY0" fmla="*/ 0 h 1536858"/>
                <a:gd name="connsiteX1" fmla="*/ 1800 w 1015259"/>
                <a:gd name="connsiteY1" fmla="*/ 1026794 h 1536858"/>
                <a:gd name="connsiteX2" fmla="*/ 1012905 w 1015259"/>
                <a:gd name="connsiteY2" fmla="*/ 1536858 h 1536858"/>
                <a:gd name="connsiteX3" fmla="*/ 1015259 w 1015259"/>
                <a:gd name="connsiteY3" fmla="*/ 510536 h 1536858"/>
                <a:gd name="connsiteX4" fmla="*/ 0 w 1015259"/>
                <a:gd name="connsiteY4" fmla="*/ 0 h 1536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259" h="1536858">
                  <a:moveTo>
                    <a:pt x="0" y="0"/>
                  </a:moveTo>
                  <a:lnTo>
                    <a:pt x="1800" y="1026794"/>
                  </a:lnTo>
                  <a:lnTo>
                    <a:pt x="1012905" y="1536858"/>
                  </a:lnTo>
                  <a:cubicBezTo>
                    <a:pt x="1013690" y="1194751"/>
                    <a:pt x="1014474" y="852643"/>
                    <a:pt x="1015259" y="510536"/>
                  </a:cubicBezTo>
                  <a:lnTo>
                    <a:pt x="0" y="0"/>
                  </a:lnTo>
                  <a:close/>
                </a:path>
              </a:pathLst>
            </a:custGeom>
            <a:solidFill>
              <a:srgbClr val="3636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Freeform 11">
              <a:extLst>
                <a:ext uri="{FF2B5EF4-FFF2-40B4-BE49-F238E27FC236}">
                  <a16:creationId xmlns:a16="http://schemas.microsoft.com/office/drawing/2014/main" id="{ACE59085-9753-4C9B-BBD4-75CE93DC9FC5}"/>
                </a:ext>
              </a:extLst>
            </p:cNvPr>
            <p:cNvSpPr/>
            <p:nvPr/>
          </p:nvSpPr>
          <p:spPr>
            <a:xfrm>
              <a:off x="3185160" y="3904634"/>
              <a:ext cx="1027271" cy="1535482"/>
            </a:xfrm>
            <a:custGeom>
              <a:avLst/>
              <a:gdLst>
                <a:gd name="connsiteX0" fmla="*/ 7620 w 1013460"/>
                <a:gd name="connsiteY0" fmla="*/ 0 h 1539240"/>
                <a:gd name="connsiteX1" fmla="*/ 0 w 1013460"/>
                <a:gd name="connsiteY1" fmla="*/ 1036320 h 1539240"/>
                <a:gd name="connsiteX2" fmla="*/ 1013460 w 1013460"/>
                <a:gd name="connsiteY2" fmla="*/ 1539240 h 1539240"/>
                <a:gd name="connsiteX3" fmla="*/ 1013460 w 1013460"/>
                <a:gd name="connsiteY3" fmla="*/ 510540 h 1539240"/>
                <a:gd name="connsiteX4" fmla="*/ 7620 w 1013460"/>
                <a:gd name="connsiteY4" fmla="*/ 0 h 1539240"/>
                <a:gd name="connsiteX0" fmla="*/ 5265 w 1011105"/>
                <a:gd name="connsiteY0" fmla="*/ 0 h 1539240"/>
                <a:gd name="connsiteX1" fmla="*/ 0 w 1011105"/>
                <a:gd name="connsiteY1" fmla="*/ 1029176 h 1539240"/>
                <a:gd name="connsiteX2" fmla="*/ 1011105 w 1011105"/>
                <a:gd name="connsiteY2" fmla="*/ 1539240 h 1539240"/>
                <a:gd name="connsiteX3" fmla="*/ 1011105 w 1011105"/>
                <a:gd name="connsiteY3" fmla="*/ 510540 h 1539240"/>
                <a:gd name="connsiteX4" fmla="*/ 5265 w 1011105"/>
                <a:gd name="connsiteY4" fmla="*/ 0 h 1539240"/>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08158 h 1536858"/>
                <a:gd name="connsiteX4" fmla="*/ 0 w 1012905"/>
                <a:gd name="connsiteY4" fmla="*/ 0 h 1536858"/>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15301 h 1536858"/>
                <a:gd name="connsiteX4" fmla="*/ 0 w 1012905"/>
                <a:gd name="connsiteY4" fmla="*/ 0 h 1536858"/>
                <a:gd name="connsiteX0" fmla="*/ 0 w 1015259"/>
                <a:gd name="connsiteY0" fmla="*/ 0 h 1536858"/>
                <a:gd name="connsiteX1" fmla="*/ 1800 w 1015259"/>
                <a:gd name="connsiteY1" fmla="*/ 1026794 h 1536858"/>
                <a:gd name="connsiteX2" fmla="*/ 1012905 w 1015259"/>
                <a:gd name="connsiteY2" fmla="*/ 1536858 h 1536858"/>
                <a:gd name="connsiteX3" fmla="*/ 1015259 w 1015259"/>
                <a:gd name="connsiteY3" fmla="*/ 510536 h 1536858"/>
                <a:gd name="connsiteX4" fmla="*/ 0 w 1015259"/>
                <a:gd name="connsiteY4" fmla="*/ 0 h 1536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259" h="1536858">
                  <a:moveTo>
                    <a:pt x="0" y="0"/>
                  </a:moveTo>
                  <a:lnTo>
                    <a:pt x="1800" y="1026794"/>
                  </a:lnTo>
                  <a:lnTo>
                    <a:pt x="1012905" y="1536858"/>
                  </a:lnTo>
                  <a:cubicBezTo>
                    <a:pt x="1013690" y="1194751"/>
                    <a:pt x="1014474" y="852643"/>
                    <a:pt x="1015259" y="510536"/>
                  </a:cubicBezTo>
                  <a:lnTo>
                    <a:pt x="0" y="0"/>
                  </a:lnTo>
                  <a:close/>
                </a:path>
              </a:pathLst>
            </a:custGeom>
            <a:solidFill>
              <a:srgbClr val="EA91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6157" name="Group 24">
            <a:extLst>
              <a:ext uri="{FF2B5EF4-FFF2-40B4-BE49-F238E27FC236}">
                <a16:creationId xmlns:a16="http://schemas.microsoft.com/office/drawing/2014/main" id="{37EDCE26-28EC-473E-B81B-91C61623270E}"/>
              </a:ext>
            </a:extLst>
          </p:cNvPr>
          <p:cNvGrpSpPr>
            <a:grpSpLocks/>
          </p:cNvGrpSpPr>
          <p:nvPr/>
        </p:nvGrpSpPr>
        <p:grpSpPr bwMode="auto">
          <a:xfrm>
            <a:off x="6310313" y="916203"/>
            <a:ext cx="4857750" cy="4603750"/>
            <a:chOff x="4210049" y="838200"/>
            <a:chExt cx="3330576" cy="4603232"/>
          </a:xfrm>
        </p:grpSpPr>
        <p:sp>
          <p:nvSpPr>
            <p:cNvPr id="6" name="Freeform 5">
              <a:extLst>
                <a:ext uri="{FF2B5EF4-FFF2-40B4-BE49-F238E27FC236}">
                  <a16:creationId xmlns:a16="http://schemas.microsoft.com/office/drawing/2014/main" id="{8FEAD347-3BB3-4B7F-AAEC-BB56A352668B}"/>
                </a:ext>
              </a:extLst>
            </p:cNvPr>
            <p:cNvSpPr/>
            <p:nvPr/>
          </p:nvSpPr>
          <p:spPr>
            <a:xfrm>
              <a:off x="4210049" y="838200"/>
              <a:ext cx="3330576" cy="2550826"/>
            </a:xfrm>
            <a:custGeom>
              <a:avLst/>
              <a:gdLst>
                <a:gd name="connsiteX0" fmla="*/ 0 w 3314700"/>
                <a:gd name="connsiteY0" fmla="*/ 1498600 h 2540000"/>
                <a:gd name="connsiteX1" fmla="*/ 0 w 3314700"/>
                <a:gd name="connsiteY1" fmla="*/ 2540000 h 2540000"/>
                <a:gd name="connsiteX2" fmla="*/ 3060700 w 3314700"/>
                <a:gd name="connsiteY2" fmla="*/ 1003300 h 2540000"/>
                <a:gd name="connsiteX3" fmla="*/ 3314700 w 3314700"/>
                <a:gd name="connsiteY3" fmla="*/ 342900 h 2540000"/>
                <a:gd name="connsiteX4" fmla="*/ 3022600 w 3314700"/>
                <a:gd name="connsiteY4" fmla="*/ 0 h 2540000"/>
                <a:gd name="connsiteX5" fmla="*/ 0 w 3314700"/>
                <a:gd name="connsiteY5" fmla="*/ 1498600 h 2540000"/>
                <a:gd name="connsiteX0" fmla="*/ 0 w 3314700"/>
                <a:gd name="connsiteY0" fmla="*/ 1498600 h 2525713"/>
                <a:gd name="connsiteX1" fmla="*/ 0 w 3314700"/>
                <a:gd name="connsiteY1" fmla="*/ 2525713 h 2525713"/>
                <a:gd name="connsiteX2" fmla="*/ 3060700 w 3314700"/>
                <a:gd name="connsiteY2" fmla="*/ 1003300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14700"/>
                <a:gd name="connsiteY0" fmla="*/ 1498600 h 2525713"/>
                <a:gd name="connsiteX1" fmla="*/ 0 w 3314700"/>
                <a:gd name="connsiteY1" fmla="*/ 2525713 h 2525713"/>
                <a:gd name="connsiteX2" fmla="*/ 3070225 w 3314700"/>
                <a:gd name="connsiteY2" fmla="*/ 993775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30575"/>
                <a:gd name="connsiteY0" fmla="*/ 1498600 h 2525713"/>
                <a:gd name="connsiteX1" fmla="*/ 0 w 3330575"/>
                <a:gd name="connsiteY1" fmla="*/ 2525713 h 2525713"/>
                <a:gd name="connsiteX2" fmla="*/ 3070225 w 3330575"/>
                <a:gd name="connsiteY2" fmla="*/ 993775 h 2525713"/>
                <a:gd name="connsiteX3" fmla="*/ 3330575 w 3330575"/>
                <a:gd name="connsiteY3" fmla="*/ 349250 h 2525713"/>
                <a:gd name="connsiteX4" fmla="*/ 3022600 w 3330575"/>
                <a:gd name="connsiteY4" fmla="*/ 0 h 2525713"/>
                <a:gd name="connsiteX5" fmla="*/ 0 w 3330575"/>
                <a:gd name="connsiteY5" fmla="*/ 1498600 h 2525713"/>
                <a:gd name="connsiteX0" fmla="*/ 0 w 3330575"/>
                <a:gd name="connsiteY0" fmla="*/ 1524000 h 2551113"/>
                <a:gd name="connsiteX1" fmla="*/ 0 w 3330575"/>
                <a:gd name="connsiteY1" fmla="*/ 2551113 h 2551113"/>
                <a:gd name="connsiteX2" fmla="*/ 3070225 w 3330575"/>
                <a:gd name="connsiteY2" fmla="*/ 1019175 h 2551113"/>
                <a:gd name="connsiteX3" fmla="*/ 3330575 w 3330575"/>
                <a:gd name="connsiteY3" fmla="*/ 374650 h 2551113"/>
                <a:gd name="connsiteX4" fmla="*/ 3070225 w 3330575"/>
                <a:gd name="connsiteY4" fmla="*/ 0 h 2551113"/>
                <a:gd name="connsiteX5" fmla="*/ 0 w 3330575"/>
                <a:gd name="connsiteY5" fmla="*/ 1524000 h 2551113"/>
                <a:gd name="connsiteX0" fmla="*/ 0 w 3330575"/>
                <a:gd name="connsiteY0" fmla="*/ 1524000 h 2551113"/>
                <a:gd name="connsiteX1" fmla="*/ 0 w 3330575"/>
                <a:gd name="connsiteY1" fmla="*/ 2551113 h 2551113"/>
                <a:gd name="connsiteX2" fmla="*/ 3070225 w 3330575"/>
                <a:gd name="connsiteY2" fmla="*/ 1028700 h 2551113"/>
                <a:gd name="connsiteX3" fmla="*/ 3330575 w 3330575"/>
                <a:gd name="connsiteY3" fmla="*/ 374650 h 2551113"/>
                <a:gd name="connsiteX4" fmla="*/ 3070225 w 3330575"/>
                <a:gd name="connsiteY4" fmla="*/ 0 h 2551113"/>
                <a:gd name="connsiteX5" fmla="*/ 0 w 3330575"/>
                <a:gd name="connsiteY5" fmla="*/ 1524000 h 2551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0575" h="2551113">
                  <a:moveTo>
                    <a:pt x="0" y="1524000"/>
                  </a:moveTo>
                  <a:lnTo>
                    <a:pt x="0" y="2551113"/>
                  </a:lnTo>
                  <a:lnTo>
                    <a:pt x="3070225" y="1028700"/>
                  </a:lnTo>
                  <a:lnTo>
                    <a:pt x="3330575" y="374650"/>
                  </a:lnTo>
                  <a:lnTo>
                    <a:pt x="3070225" y="0"/>
                  </a:lnTo>
                  <a:lnTo>
                    <a:pt x="0" y="1524000"/>
                  </a:lnTo>
                  <a:close/>
                </a:path>
              </a:pathLst>
            </a:custGeom>
            <a:solidFill>
              <a:srgbClr val="3DBEF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10">
              <a:extLst>
                <a:ext uri="{FF2B5EF4-FFF2-40B4-BE49-F238E27FC236}">
                  <a16:creationId xmlns:a16="http://schemas.microsoft.com/office/drawing/2014/main" id="{0EFDAAD0-E84E-4AC3-842E-68A0B0EA2D03}"/>
                </a:ext>
              </a:extLst>
            </p:cNvPr>
            <p:cNvSpPr/>
            <p:nvPr/>
          </p:nvSpPr>
          <p:spPr>
            <a:xfrm>
              <a:off x="4210049" y="2112819"/>
              <a:ext cx="2801602" cy="2303203"/>
            </a:xfrm>
            <a:custGeom>
              <a:avLst/>
              <a:gdLst>
                <a:gd name="connsiteX0" fmla="*/ 0 w 3314700"/>
                <a:gd name="connsiteY0" fmla="*/ 1498600 h 2540000"/>
                <a:gd name="connsiteX1" fmla="*/ 0 w 3314700"/>
                <a:gd name="connsiteY1" fmla="*/ 2540000 h 2540000"/>
                <a:gd name="connsiteX2" fmla="*/ 3060700 w 3314700"/>
                <a:gd name="connsiteY2" fmla="*/ 1003300 h 2540000"/>
                <a:gd name="connsiteX3" fmla="*/ 3314700 w 3314700"/>
                <a:gd name="connsiteY3" fmla="*/ 342900 h 2540000"/>
                <a:gd name="connsiteX4" fmla="*/ 3022600 w 3314700"/>
                <a:gd name="connsiteY4" fmla="*/ 0 h 2540000"/>
                <a:gd name="connsiteX5" fmla="*/ 0 w 3314700"/>
                <a:gd name="connsiteY5" fmla="*/ 1498600 h 2540000"/>
                <a:gd name="connsiteX0" fmla="*/ 0 w 3314700"/>
                <a:gd name="connsiteY0" fmla="*/ 1498600 h 2525713"/>
                <a:gd name="connsiteX1" fmla="*/ 0 w 3314700"/>
                <a:gd name="connsiteY1" fmla="*/ 2525713 h 2525713"/>
                <a:gd name="connsiteX2" fmla="*/ 3060700 w 3314700"/>
                <a:gd name="connsiteY2" fmla="*/ 1003300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14700"/>
                <a:gd name="connsiteY0" fmla="*/ 1498600 h 2525713"/>
                <a:gd name="connsiteX1" fmla="*/ 0 w 3314700"/>
                <a:gd name="connsiteY1" fmla="*/ 2525713 h 2525713"/>
                <a:gd name="connsiteX2" fmla="*/ 3070225 w 3314700"/>
                <a:gd name="connsiteY2" fmla="*/ 993775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30575"/>
                <a:gd name="connsiteY0" fmla="*/ 1498600 h 2525713"/>
                <a:gd name="connsiteX1" fmla="*/ 0 w 3330575"/>
                <a:gd name="connsiteY1" fmla="*/ 2525713 h 2525713"/>
                <a:gd name="connsiteX2" fmla="*/ 3070225 w 3330575"/>
                <a:gd name="connsiteY2" fmla="*/ 993775 h 2525713"/>
                <a:gd name="connsiteX3" fmla="*/ 3330575 w 3330575"/>
                <a:gd name="connsiteY3" fmla="*/ 349250 h 2525713"/>
                <a:gd name="connsiteX4" fmla="*/ 3022600 w 3330575"/>
                <a:gd name="connsiteY4" fmla="*/ 0 h 2525713"/>
                <a:gd name="connsiteX5" fmla="*/ 0 w 3330575"/>
                <a:gd name="connsiteY5" fmla="*/ 1498600 h 2525713"/>
                <a:gd name="connsiteX0" fmla="*/ 0 w 3330575"/>
                <a:gd name="connsiteY0" fmla="*/ 1524000 h 2551113"/>
                <a:gd name="connsiteX1" fmla="*/ 0 w 3330575"/>
                <a:gd name="connsiteY1" fmla="*/ 2551113 h 2551113"/>
                <a:gd name="connsiteX2" fmla="*/ 3070225 w 3330575"/>
                <a:gd name="connsiteY2" fmla="*/ 1019175 h 2551113"/>
                <a:gd name="connsiteX3" fmla="*/ 3330575 w 3330575"/>
                <a:gd name="connsiteY3" fmla="*/ 374650 h 2551113"/>
                <a:gd name="connsiteX4" fmla="*/ 3070225 w 3330575"/>
                <a:gd name="connsiteY4" fmla="*/ 0 h 2551113"/>
                <a:gd name="connsiteX5" fmla="*/ 0 w 3330575"/>
                <a:gd name="connsiteY5" fmla="*/ 1524000 h 2551113"/>
                <a:gd name="connsiteX0" fmla="*/ 0 w 3330575"/>
                <a:gd name="connsiteY0" fmla="*/ 1276350 h 2303463"/>
                <a:gd name="connsiteX1" fmla="*/ 0 w 3330575"/>
                <a:gd name="connsiteY1" fmla="*/ 2303463 h 2303463"/>
                <a:gd name="connsiteX2" fmla="*/ 3070225 w 3330575"/>
                <a:gd name="connsiteY2" fmla="*/ 771525 h 2303463"/>
                <a:gd name="connsiteX3" fmla="*/ 3330575 w 3330575"/>
                <a:gd name="connsiteY3" fmla="*/ 127000 h 2303463"/>
                <a:gd name="connsiteX4" fmla="*/ 2574925 w 3330575"/>
                <a:gd name="connsiteY4" fmla="*/ 0 h 2303463"/>
                <a:gd name="connsiteX5" fmla="*/ 0 w 3330575"/>
                <a:gd name="connsiteY5" fmla="*/ 1276350 h 2303463"/>
                <a:gd name="connsiteX0" fmla="*/ 0 w 3070225"/>
                <a:gd name="connsiteY0" fmla="*/ 1276350 h 2303463"/>
                <a:gd name="connsiteX1" fmla="*/ 0 w 3070225"/>
                <a:gd name="connsiteY1" fmla="*/ 2303463 h 2303463"/>
                <a:gd name="connsiteX2" fmla="*/ 3070225 w 3070225"/>
                <a:gd name="connsiteY2" fmla="*/ 771525 h 2303463"/>
                <a:gd name="connsiteX3" fmla="*/ 2801938 w 3070225"/>
                <a:gd name="connsiteY3" fmla="*/ 369887 h 2303463"/>
                <a:gd name="connsiteX4" fmla="*/ 2574925 w 3070225"/>
                <a:gd name="connsiteY4" fmla="*/ 0 h 2303463"/>
                <a:gd name="connsiteX5" fmla="*/ 0 w 3070225"/>
                <a:gd name="connsiteY5" fmla="*/ 1276350 h 2303463"/>
                <a:gd name="connsiteX0" fmla="*/ 0 w 2801938"/>
                <a:gd name="connsiteY0" fmla="*/ 1276350 h 2303463"/>
                <a:gd name="connsiteX1" fmla="*/ 0 w 2801938"/>
                <a:gd name="connsiteY1" fmla="*/ 2303463 h 2303463"/>
                <a:gd name="connsiteX2" fmla="*/ 2565400 w 2801938"/>
                <a:gd name="connsiteY2" fmla="*/ 1023938 h 2303463"/>
                <a:gd name="connsiteX3" fmla="*/ 2801938 w 2801938"/>
                <a:gd name="connsiteY3" fmla="*/ 369887 h 2303463"/>
                <a:gd name="connsiteX4" fmla="*/ 2574925 w 2801938"/>
                <a:gd name="connsiteY4" fmla="*/ 0 h 2303463"/>
                <a:gd name="connsiteX5" fmla="*/ 0 w 2801938"/>
                <a:gd name="connsiteY5" fmla="*/ 1276350 h 230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1938" h="2303463">
                  <a:moveTo>
                    <a:pt x="0" y="1276350"/>
                  </a:moveTo>
                  <a:lnTo>
                    <a:pt x="0" y="2303463"/>
                  </a:lnTo>
                  <a:lnTo>
                    <a:pt x="2565400" y="1023938"/>
                  </a:lnTo>
                  <a:lnTo>
                    <a:pt x="2801938" y="369887"/>
                  </a:lnTo>
                  <a:lnTo>
                    <a:pt x="2574925" y="0"/>
                  </a:lnTo>
                  <a:lnTo>
                    <a:pt x="0" y="1276350"/>
                  </a:lnTo>
                  <a:close/>
                </a:path>
              </a:pathLst>
            </a:custGeom>
            <a:solidFill>
              <a:srgbClr val="696969"/>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Freeform 13">
              <a:extLst>
                <a:ext uri="{FF2B5EF4-FFF2-40B4-BE49-F238E27FC236}">
                  <a16:creationId xmlns:a16="http://schemas.microsoft.com/office/drawing/2014/main" id="{90E7A0FA-6A8B-4094-8952-B24D705992F1}"/>
                </a:ext>
              </a:extLst>
            </p:cNvPr>
            <p:cNvSpPr/>
            <p:nvPr/>
          </p:nvSpPr>
          <p:spPr>
            <a:xfrm>
              <a:off x="4210049" y="3395375"/>
              <a:ext cx="2292220" cy="2046057"/>
            </a:xfrm>
            <a:custGeom>
              <a:avLst/>
              <a:gdLst>
                <a:gd name="connsiteX0" fmla="*/ 0 w 3314700"/>
                <a:gd name="connsiteY0" fmla="*/ 1498600 h 2540000"/>
                <a:gd name="connsiteX1" fmla="*/ 0 w 3314700"/>
                <a:gd name="connsiteY1" fmla="*/ 2540000 h 2540000"/>
                <a:gd name="connsiteX2" fmla="*/ 3060700 w 3314700"/>
                <a:gd name="connsiteY2" fmla="*/ 1003300 h 2540000"/>
                <a:gd name="connsiteX3" fmla="*/ 3314700 w 3314700"/>
                <a:gd name="connsiteY3" fmla="*/ 342900 h 2540000"/>
                <a:gd name="connsiteX4" fmla="*/ 3022600 w 3314700"/>
                <a:gd name="connsiteY4" fmla="*/ 0 h 2540000"/>
                <a:gd name="connsiteX5" fmla="*/ 0 w 3314700"/>
                <a:gd name="connsiteY5" fmla="*/ 1498600 h 2540000"/>
                <a:gd name="connsiteX0" fmla="*/ 0 w 3314700"/>
                <a:gd name="connsiteY0" fmla="*/ 1498600 h 2525713"/>
                <a:gd name="connsiteX1" fmla="*/ 0 w 3314700"/>
                <a:gd name="connsiteY1" fmla="*/ 2525713 h 2525713"/>
                <a:gd name="connsiteX2" fmla="*/ 3060700 w 3314700"/>
                <a:gd name="connsiteY2" fmla="*/ 1003300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14700"/>
                <a:gd name="connsiteY0" fmla="*/ 1498600 h 2525713"/>
                <a:gd name="connsiteX1" fmla="*/ 0 w 3314700"/>
                <a:gd name="connsiteY1" fmla="*/ 2525713 h 2525713"/>
                <a:gd name="connsiteX2" fmla="*/ 3070225 w 3314700"/>
                <a:gd name="connsiteY2" fmla="*/ 993775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30575"/>
                <a:gd name="connsiteY0" fmla="*/ 1498600 h 2525713"/>
                <a:gd name="connsiteX1" fmla="*/ 0 w 3330575"/>
                <a:gd name="connsiteY1" fmla="*/ 2525713 h 2525713"/>
                <a:gd name="connsiteX2" fmla="*/ 3070225 w 3330575"/>
                <a:gd name="connsiteY2" fmla="*/ 993775 h 2525713"/>
                <a:gd name="connsiteX3" fmla="*/ 3330575 w 3330575"/>
                <a:gd name="connsiteY3" fmla="*/ 349250 h 2525713"/>
                <a:gd name="connsiteX4" fmla="*/ 3022600 w 3330575"/>
                <a:gd name="connsiteY4" fmla="*/ 0 h 2525713"/>
                <a:gd name="connsiteX5" fmla="*/ 0 w 3330575"/>
                <a:gd name="connsiteY5" fmla="*/ 1498600 h 2525713"/>
                <a:gd name="connsiteX0" fmla="*/ 0 w 3330575"/>
                <a:gd name="connsiteY0" fmla="*/ 1524000 h 2551113"/>
                <a:gd name="connsiteX1" fmla="*/ 0 w 3330575"/>
                <a:gd name="connsiteY1" fmla="*/ 2551113 h 2551113"/>
                <a:gd name="connsiteX2" fmla="*/ 3070225 w 3330575"/>
                <a:gd name="connsiteY2" fmla="*/ 1019175 h 2551113"/>
                <a:gd name="connsiteX3" fmla="*/ 3330575 w 3330575"/>
                <a:gd name="connsiteY3" fmla="*/ 374650 h 2551113"/>
                <a:gd name="connsiteX4" fmla="*/ 3070225 w 3330575"/>
                <a:gd name="connsiteY4" fmla="*/ 0 h 2551113"/>
                <a:gd name="connsiteX5" fmla="*/ 0 w 3330575"/>
                <a:gd name="connsiteY5" fmla="*/ 1524000 h 2551113"/>
                <a:gd name="connsiteX0" fmla="*/ 0 w 3330575"/>
                <a:gd name="connsiteY0" fmla="*/ 1276350 h 2303463"/>
                <a:gd name="connsiteX1" fmla="*/ 0 w 3330575"/>
                <a:gd name="connsiteY1" fmla="*/ 2303463 h 2303463"/>
                <a:gd name="connsiteX2" fmla="*/ 3070225 w 3330575"/>
                <a:gd name="connsiteY2" fmla="*/ 771525 h 2303463"/>
                <a:gd name="connsiteX3" fmla="*/ 3330575 w 3330575"/>
                <a:gd name="connsiteY3" fmla="*/ 127000 h 2303463"/>
                <a:gd name="connsiteX4" fmla="*/ 2574925 w 3330575"/>
                <a:gd name="connsiteY4" fmla="*/ 0 h 2303463"/>
                <a:gd name="connsiteX5" fmla="*/ 0 w 3330575"/>
                <a:gd name="connsiteY5" fmla="*/ 1276350 h 2303463"/>
                <a:gd name="connsiteX0" fmla="*/ 0 w 3070225"/>
                <a:gd name="connsiteY0" fmla="*/ 1276350 h 2303463"/>
                <a:gd name="connsiteX1" fmla="*/ 0 w 3070225"/>
                <a:gd name="connsiteY1" fmla="*/ 2303463 h 2303463"/>
                <a:gd name="connsiteX2" fmla="*/ 3070225 w 3070225"/>
                <a:gd name="connsiteY2" fmla="*/ 771525 h 2303463"/>
                <a:gd name="connsiteX3" fmla="*/ 2801938 w 3070225"/>
                <a:gd name="connsiteY3" fmla="*/ 369887 h 2303463"/>
                <a:gd name="connsiteX4" fmla="*/ 2574925 w 3070225"/>
                <a:gd name="connsiteY4" fmla="*/ 0 h 2303463"/>
                <a:gd name="connsiteX5" fmla="*/ 0 w 3070225"/>
                <a:gd name="connsiteY5" fmla="*/ 1276350 h 2303463"/>
                <a:gd name="connsiteX0" fmla="*/ 0 w 2801938"/>
                <a:gd name="connsiteY0" fmla="*/ 1276350 h 2303463"/>
                <a:gd name="connsiteX1" fmla="*/ 0 w 2801938"/>
                <a:gd name="connsiteY1" fmla="*/ 2303463 h 2303463"/>
                <a:gd name="connsiteX2" fmla="*/ 2565400 w 2801938"/>
                <a:gd name="connsiteY2" fmla="*/ 1023938 h 2303463"/>
                <a:gd name="connsiteX3" fmla="*/ 2801938 w 2801938"/>
                <a:gd name="connsiteY3" fmla="*/ 369887 h 2303463"/>
                <a:gd name="connsiteX4" fmla="*/ 2574925 w 2801938"/>
                <a:gd name="connsiteY4" fmla="*/ 0 h 2303463"/>
                <a:gd name="connsiteX5" fmla="*/ 0 w 2801938"/>
                <a:gd name="connsiteY5" fmla="*/ 1276350 h 2303463"/>
                <a:gd name="connsiteX0" fmla="*/ 0 w 2801938"/>
                <a:gd name="connsiteY0" fmla="*/ 1019175 h 2046288"/>
                <a:gd name="connsiteX1" fmla="*/ 0 w 2801938"/>
                <a:gd name="connsiteY1" fmla="*/ 2046288 h 2046288"/>
                <a:gd name="connsiteX2" fmla="*/ 2565400 w 2801938"/>
                <a:gd name="connsiteY2" fmla="*/ 766763 h 2046288"/>
                <a:gd name="connsiteX3" fmla="*/ 2801938 w 2801938"/>
                <a:gd name="connsiteY3" fmla="*/ 112712 h 2046288"/>
                <a:gd name="connsiteX4" fmla="*/ 2051050 w 2801938"/>
                <a:gd name="connsiteY4" fmla="*/ 0 h 2046288"/>
                <a:gd name="connsiteX5" fmla="*/ 0 w 2801938"/>
                <a:gd name="connsiteY5" fmla="*/ 1019175 h 2046288"/>
                <a:gd name="connsiteX0" fmla="*/ 0 w 2565400"/>
                <a:gd name="connsiteY0" fmla="*/ 1019175 h 2046288"/>
                <a:gd name="connsiteX1" fmla="*/ 0 w 2565400"/>
                <a:gd name="connsiteY1" fmla="*/ 2046288 h 2046288"/>
                <a:gd name="connsiteX2" fmla="*/ 2565400 w 2565400"/>
                <a:gd name="connsiteY2" fmla="*/ 766763 h 2046288"/>
                <a:gd name="connsiteX3" fmla="*/ 2292351 w 2565400"/>
                <a:gd name="connsiteY3" fmla="*/ 355599 h 2046288"/>
                <a:gd name="connsiteX4" fmla="*/ 2051050 w 2565400"/>
                <a:gd name="connsiteY4" fmla="*/ 0 h 2046288"/>
                <a:gd name="connsiteX5" fmla="*/ 0 w 2565400"/>
                <a:gd name="connsiteY5" fmla="*/ 1019175 h 2046288"/>
                <a:gd name="connsiteX0" fmla="*/ 0 w 2292351"/>
                <a:gd name="connsiteY0" fmla="*/ 1019175 h 2046288"/>
                <a:gd name="connsiteX1" fmla="*/ 0 w 2292351"/>
                <a:gd name="connsiteY1" fmla="*/ 2046288 h 2046288"/>
                <a:gd name="connsiteX2" fmla="*/ 2046287 w 2292351"/>
                <a:gd name="connsiteY2" fmla="*/ 1033463 h 2046288"/>
                <a:gd name="connsiteX3" fmla="*/ 2292351 w 2292351"/>
                <a:gd name="connsiteY3" fmla="*/ 355599 h 2046288"/>
                <a:gd name="connsiteX4" fmla="*/ 2051050 w 2292351"/>
                <a:gd name="connsiteY4" fmla="*/ 0 h 2046288"/>
                <a:gd name="connsiteX5" fmla="*/ 0 w 2292351"/>
                <a:gd name="connsiteY5" fmla="*/ 1019175 h 20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2351" h="2046288">
                  <a:moveTo>
                    <a:pt x="0" y="1019175"/>
                  </a:moveTo>
                  <a:lnTo>
                    <a:pt x="0" y="2046288"/>
                  </a:lnTo>
                  <a:lnTo>
                    <a:pt x="2046287" y="1033463"/>
                  </a:lnTo>
                  <a:lnTo>
                    <a:pt x="2292351" y="355599"/>
                  </a:lnTo>
                  <a:lnTo>
                    <a:pt x="2051050" y="0"/>
                  </a:lnTo>
                  <a:lnTo>
                    <a:pt x="0" y="1019175"/>
                  </a:lnTo>
                  <a:close/>
                </a:path>
              </a:pathLst>
            </a:custGeom>
            <a:solidFill>
              <a:srgbClr val="FFB74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158" name="TextBox 19">
            <a:extLst>
              <a:ext uri="{FF2B5EF4-FFF2-40B4-BE49-F238E27FC236}">
                <a16:creationId xmlns:a16="http://schemas.microsoft.com/office/drawing/2014/main" id="{3D8D4D6C-4E4A-417E-A354-729A144E085C}"/>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dirty="0">
                <a:solidFill>
                  <a:schemeClr val="bg1"/>
                </a:solidFill>
                <a:latin typeface="Arial" panose="020B0604020202020204" pitchFamily="34" charset="0"/>
              </a:rPr>
              <a:t>HỆ THỐNG CHẤM ĐIỂM RÈN LUYỆN TRỰC TUYẾN</a:t>
            </a:r>
          </a:p>
        </p:txBody>
      </p:sp>
      <p:sp>
        <p:nvSpPr>
          <p:cNvPr id="6159" name="TextBox 20">
            <a:extLst>
              <a:ext uri="{FF2B5EF4-FFF2-40B4-BE49-F238E27FC236}">
                <a16:creationId xmlns:a16="http://schemas.microsoft.com/office/drawing/2014/main" id="{3BD291D3-FC0B-4920-87AE-8BD22EC95AB4}"/>
              </a:ext>
            </a:extLst>
          </p:cNvPr>
          <p:cNvSpPr txBox="1">
            <a:spLocks noChangeArrowheads="1"/>
          </p:cNvSpPr>
          <p:nvPr/>
        </p:nvSpPr>
        <p:spPr bwMode="auto">
          <a:xfrm>
            <a:off x="5033964" y="204650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5</a:t>
            </a:r>
          </a:p>
        </p:txBody>
      </p:sp>
      <p:sp>
        <p:nvSpPr>
          <p:cNvPr id="6160" name="TextBox 21">
            <a:extLst>
              <a:ext uri="{FF2B5EF4-FFF2-40B4-BE49-F238E27FC236}">
                <a16:creationId xmlns:a16="http://schemas.microsoft.com/office/drawing/2014/main" id="{796B5FC4-5D5D-4E2C-9833-C4CA6279BEBD}"/>
              </a:ext>
            </a:extLst>
          </p:cNvPr>
          <p:cNvSpPr txBox="1">
            <a:spLocks noChangeArrowheads="1"/>
          </p:cNvSpPr>
          <p:nvPr/>
        </p:nvSpPr>
        <p:spPr bwMode="auto">
          <a:xfrm>
            <a:off x="5043489" y="309425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dirty="0">
                <a:solidFill>
                  <a:schemeClr val="bg1"/>
                </a:solidFill>
                <a:latin typeface="Verdana" panose="020B0604030504040204" pitchFamily="34" charset="0"/>
              </a:rPr>
              <a:t>6</a:t>
            </a:r>
          </a:p>
        </p:txBody>
      </p:sp>
      <p:sp>
        <p:nvSpPr>
          <p:cNvPr id="6161" name="TextBox 22">
            <a:extLst>
              <a:ext uri="{FF2B5EF4-FFF2-40B4-BE49-F238E27FC236}">
                <a16:creationId xmlns:a16="http://schemas.microsoft.com/office/drawing/2014/main" id="{B6ECACE3-08D3-4127-8330-6696892589D2}"/>
              </a:ext>
            </a:extLst>
          </p:cNvPr>
          <p:cNvSpPr txBox="1">
            <a:spLocks noChangeArrowheads="1"/>
          </p:cNvSpPr>
          <p:nvPr/>
        </p:nvSpPr>
        <p:spPr bwMode="auto">
          <a:xfrm>
            <a:off x="5043489" y="4140416"/>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7</a:t>
            </a:r>
          </a:p>
        </p:txBody>
      </p:sp>
      <p:sp>
        <p:nvSpPr>
          <p:cNvPr id="6163" name="Rectangle 25">
            <a:extLst>
              <a:ext uri="{FF2B5EF4-FFF2-40B4-BE49-F238E27FC236}">
                <a16:creationId xmlns:a16="http://schemas.microsoft.com/office/drawing/2014/main" id="{A57FBC24-39DD-4131-ADE5-BDCAB8079CCB}"/>
              </a:ext>
            </a:extLst>
          </p:cNvPr>
          <p:cNvSpPr>
            <a:spLocks noChangeArrowheads="1"/>
          </p:cNvSpPr>
          <p:nvPr/>
        </p:nvSpPr>
        <p:spPr bwMode="auto">
          <a:xfrm rot="20472071">
            <a:off x="6429600" y="1993191"/>
            <a:ext cx="457200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fontAlgn="base">
              <a:lnSpc>
                <a:spcPct val="90000"/>
              </a:lnSpc>
              <a:spcBef>
                <a:spcPct val="0"/>
              </a:spcBef>
              <a:spcAft>
                <a:spcPct val="0"/>
              </a:spcAft>
            </a:pPr>
            <a:r>
              <a:rPr lang="en-US" b="1" dirty="0" smtClean="0">
                <a:ln/>
                <a:solidFill>
                  <a:schemeClr val="bg1"/>
                </a:solidFill>
                <a:effectLst>
                  <a:outerShdw blurRad="38100" dist="19050" dir="2700000" algn="tl" rotWithShape="0">
                    <a:schemeClr val="dk1">
                      <a:lumMod val="50000"/>
                      <a:alpha val="40000"/>
                    </a:schemeClr>
                  </a:outerShdw>
                </a:effectLst>
                <a:latin typeface="Tahoma" panose="020B0604030504040204" pitchFamily="34" charset="0"/>
                <a:ea typeface="Tahoma" panose="020B0604030504040204" pitchFamily="34" charset="0"/>
                <a:cs typeface="Tahoma" panose="020B0604030504040204" pitchFamily="34" charset="0"/>
              </a:rPr>
              <a:t>KẾT QUẢ ĐẠT ĐƯỢC</a:t>
            </a:r>
            <a:endParaRPr lang="en-US" b="1" dirty="0">
              <a:ln/>
              <a:solidFill>
                <a:schemeClr val="bg1"/>
              </a:solidFill>
              <a:effectLst>
                <a:outerShdw blurRad="38100" dist="19050" dir="2700000" algn="tl" rotWithShape="0">
                  <a:schemeClr val="dk1">
                    <a:lumMod val="50000"/>
                    <a:alpha val="40000"/>
                  </a:scheme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6165" name="Rectangle 29">
            <a:extLst>
              <a:ext uri="{FF2B5EF4-FFF2-40B4-BE49-F238E27FC236}">
                <a16:creationId xmlns:a16="http://schemas.microsoft.com/office/drawing/2014/main" id="{12EC1CE2-0406-449F-BAAF-C3459991E2F3}"/>
              </a:ext>
            </a:extLst>
          </p:cNvPr>
          <p:cNvSpPr>
            <a:spLocks noChangeArrowheads="1"/>
          </p:cNvSpPr>
          <p:nvPr/>
        </p:nvSpPr>
        <p:spPr bwMode="auto">
          <a:xfrm rot="20472071">
            <a:off x="6381698" y="3248696"/>
            <a:ext cx="29987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dirty="0">
                <a:solidFill>
                  <a:srgbClr val="FFFFFF"/>
                </a:solidFill>
                <a:latin typeface="Arial" panose="020B0604020202020204" pitchFamily="34" charset="0"/>
              </a:rPr>
              <a:t>DEMO PHẦN MỀM</a:t>
            </a:r>
          </a:p>
        </p:txBody>
      </p:sp>
      <p:sp>
        <p:nvSpPr>
          <p:cNvPr id="6166" name="Rectangle 30">
            <a:extLst>
              <a:ext uri="{FF2B5EF4-FFF2-40B4-BE49-F238E27FC236}">
                <a16:creationId xmlns:a16="http://schemas.microsoft.com/office/drawing/2014/main" id="{A5F502AB-3391-4610-8806-D3BEF358EC4B}"/>
              </a:ext>
            </a:extLst>
          </p:cNvPr>
          <p:cNvSpPr>
            <a:spLocks noChangeArrowheads="1"/>
          </p:cNvSpPr>
          <p:nvPr/>
        </p:nvSpPr>
        <p:spPr bwMode="auto">
          <a:xfrm rot="20472071">
            <a:off x="6651859" y="4284063"/>
            <a:ext cx="23669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dirty="0">
                <a:solidFill>
                  <a:srgbClr val="FFFFFF"/>
                </a:solidFill>
                <a:latin typeface="Arial" panose="020B0604020202020204" pitchFamily="34" charset="0"/>
              </a:rPr>
              <a:t>KẾT THÚC</a:t>
            </a:r>
          </a:p>
        </p:txBody>
      </p:sp>
      <p:grpSp>
        <p:nvGrpSpPr>
          <p:cNvPr id="28" name="Group 28">
            <a:extLst>
              <a:ext uri="{FF2B5EF4-FFF2-40B4-BE49-F238E27FC236}">
                <a16:creationId xmlns:a16="http://schemas.microsoft.com/office/drawing/2014/main" id="{523ADB60-9530-4BA4-83F1-B6DB20FE1BBC}"/>
              </a:ext>
            </a:extLst>
          </p:cNvPr>
          <p:cNvGrpSpPr>
            <a:grpSpLocks/>
          </p:cNvGrpSpPr>
          <p:nvPr/>
        </p:nvGrpSpPr>
        <p:grpSpPr bwMode="auto">
          <a:xfrm>
            <a:off x="472236" y="1538719"/>
            <a:ext cx="4270375" cy="1984375"/>
            <a:chOff x="2075625" y="1090613"/>
            <a:chExt cx="4615686" cy="2144142"/>
          </a:xfrm>
        </p:grpSpPr>
        <p:sp>
          <p:nvSpPr>
            <p:cNvPr id="29" name="Rectangle 28">
              <a:extLst>
                <a:ext uri="{FF2B5EF4-FFF2-40B4-BE49-F238E27FC236}">
                  <a16:creationId xmlns:a16="http://schemas.microsoft.com/office/drawing/2014/main" id="{54C15C24-16EF-48A9-BBC8-C1596811C7C0}"/>
                </a:ext>
              </a:extLst>
            </p:cNvPr>
            <p:cNvSpPr/>
            <p:nvPr/>
          </p:nvSpPr>
          <p:spPr>
            <a:xfrm>
              <a:off x="2676179" y="1562324"/>
              <a:ext cx="4015132" cy="952000"/>
            </a:xfrm>
            <a:prstGeom prst="rect">
              <a:avLst/>
            </a:prstGeom>
            <a:gradFill flip="none" rotWithShape="1">
              <a:gsLst>
                <a:gs pos="10000">
                  <a:srgbClr val="FFC456">
                    <a:shade val="30000"/>
                    <a:satMod val="115000"/>
                    <a:lumMod val="80000"/>
                  </a:srgbClr>
                </a:gs>
                <a:gs pos="50000">
                  <a:srgbClr val="FFC456">
                    <a:shade val="67500"/>
                    <a:satMod val="115000"/>
                  </a:srgbClr>
                </a:gs>
                <a:gs pos="100000">
                  <a:srgbClr val="FFC45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t>	</a:t>
              </a:r>
              <a:r>
                <a:rPr lang="en-US" sz="2400" b="1"/>
                <a:t>TÓM TẮT NỘI DUNG</a:t>
              </a:r>
              <a:endParaRPr lang="en-US" b="1"/>
            </a:p>
          </p:txBody>
        </p:sp>
        <p:sp>
          <p:nvSpPr>
            <p:cNvPr id="30" name="Freeform 27">
              <a:extLst>
                <a:ext uri="{FF2B5EF4-FFF2-40B4-BE49-F238E27FC236}">
                  <a16:creationId xmlns:a16="http://schemas.microsoft.com/office/drawing/2014/main" id="{78612184-5B56-47A5-BDF5-426FAE9A4BF5}"/>
                </a:ext>
              </a:extLst>
            </p:cNvPr>
            <p:cNvSpPr/>
            <p:nvPr/>
          </p:nvSpPr>
          <p:spPr>
            <a:xfrm rot="349079">
              <a:off x="2075625" y="1898810"/>
              <a:ext cx="2308247" cy="1335945"/>
            </a:xfrm>
            <a:custGeom>
              <a:avLst/>
              <a:gdLst>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873270 h 1649124"/>
                <a:gd name="connsiteX1" fmla="*/ 2410691 w 2410691"/>
                <a:gd name="connsiteY1" fmla="*/ 1649124 h 1649124"/>
                <a:gd name="connsiteX2" fmla="*/ 2092037 w 2410691"/>
                <a:gd name="connsiteY2" fmla="*/ 6793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0691" h="1649124">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flip="none" rotWithShape="1">
              <a:gsLst>
                <a:gs pos="0">
                  <a:schemeClr val="tx1">
                    <a:lumMod val="57000"/>
                  </a:schemeClr>
                </a:gs>
                <a:gs pos="66000">
                  <a:schemeClr val="bg1">
                    <a:shade val="67500"/>
                    <a:satMod val="115000"/>
                    <a:lumMod val="56000"/>
                    <a:lumOff val="44000"/>
                    <a:alpha val="0"/>
                  </a:schemeClr>
                </a:gs>
                <a:gs pos="100000">
                  <a:schemeClr val="bg1">
                    <a:shade val="100000"/>
                    <a:satMod val="115000"/>
                    <a:alpha val="0"/>
                    <a:lumMod val="0"/>
                    <a:lumOff val="100000"/>
                  </a:schemeClr>
                </a:gs>
              </a:gsLst>
              <a:lin ang="600000" scaled="0"/>
              <a:tileRect/>
            </a:gra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31" name="Freeform 5">
              <a:extLst>
                <a:ext uri="{FF2B5EF4-FFF2-40B4-BE49-F238E27FC236}">
                  <a16:creationId xmlns:a16="http://schemas.microsoft.com/office/drawing/2014/main" id="{FAD7C23C-9FFE-4B07-B97B-DA306C709FD9}"/>
                </a:ext>
              </a:extLst>
            </p:cNvPr>
            <p:cNvSpPr/>
            <p:nvPr/>
          </p:nvSpPr>
          <p:spPr>
            <a:xfrm>
              <a:off x="2676179" y="1090613"/>
              <a:ext cx="1190813" cy="1418564"/>
            </a:xfrm>
            <a:custGeom>
              <a:avLst/>
              <a:gdLst>
                <a:gd name="connsiteX0" fmla="*/ 0 w 1190625"/>
                <a:gd name="connsiteY0" fmla="*/ 1419225 h 1419225"/>
                <a:gd name="connsiteX1" fmla="*/ 0 w 1190625"/>
                <a:gd name="connsiteY1" fmla="*/ 471487 h 1419225"/>
                <a:gd name="connsiteX2" fmla="*/ 957262 w 1190625"/>
                <a:gd name="connsiteY2" fmla="*/ 0 h 1419225"/>
                <a:gd name="connsiteX3" fmla="*/ 1190625 w 1190625"/>
                <a:gd name="connsiteY3" fmla="*/ 347662 h 1419225"/>
                <a:gd name="connsiteX4" fmla="*/ 947737 w 1190625"/>
                <a:gd name="connsiteY4" fmla="*/ 952500 h 1419225"/>
                <a:gd name="connsiteX5" fmla="*/ 0 w 1190625"/>
                <a:gd name="connsiteY5" fmla="*/ 1419225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0625" h="1419225">
                  <a:moveTo>
                    <a:pt x="0" y="1419225"/>
                  </a:moveTo>
                  <a:lnTo>
                    <a:pt x="0" y="471487"/>
                  </a:lnTo>
                  <a:lnTo>
                    <a:pt x="957262" y="0"/>
                  </a:lnTo>
                  <a:lnTo>
                    <a:pt x="1190625" y="347662"/>
                  </a:lnTo>
                  <a:lnTo>
                    <a:pt x="947737" y="952500"/>
                  </a:lnTo>
                  <a:lnTo>
                    <a:pt x="0" y="1419225"/>
                  </a:lnTo>
                  <a:close/>
                </a:path>
              </a:pathLst>
            </a:custGeom>
            <a:solidFill>
              <a:srgbClr val="FFC45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Tree>
    <p:extLst>
      <p:ext uri="{BB962C8B-B14F-4D97-AF65-F5344CB8AC3E}">
        <p14:creationId xmlns:p14="http://schemas.microsoft.com/office/powerpoint/2010/main" val="19918436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45" descr="shadow_1_m">
            <a:extLst>
              <a:ext uri="{FF2B5EF4-FFF2-40B4-BE49-F238E27FC236}">
                <a16:creationId xmlns:a16="http://schemas.microsoft.com/office/drawing/2014/main" id="{2028F6B2-468D-49E5-B110-8562EA68C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1411"/>
          <a:stretch>
            <a:fillRect/>
          </a:stretch>
        </p:blipFill>
        <p:spPr bwMode="gray">
          <a:xfrm>
            <a:off x="5886451" y="192089"/>
            <a:ext cx="80963" cy="717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4" name="Group 18">
            <a:extLst>
              <a:ext uri="{FF2B5EF4-FFF2-40B4-BE49-F238E27FC236}">
                <a16:creationId xmlns:a16="http://schemas.microsoft.com/office/drawing/2014/main" id="{4F6F3932-5A31-43ED-8EA9-ACA2BF9FFAC5}"/>
              </a:ext>
            </a:extLst>
          </p:cNvPr>
          <p:cNvGrpSpPr>
            <a:grpSpLocks/>
          </p:cNvGrpSpPr>
          <p:nvPr/>
        </p:nvGrpSpPr>
        <p:grpSpPr bwMode="auto">
          <a:xfrm rot="1312940">
            <a:off x="3640934" y="471212"/>
            <a:ext cx="4652962" cy="2633662"/>
            <a:chOff x="712225" y="1282700"/>
            <a:chExt cx="4653526" cy="2634686"/>
          </a:xfrm>
        </p:grpSpPr>
        <p:sp>
          <p:nvSpPr>
            <p:cNvPr id="18" name="Rectangle 17">
              <a:extLst>
                <a:ext uri="{FF2B5EF4-FFF2-40B4-BE49-F238E27FC236}">
                  <a16:creationId xmlns:a16="http://schemas.microsoft.com/office/drawing/2014/main" id="{6DD3616B-6F49-4805-8350-E121EA3A4BEE}"/>
                </a:ext>
              </a:extLst>
            </p:cNvPr>
            <p:cNvSpPr/>
            <p:nvPr/>
          </p:nvSpPr>
          <p:spPr>
            <a:xfrm>
              <a:off x="712225" y="3115387"/>
              <a:ext cx="3250006" cy="801999"/>
            </a:xfrm>
            <a:prstGeom prst="rect">
              <a:avLst/>
            </a:prstGeom>
            <a:gradFill flip="none" rotWithShape="1">
              <a:gsLst>
                <a:gs pos="20000">
                  <a:srgbClr val="11AFEE">
                    <a:shade val="30000"/>
                    <a:satMod val="115000"/>
                    <a:lumMod val="80000"/>
                  </a:srgbClr>
                </a:gs>
                <a:gs pos="100000">
                  <a:srgbClr val="11AFEE">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10">
              <a:extLst>
                <a:ext uri="{FF2B5EF4-FFF2-40B4-BE49-F238E27FC236}">
                  <a16:creationId xmlns:a16="http://schemas.microsoft.com/office/drawing/2014/main" id="{C6502DD7-1745-42E4-981E-BC792265EAAE}"/>
                </a:ext>
              </a:extLst>
            </p:cNvPr>
            <p:cNvSpPr/>
            <p:nvPr/>
          </p:nvSpPr>
          <p:spPr>
            <a:xfrm>
              <a:off x="712225" y="1282700"/>
              <a:ext cx="3653280" cy="2634686"/>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3298" h="2634276">
                  <a:moveTo>
                    <a:pt x="459" y="2634276"/>
                  </a:moveTo>
                  <a:cubicBezTo>
                    <a:pt x="-1128" y="2367371"/>
                    <a:pt x="2047" y="2095705"/>
                    <a:pt x="460" y="1828800"/>
                  </a:cubicBezTo>
                  <a:lnTo>
                    <a:pt x="3653298" y="0"/>
                  </a:lnTo>
                  <a:lnTo>
                    <a:pt x="3653298" y="796413"/>
                  </a:lnTo>
                  <a:lnTo>
                    <a:pt x="459" y="2634276"/>
                  </a:lnTo>
                  <a:close/>
                </a:path>
              </a:pathLst>
            </a:custGeom>
            <a:gradFill flip="none" rotWithShape="1">
              <a:gsLst>
                <a:gs pos="0">
                  <a:srgbClr val="11AFEE">
                    <a:lumMod val="80000"/>
                  </a:srgbClr>
                </a:gs>
                <a:gs pos="35000">
                  <a:srgbClr val="11AFEE">
                    <a:shade val="67500"/>
                    <a:satMod val="115000"/>
                  </a:srgbClr>
                </a:gs>
                <a:gs pos="70000">
                  <a:srgbClr val="11AFEE">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reeform 12">
              <a:extLst>
                <a:ext uri="{FF2B5EF4-FFF2-40B4-BE49-F238E27FC236}">
                  <a16:creationId xmlns:a16="http://schemas.microsoft.com/office/drawing/2014/main" id="{19C66198-8E4A-43B3-A3EA-E5581A9252E7}"/>
                </a:ext>
              </a:extLst>
            </p:cNvPr>
            <p:cNvSpPr/>
            <p:nvPr/>
          </p:nvSpPr>
          <p:spPr>
            <a:xfrm>
              <a:off x="4363918" y="1282700"/>
              <a:ext cx="1001833" cy="805175"/>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800" b="1" dirty="0" smtClean="0">
                  <a:solidFill>
                    <a:srgbClr val="FFFF00"/>
                  </a:solidFill>
                </a:rPr>
                <a:t>5</a:t>
              </a:r>
              <a:endParaRPr lang="en-US" sz="4800" b="1" dirty="0">
                <a:solidFill>
                  <a:srgbClr val="FFFF00"/>
                </a:solidFill>
              </a:endParaRPr>
            </a:p>
          </p:txBody>
        </p:sp>
      </p:grpSp>
      <p:sp>
        <p:nvSpPr>
          <p:cNvPr id="32" name="Rectangle 31">
            <a:extLst>
              <a:ext uri="{FF2B5EF4-FFF2-40B4-BE49-F238E27FC236}">
                <a16:creationId xmlns:a16="http://schemas.microsoft.com/office/drawing/2014/main" id="{FB671E2E-522A-44FD-B5D6-2FC09C795CEA}"/>
              </a:ext>
            </a:extLst>
          </p:cNvPr>
          <p:cNvSpPr/>
          <p:nvPr/>
        </p:nvSpPr>
        <p:spPr>
          <a:xfrm>
            <a:off x="2186645" y="3973513"/>
            <a:ext cx="3116875" cy="804862"/>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019" h="805091">
                <a:moveTo>
                  <a:pt x="2381" y="800100"/>
                </a:moveTo>
                <a:cubicBezTo>
                  <a:pt x="1587" y="533400"/>
                  <a:pt x="794" y="266700"/>
                  <a:pt x="0" y="0"/>
                </a:cubicBezTo>
                <a:lnTo>
                  <a:pt x="2436019" y="2380"/>
                </a:lnTo>
                <a:lnTo>
                  <a:pt x="2436019" y="805091"/>
                </a:lnTo>
                <a:lnTo>
                  <a:pt x="2381" y="800100"/>
                </a:lnTo>
                <a:close/>
              </a:path>
            </a:pathLst>
          </a:custGeom>
          <a:gradFill flip="none" rotWithShape="1">
            <a:gsLst>
              <a:gs pos="20000">
                <a:srgbClr val="FFB236">
                  <a:shade val="30000"/>
                  <a:satMod val="115000"/>
                  <a:lumMod val="80000"/>
                </a:srgbClr>
              </a:gs>
              <a:gs pos="100000">
                <a:srgbClr val="FFB23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Freeform 32">
            <a:extLst>
              <a:ext uri="{FF2B5EF4-FFF2-40B4-BE49-F238E27FC236}">
                <a16:creationId xmlns:a16="http://schemas.microsoft.com/office/drawing/2014/main" id="{5C0869B6-FA8B-4C84-8690-2A85AE276A40}"/>
              </a:ext>
            </a:extLst>
          </p:cNvPr>
          <p:cNvSpPr/>
          <p:nvPr/>
        </p:nvSpPr>
        <p:spPr>
          <a:xfrm>
            <a:off x="2161639" y="2552701"/>
            <a:ext cx="3727988" cy="221932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9142" h="2219708">
                <a:moveTo>
                  <a:pt x="2382" y="2219708"/>
                </a:moveTo>
                <a:lnTo>
                  <a:pt x="0" y="1419608"/>
                </a:lnTo>
                <a:lnTo>
                  <a:pt x="2839142" y="0"/>
                </a:lnTo>
                <a:lnTo>
                  <a:pt x="2839142" y="796413"/>
                </a:lnTo>
                <a:lnTo>
                  <a:pt x="2382" y="2219708"/>
                </a:lnTo>
                <a:close/>
              </a:path>
            </a:pathLst>
          </a:custGeom>
          <a:gradFill flip="none" rotWithShape="1">
            <a:gsLst>
              <a:gs pos="0">
                <a:srgbClr val="FFB236">
                  <a:lumMod val="80000"/>
                </a:srgbClr>
              </a:gs>
              <a:gs pos="35000">
                <a:srgbClr val="FFB236">
                  <a:shade val="67500"/>
                  <a:satMod val="115000"/>
                </a:srgbClr>
              </a:gs>
              <a:gs pos="70000">
                <a:srgbClr val="FFB236">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4" name="Freeform 33">
            <a:extLst>
              <a:ext uri="{FF2B5EF4-FFF2-40B4-BE49-F238E27FC236}">
                <a16:creationId xmlns:a16="http://schemas.microsoft.com/office/drawing/2014/main" id="{7DCD328D-04D3-4E05-9A38-54EB80A6E0FC}"/>
              </a:ext>
            </a:extLst>
          </p:cNvPr>
          <p:cNvSpPr/>
          <p:nvPr/>
        </p:nvSpPr>
        <p:spPr>
          <a:xfrm>
            <a:off x="5883276" y="2552701"/>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B2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Rectangle 31">
            <a:extLst>
              <a:ext uri="{FF2B5EF4-FFF2-40B4-BE49-F238E27FC236}">
                <a16:creationId xmlns:a16="http://schemas.microsoft.com/office/drawing/2014/main" id="{D12167EF-3FAC-4641-A897-F7C7E90C4784}"/>
              </a:ext>
            </a:extLst>
          </p:cNvPr>
          <p:cNvSpPr/>
          <p:nvPr/>
        </p:nvSpPr>
        <p:spPr>
          <a:xfrm>
            <a:off x="3388920" y="4776789"/>
            <a:ext cx="2097481" cy="803275"/>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807244 w 2436019"/>
              <a:gd name="connsiteY4" fmla="*/ 802252 h 805091"/>
              <a:gd name="connsiteX5" fmla="*/ 2381 w 2436019"/>
              <a:gd name="connsiteY5" fmla="*/ 800100 h 805091"/>
              <a:gd name="connsiteX0" fmla="*/ 2381 w 2436019"/>
              <a:gd name="connsiteY0" fmla="*/ 800100 h 805091"/>
              <a:gd name="connsiteX1" fmla="*/ 0 w 2436019"/>
              <a:gd name="connsiteY1" fmla="*/ 0 h 805091"/>
              <a:gd name="connsiteX2" fmla="*/ 807244 w 2436019"/>
              <a:gd name="connsiteY2" fmla="*/ 2152 h 805091"/>
              <a:gd name="connsiteX3" fmla="*/ 2436019 w 2436019"/>
              <a:gd name="connsiteY3" fmla="*/ 2380 h 805091"/>
              <a:gd name="connsiteX4" fmla="*/ 2436019 w 2436019"/>
              <a:gd name="connsiteY4" fmla="*/ 805091 h 805091"/>
              <a:gd name="connsiteX5" fmla="*/ 807244 w 2436019"/>
              <a:gd name="connsiteY5" fmla="*/ 802252 h 805091"/>
              <a:gd name="connsiteX6" fmla="*/ 2381 w 2436019"/>
              <a:gd name="connsiteY6" fmla="*/ 800100 h 805091"/>
              <a:gd name="connsiteX0" fmla="*/ 0 w 2433638"/>
              <a:gd name="connsiteY0" fmla="*/ 797948 h 802939"/>
              <a:gd name="connsiteX1" fmla="*/ 804863 w 2433638"/>
              <a:gd name="connsiteY1" fmla="*/ 0 h 802939"/>
              <a:gd name="connsiteX2" fmla="*/ 2433638 w 2433638"/>
              <a:gd name="connsiteY2" fmla="*/ 228 h 802939"/>
              <a:gd name="connsiteX3" fmla="*/ 2433638 w 2433638"/>
              <a:gd name="connsiteY3" fmla="*/ 802939 h 802939"/>
              <a:gd name="connsiteX4" fmla="*/ 804863 w 2433638"/>
              <a:gd name="connsiteY4" fmla="*/ 800100 h 802939"/>
              <a:gd name="connsiteX5" fmla="*/ 0 w 2433638"/>
              <a:gd name="connsiteY5" fmla="*/ 797948 h 802939"/>
              <a:gd name="connsiteX0" fmla="*/ 0 w 1628775"/>
              <a:gd name="connsiteY0" fmla="*/ 800100 h 802939"/>
              <a:gd name="connsiteX1" fmla="*/ 0 w 1628775"/>
              <a:gd name="connsiteY1" fmla="*/ 0 h 802939"/>
              <a:gd name="connsiteX2" fmla="*/ 1628775 w 1628775"/>
              <a:gd name="connsiteY2" fmla="*/ 228 h 802939"/>
              <a:gd name="connsiteX3" fmla="*/ 1628775 w 1628775"/>
              <a:gd name="connsiteY3" fmla="*/ 802939 h 802939"/>
              <a:gd name="connsiteX4" fmla="*/ 0 w 1628775"/>
              <a:gd name="connsiteY4" fmla="*/ 800100 h 802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775" h="802939">
                <a:moveTo>
                  <a:pt x="0" y="800100"/>
                </a:moveTo>
                <a:lnTo>
                  <a:pt x="0" y="0"/>
                </a:lnTo>
                <a:lnTo>
                  <a:pt x="1628775" y="228"/>
                </a:lnTo>
                <a:lnTo>
                  <a:pt x="1628775" y="802939"/>
                </a:lnTo>
                <a:lnTo>
                  <a:pt x="0" y="800100"/>
                </a:lnTo>
                <a:close/>
              </a:path>
            </a:pathLst>
          </a:custGeom>
          <a:gradFill flip="none" rotWithShape="1">
            <a:gsLst>
              <a:gs pos="20000">
                <a:srgbClr val="505050">
                  <a:shade val="30000"/>
                  <a:satMod val="115000"/>
                  <a:lumMod val="80000"/>
                </a:srgbClr>
              </a:gs>
              <a:gs pos="100000">
                <a:srgbClr val="505050">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Freeform 35">
            <a:extLst>
              <a:ext uri="{FF2B5EF4-FFF2-40B4-BE49-F238E27FC236}">
                <a16:creationId xmlns:a16="http://schemas.microsoft.com/office/drawing/2014/main" id="{FED90C85-C388-46D7-9239-83D771909A11}"/>
              </a:ext>
            </a:extLst>
          </p:cNvPr>
          <p:cNvSpPr/>
          <p:nvPr/>
        </p:nvSpPr>
        <p:spPr>
          <a:xfrm>
            <a:off x="5883276" y="376237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Freeform 36">
            <a:extLst>
              <a:ext uri="{FF2B5EF4-FFF2-40B4-BE49-F238E27FC236}">
                <a16:creationId xmlns:a16="http://schemas.microsoft.com/office/drawing/2014/main" id="{81B6FD44-BBDE-4618-AE62-0A66D29C068D}"/>
              </a:ext>
            </a:extLst>
          </p:cNvPr>
          <p:cNvSpPr/>
          <p:nvPr/>
        </p:nvSpPr>
        <p:spPr>
          <a:xfrm>
            <a:off x="3388921" y="3762376"/>
            <a:ext cx="2500706" cy="1814513"/>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2382 w 2839142"/>
              <a:gd name="connsiteY5"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807244 w 2839142"/>
              <a:gd name="connsiteY5" fmla="*/ 1814511 h 2219708"/>
              <a:gd name="connsiteX6" fmla="*/ 2382 w 2839142"/>
              <a:gd name="connsiteY6" fmla="*/ 2219708 h 2219708"/>
              <a:gd name="connsiteX0" fmla="*/ 0 w 2836760"/>
              <a:gd name="connsiteY0" fmla="*/ 2219708 h 2219708"/>
              <a:gd name="connsiteX1" fmla="*/ 802481 w 2836760"/>
              <a:gd name="connsiteY1" fmla="*/ 1014411 h 2219708"/>
              <a:gd name="connsiteX2" fmla="*/ 2836760 w 2836760"/>
              <a:gd name="connsiteY2" fmla="*/ 0 h 2219708"/>
              <a:gd name="connsiteX3" fmla="*/ 2836760 w 2836760"/>
              <a:gd name="connsiteY3" fmla="*/ 796413 h 2219708"/>
              <a:gd name="connsiteX4" fmla="*/ 804862 w 2836760"/>
              <a:gd name="connsiteY4" fmla="*/ 1814511 h 2219708"/>
              <a:gd name="connsiteX5" fmla="*/ 0 w 2836760"/>
              <a:gd name="connsiteY5" fmla="*/ 2219708 h 2219708"/>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2381 w 2034279"/>
              <a:gd name="connsiteY4" fmla="*/ 1814511 h 1814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4279" h="1814511">
                <a:moveTo>
                  <a:pt x="2381" y="1814511"/>
                </a:moveTo>
                <a:cubicBezTo>
                  <a:pt x="1587" y="1547811"/>
                  <a:pt x="794" y="1281111"/>
                  <a:pt x="0" y="1014411"/>
                </a:cubicBezTo>
                <a:lnTo>
                  <a:pt x="2034279" y="0"/>
                </a:lnTo>
                <a:lnTo>
                  <a:pt x="2034279" y="796413"/>
                </a:lnTo>
                <a:lnTo>
                  <a:pt x="2381" y="1814511"/>
                </a:lnTo>
                <a:close/>
              </a:path>
            </a:pathLst>
          </a:custGeom>
          <a:gradFill flip="none" rotWithShape="1">
            <a:gsLst>
              <a:gs pos="0">
                <a:srgbClr val="505050">
                  <a:lumMod val="80000"/>
                </a:srgbClr>
              </a:gs>
              <a:gs pos="35000">
                <a:srgbClr val="505050">
                  <a:shade val="67500"/>
                  <a:satMod val="115000"/>
                </a:srgbClr>
              </a:gs>
              <a:gs pos="70000">
                <a:srgbClr val="505050">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Rectangle 31">
            <a:extLst>
              <a:ext uri="{FF2B5EF4-FFF2-40B4-BE49-F238E27FC236}">
                <a16:creationId xmlns:a16="http://schemas.microsoft.com/office/drawing/2014/main" id="{E77A5D71-46F1-492F-ABB5-4E60CE66A6B0}"/>
              </a:ext>
            </a:extLst>
          </p:cNvPr>
          <p:cNvSpPr/>
          <p:nvPr/>
        </p:nvSpPr>
        <p:spPr>
          <a:xfrm>
            <a:off x="3962399" y="5588001"/>
            <a:ext cx="1683165" cy="804863"/>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807244 w 2436019"/>
              <a:gd name="connsiteY4" fmla="*/ 802252 h 805091"/>
              <a:gd name="connsiteX5" fmla="*/ 2381 w 2436019"/>
              <a:gd name="connsiteY5" fmla="*/ 800100 h 805091"/>
              <a:gd name="connsiteX0" fmla="*/ 2381 w 2436019"/>
              <a:gd name="connsiteY0" fmla="*/ 800100 h 805091"/>
              <a:gd name="connsiteX1" fmla="*/ 0 w 2436019"/>
              <a:gd name="connsiteY1" fmla="*/ 0 h 805091"/>
              <a:gd name="connsiteX2" fmla="*/ 807244 w 2436019"/>
              <a:gd name="connsiteY2" fmla="*/ 2152 h 805091"/>
              <a:gd name="connsiteX3" fmla="*/ 2436019 w 2436019"/>
              <a:gd name="connsiteY3" fmla="*/ 2380 h 805091"/>
              <a:gd name="connsiteX4" fmla="*/ 2436019 w 2436019"/>
              <a:gd name="connsiteY4" fmla="*/ 805091 h 805091"/>
              <a:gd name="connsiteX5" fmla="*/ 807244 w 2436019"/>
              <a:gd name="connsiteY5" fmla="*/ 802252 h 805091"/>
              <a:gd name="connsiteX6" fmla="*/ 2381 w 2436019"/>
              <a:gd name="connsiteY6" fmla="*/ 800100 h 805091"/>
              <a:gd name="connsiteX0" fmla="*/ 0 w 2433638"/>
              <a:gd name="connsiteY0" fmla="*/ 797948 h 802939"/>
              <a:gd name="connsiteX1" fmla="*/ 804863 w 2433638"/>
              <a:gd name="connsiteY1" fmla="*/ 0 h 802939"/>
              <a:gd name="connsiteX2" fmla="*/ 2433638 w 2433638"/>
              <a:gd name="connsiteY2" fmla="*/ 228 h 802939"/>
              <a:gd name="connsiteX3" fmla="*/ 2433638 w 2433638"/>
              <a:gd name="connsiteY3" fmla="*/ 802939 h 802939"/>
              <a:gd name="connsiteX4" fmla="*/ 804863 w 2433638"/>
              <a:gd name="connsiteY4" fmla="*/ 800100 h 802939"/>
              <a:gd name="connsiteX5" fmla="*/ 0 w 2433638"/>
              <a:gd name="connsiteY5" fmla="*/ 797948 h 802939"/>
              <a:gd name="connsiteX0" fmla="*/ 0 w 1628775"/>
              <a:gd name="connsiteY0" fmla="*/ 800100 h 802939"/>
              <a:gd name="connsiteX1" fmla="*/ 0 w 1628775"/>
              <a:gd name="connsiteY1" fmla="*/ 0 h 802939"/>
              <a:gd name="connsiteX2" fmla="*/ 1628775 w 1628775"/>
              <a:gd name="connsiteY2" fmla="*/ 228 h 802939"/>
              <a:gd name="connsiteX3" fmla="*/ 1628775 w 1628775"/>
              <a:gd name="connsiteY3" fmla="*/ 802939 h 802939"/>
              <a:gd name="connsiteX4" fmla="*/ 0 w 1628775"/>
              <a:gd name="connsiteY4" fmla="*/ 800100 h 802939"/>
              <a:gd name="connsiteX0" fmla="*/ 0 w 1628775"/>
              <a:gd name="connsiteY0" fmla="*/ 802817 h 805656"/>
              <a:gd name="connsiteX1" fmla="*/ 0 w 1628775"/>
              <a:gd name="connsiteY1" fmla="*/ 2717 h 805656"/>
              <a:gd name="connsiteX2" fmla="*/ 809624 w 1628775"/>
              <a:gd name="connsiteY2" fmla="*/ 0 h 805656"/>
              <a:gd name="connsiteX3" fmla="*/ 1628775 w 1628775"/>
              <a:gd name="connsiteY3" fmla="*/ 2945 h 805656"/>
              <a:gd name="connsiteX4" fmla="*/ 1628775 w 1628775"/>
              <a:gd name="connsiteY4" fmla="*/ 805656 h 805656"/>
              <a:gd name="connsiteX5" fmla="*/ 0 w 1628775"/>
              <a:gd name="connsiteY5" fmla="*/ 802817 h 805656"/>
              <a:gd name="connsiteX0" fmla="*/ 0 w 1628775"/>
              <a:gd name="connsiteY0" fmla="*/ 802817 h 805656"/>
              <a:gd name="connsiteX1" fmla="*/ 0 w 1628775"/>
              <a:gd name="connsiteY1" fmla="*/ 2717 h 805656"/>
              <a:gd name="connsiteX2" fmla="*/ 809624 w 1628775"/>
              <a:gd name="connsiteY2" fmla="*/ 0 h 805656"/>
              <a:gd name="connsiteX3" fmla="*/ 1628775 w 1628775"/>
              <a:gd name="connsiteY3" fmla="*/ 2945 h 805656"/>
              <a:gd name="connsiteX4" fmla="*/ 1628775 w 1628775"/>
              <a:gd name="connsiteY4" fmla="*/ 805656 h 805656"/>
              <a:gd name="connsiteX5" fmla="*/ 809624 w 1628775"/>
              <a:gd name="connsiteY5" fmla="*/ 803275 h 805656"/>
              <a:gd name="connsiteX6" fmla="*/ 0 w 1628775"/>
              <a:gd name="connsiteY6" fmla="*/ 802817 h 805656"/>
              <a:gd name="connsiteX0" fmla="*/ 0 w 1628775"/>
              <a:gd name="connsiteY0" fmla="*/ 802817 h 805656"/>
              <a:gd name="connsiteX1" fmla="*/ 809624 w 1628775"/>
              <a:gd name="connsiteY1" fmla="*/ 0 h 805656"/>
              <a:gd name="connsiteX2" fmla="*/ 1628775 w 1628775"/>
              <a:gd name="connsiteY2" fmla="*/ 2945 h 805656"/>
              <a:gd name="connsiteX3" fmla="*/ 1628775 w 1628775"/>
              <a:gd name="connsiteY3" fmla="*/ 805656 h 805656"/>
              <a:gd name="connsiteX4" fmla="*/ 809624 w 1628775"/>
              <a:gd name="connsiteY4" fmla="*/ 803275 h 805656"/>
              <a:gd name="connsiteX5" fmla="*/ 0 w 1628775"/>
              <a:gd name="connsiteY5" fmla="*/ 802817 h 805656"/>
              <a:gd name="connsiteX0" fmla="*/ 0 w 819151"/>
              <a:gd name="connsiteY0" fmla="*/ 803275 h 805656"/>
              <a:gd name="connsiteX1" fmla="*/ 0 w 819151"/>
              <a:gd name="connsiteY1" fmla="*/ 0 h 805656"/>
              <a:gd name="connsiteX2" fmla="*/ 819151 w 819151"/>
              <a:gd name="connsiteY2" fmla="*/ 2945 h 805656"/>
              <a:gd name="connsiteX3" fmla="*/ 819151 w 819151"/>
              <a:gd name="connsiteY3" fmla="*/ 805656 h 805656"/>
              <a:gd name="connsiteX4" fmla="*/ 0 w 819151"/>
              <a:gd name="connsiteY4" fmla="*/ 803275 h 80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1" h="805656">
                <a:moveTo>
                  <a:pt x="0" y="803275"/>
                </a:moveTo>
                <a:lnTo>
                  <a:pt x="0" y="0"/>
                </a:lnTo>
                <a:lnTo>
                  <a:pt x="819151" y="2945"/>
                </a:lnTo>
                <a:lnTo>
                  <a:pt x="819151" y="805656"/>
                </a:lnTo>
                <a:lnTo>
                  <a:pt x="0" y="803275"/>
                </a:lnTo>
                <a:close/>
              </a:path>
            </a:pathLst>
          </a:custGeom>
          <a:gradFill flip="none" rotWithShape="1">
            <a:gsLst>
              <a:gs pos="20000">
                <a:srgbClr val="FF2E5B">
                  <a:shade val="30000"/>
                  <a:satMod val="115000"/>
                  <a:lumMod val="80000"/>
                </a:srgbClr>
              </a:gs>
              <a:gs pos="100000">
                <a:srgbClr val="FF2E5B">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Freeform 38">
            <a:extLst>
              <a:ext uri="{FF2B5EF4-FFF2-40B4-BE49-F238E27FC236}">
                <a16:creationId xmlns:a16="http://schemas.microsoft.com/office/drawing/2014/main" id="{F0EE589B-6497-4344-B8A3-01E20710ED44}"/>
              </a:ext>
            </a:extLst>
          </p:cNvPr>
          <p:cNvSpPr/>
          <p:nvPr/>
        </p:nvSpPr>
        <p:spPr>
          <a:xfrm>
            <a:off x="5883276" y="498792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2E5B"/>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Freeform 39">
            <a:extLst>
              <a:ext uri="{FF2B5EF4-FFF2-40B4-BE49-F238E27FC236}">
                <a16:creationId xmlns:a16="http://schemas.microsoft.com/office/drawing/2014/main" id="{40C2B161-930A-425A-9D31-119267E23409}"/>
              </a:ext>
            </a:extLst>
          </p:cNvPr>
          <p:cNvSpPr/>
          <p:nvPr/>
        </p:nvSpPr>
        <p:spPr>
          <a:xfrm>
            <a:off x="3901440" y="4992689"/>
            <a:ext cx="1983425" cy="140017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2382 w 2839142"/>
              <a:gd name="connsiteY5"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807244 w 2839142"/>
              <a:gd name="connsiteY5" fmla="*/ 1814511 h 2219708"/>
              <a:gd name="connsiteX6" fmla="*/ 2382 w 2839142"/>
              <a:gd name="connsiteY6" fmla="*/ 2219708 h 2219708"/>
              <a:gd name="connsiteX0" fmla="*/ 0 w 2836760"/>
              <a:gd name="connsiteY0" fmla="*/ 2219708 h 2219708"/>
              <a:gd name="connsiteX1" fmla="*/ 802481 w 2836760"/>
              <a:gd name="connsiteY1" fmla="*/ 1014411 h 2219708"/>
              <a:gd name="connsiteX2" fmla="*/ 2836760 w 2836760"/>
              <a:gd name="connsiteY2" fmla="*/ 0 h 2219708"/>
              <a:gd name="connsiteX3" fmla="*/ 2836760 w 2836760"/>
              <a:gd name="connsiteY3" fmla="*/ 796413 h 2219708"/>
              <a:gd name="connsiteX4" fmla="*/ 804862 w 2836760"/>
              <a:gd name="connsiteY4" fmla="*/ 1814511 h 2219708"/>
              <a:gd name="connsiteX5" fmla="*/ 0 w 2836760"/>
              <a:gd name="connsiteY5" fmla="*/ 2219708 h 2219708"/>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2381 w 2034279"/>
              <a:gd name="connsiteY4" fmla="*/ 1814511 h 1814511"/>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814387 w 2034279"/>
              <a:gd name="connsiteY4" fmla="*/ 1408112 h 1814511"/>
              <a:gd name="connsiteX5" fmla="*/ 2381 w 2034279"/>
              <a:gd name="connsiteY5" fmla="*/ 1814511 h 1814511"/>
              <a:gd name="connsiteX0" fmla="*/ 2381 w 2034279"/>
              <a:gd name="connsiteY0" fmla="*/ 1814511 h 1814511"/>
              <a:gd name="connsiteX1" fmla="*/ 0 w 2034279"/>
              <a:gd name="connsiteY1" fmla="*/ 1014411 h 1814511"/>
              <a:gd name="connsiteX2" fmla="*/ 814387 w 2034279"/>
              <a:gd name="connsiteY2" fmla="*/ 603250 h 1814511"/>
              <a:gd name="connsiteX3" fmla="*/ 2034279 w 2034279"/>
              <a:gd name="connsiteY3" fmla="*/ 0 h 1814511"/>
              <a:gd name="connsiteX4" fmla="*/ 2034279 w 2034279"/>
              <a:gd name="connsiteY4" fmla="*/ 796413 h 1814511"/>
              <a:gd name="connsiteX5" fmla="*/ 814387 w 2034279"/>
              <a:gd name="connsiteY5" fmla="*/ 1408112 h 1814511"/>
              <a:gd name="connsiteX6" fmla="*/ 2381 w 2034279"/>
              <a:gd name="connsiteY6" fmla="*/ 1814511 h 1814511"/>
              <a:gd name="connsiteX0" fmla="*/ 0 w 2031898"/>
              <a:gd name="connsiteY0" fmla="*/ 1814511 h 1814511"/>
              <a:gd name="connsiteX1" fmla="*/ 812006 w 2031898"/>
              <a:gd name="connsiteY1" fmla="*/ 603250 h 1814511"/>
              <a:gd name="connsiteX2" fmla="*/ 2031898 w 2031898"/>
              <a:gd name="connsiteY2" fmla="*/ 0 h 1814511"/>
              <a:gd name="connsiteX3" fmla="*/ 2031898 w 2031898"/>
              <a:gd name="connsiteY3" fmla="*/ 796413 h 1814511"/>
              <a:gd name="connsiteX4" fmla="*/ 812006 w 2031898"/>
              <a:gd name="connsiteY4" fmla="*/ 1408112 h 1814511"/>
              <a:gd name="connsiteX5" fmla="*/ 0 w 2031898"/>
              <a:gd name="connsiteY5" fmla="*/ 1814511 h 1814511"/>
              <a:gd name="connsiteX0" fmla="*/ 0 w 1219892"/>
              <a:gd name="connsiteY0" fmla="*/ 1408112 h 1408112"/>
              <a:gd name="connsiteX1" fmla="*/ 0 w 1219892"/>
              <a:gd name="connsiteY1" fmla="*/ 603250 h 1408112"/>
              <a:gd name="connsiteX2" fmla="*/ 1219892 w 1219892"/>
              <a:gd name="connsiteY2" fmla="*/ 0 h 1408112"/>
              <a:gd name="connsiteX3" fmla="*/ 1219892 w 1219892"/>
              <a:gd name="connsiteY3" fmla="*/ 796413 h 1408112"/>
              <a:gd name="connsiteX4" fmla="*/ 0 w 1219892"/>
              <a:gd name="connsiteY4" fmla="*/ 1408112 h 1408112"/>
              <a:gd name="connsiteX0" fmla="*/ 0 w 1219892"/>
              <a:gd name="connsiteY0" fmla="*/ 1400968 h 1400968"/>
              <a:gd name="connsiteX1" fmla="*/ 0 w 1219892"/>
              <a:gd name="connsiteY1" fmla="*/ 596106 h 1400968"/>
              <a:gd name="connsiteX2" fmla="*/ 1212748 w 1219892"/>
              <a:gd name="connsiteY2" fmla="*/ 0 h 1400968"/>
              <a:gd name="connsiteX3" fmla="*/ 1219892 w 1219892"/>
              <a:gd name="connsiteY3" fmla="*/ 789269 h 1400968"/>
              <a:gd name="connsiteX4" fmla="*/ 0 w 1219892"/>
              <a:gd name="connsiteY4" fmla="*/ 1400968 h 1400968"/>
              <a:gd name="connsiteX0" fmla="*/ 0 w 1215129"/>
              <a:gd name="connsiteY0" fmla="*/ 1400968 h 1400968"/>
              <a:gd name="connsiteX1" fmla="*/ 0 w 1215129"/>
              <a:gd name="connsiteY1" fmla="*/ 596106 h 1400968"/>
              <a:gd name="connsiteX2" fmla="*/ 1212748 w 1215129"/>
              <a:gd name="connsiteY2" fmla="*/ 0 h 1400968"/>
              <a:gd name="connsiteX3" fmla="*/ 1215129 w 1215129"/>
              <a:gd name="connsiteY3" fmla="*/ 791651 h 1400968"/>
              <a:gd name="connsiteX4" fmla="*/ 0 w 1215129"/>
              <a:gd name="connsiteY4" fmla="*/ 1400968 h 1400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5129" h="1400968">
                <a:moveTo>
                  <a:pt x="0" y="1400968"/>
                </a:moveTo>
                <a:lnTo>
                  <a:pt x="0" y="596106"/>
                </a:lnTo>
                <a:lnTo>
                  <a:pt x="1212748" y="0"/>
                </a:lnTo>
                <a:cubicBezTo>
                  <a:pt x="1215129" y="263090"/>
                  <a:pt x="1212748" y="528561"/>
                  <a:pt x="1215129" y="791651"/>
                </a:cubicBezTo>
                <a:lnTo>
                  <a:pt x="0" y="1400968"/>
                </a:lnTo>
                <a:close/>
              </a:path>
            </a:pathLst>
          </a:custGeom>
          <a:gradFill flip="none" rotWithShape="1">
            <a:gsLst>
              <a:gs pos="0">
                <a:srgbClr val="FF2E5B">
                  <a:lumMod val="80000"/>
                </a:srgbClr>
              </a:gs>
              <a:gs pos="35000">
                <a:srgbClr val="FF2E5B">
                  <a:shade val="67500"/>
                  <a:satMod val="115000"/>
                </a:srgbClr>
              </a:gs>
              <a:gs pos="70000">
                <a:srgbClr val="FF2E5B">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45" name="Straight Connector 44">
            <a:extLst>
              <a:ext uri="{FF2B5EF4-FFF2-40B4-BE49-F238E27FC236}">
                <a16:creationId xmlns:a16="http://schemas.microsoft.com/office/drawing/2014/main" id="{960D9593-D6AF-40A3-89EA-D689DF5072F3}"/>
              </a:ext>
            </a:extLst>
          </p:cNvPr>
          <p:cNvCxnSpPr/>
          <p:nvPr/>
        </p:nvCxnSpPr>
        <p:spPr>
          <a:xfrm>
            <a:off x="7086600" y="2552701"/>
            <a:ext cx="0" cy="80486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8C30E2F-1049-4983-8864-7DBF8ED543E8}"/>
              </a:ext>
            </a:extLst>
          </p:cNvPr>
          <p:cNvCxnSpPr/>
          <p:nvPr/>
        </p:nvCxnSpPr>
        <p:spPr>
          <a:xfrm>
            <a:off x="7086600" y="3795713"/>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C5C525C-723C-47BB-A3C2-949FB51DAABF}"/>
              </a:ext>
            </a:extLst>
          </p:cNvPr>
          <p:cNvCxnSpPr/>
          <p:nvPr/>
        </p:nvCxnSpPr>
        <p:spPr>
          <a:xfrm>
            <a:off x="7086600" y="4992688"/>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139" name="TextBox 48">
            <a:extLst>
              <a:ext uri="{FF2B5EF4-FFF2-40B4-BE49-F238E27FC236}">
                <a16:creationId xmlns:a16="http://schemas.microsoft.com/office/drawing/2014/main" id="{1F07EC1A-FB86-4C14-8177-4FDA335807ED}"/>
              </a:ext>
            </a:extLst>
          </p:cNvPr>
          <p:cNvSpPr txBox="1">
            <a:spLocks noChangeArrowheads="1"/>
          </p:cNvSpPr>
          <p:nvPr/>
        </p:nvSpPr>
        <p:spPr bwMode="auto">
          <a:xfrm>
            <a:off x="5929314" y="2632076"/>
            <a:ext cx="7008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A</a:t>
            </a:r>
          </a:p>
        </p:txBody>
      </p:sp>
      <p:sp>
        <p:nvSpPr>
          <p:cNvPr id="5140" name="TextBox 49">
            <a:extLst>
              <a:ext uri="{FF2B5EF4-FFF2-40B4-BE49-F238E27FC236}">
                <a16:creationId xmlns:a16="http://schemas.microsoft.com/office/drawing/2014/main" id="{1B32EAF6-0BED-40A7-A40F-033762660EB7}"/>
              </a:ext>
            </a:extLst>
          </p:cNvPr>
          <p:cNvSpPr txBox="1">
            <a:spLocks noChangeArrowheads="1"/>
          </p:cNvSpPr>
          <p:nvPr/>
        </p:nvSpPr>
        <p:spPr bwMode="auto">
          <a:xfrm>
            <a:off x="5929314" y="3841751"/>
            <a:ext cx="6928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dirty="0">
                <a:solidFill>
                  <a:schemeClr val="bg1"/>
                </a:solidFill>
                <a:latin typeface="Verdana" panose="020B0604030504040204" pitchFamily="34" charset="0"/>
              </a:rPr>
              <a:t> B</a:t>
            </a:r>
          </a:p>
        </p:txBody>
      </p:sp>
      <p:sp>
        <p:nvSpPr>
          <p:cNvPr id="5141" name="TextBox 50">
            <a:extLst>
              <a:ext uri="{FF2B5EF4-FFF2-40B4-BE49-F238E27FC236}">
                <a16:creationId xmlns:a16="http://schemas.microsoft.com/office/drawing/2014/main" id="{8FA3E6A3-E2E6-4A8A-9CE0-AC69CC21DF08}"/>
              </a:ext>
            </a:extLst>
          </p:cNvPr>
          <p:cNvSpPr txBox="1">
            <a:spLocks noChangeArrowheads="1"/>
          </p:cNvSpPr>
          <p:nvPr/>
        </p:nvSpPr>
        <p:spPr bwMode="auto">
          <a:xfrm>
            <a:off x="5929314" y="5072063"/>
            <a:ext cx="6751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C</a:t>
            </a:r>
          </a:p>
        </p:txBody>
      </p:sp>
      <p:sp>
        <p:nvSpPr>
          <p:cNvPr id="5147" name="Rectangle 59">
            <a:extLst>
              <a:ext uri="{FF2B5EF4-FFF2-40B4-BE49-F238E27FC236}">
                <a16:creationId xmlns:a16="http://schemas.microsoft.com/office/drawing/2014/main" id="{32105B32-D079-47D1-A359-8DED14253BED}"/>
              </a:ext>
            </a:extLst>
          </p:cNvPr>
          <p:cNvSpPr>
            <a:spLocks noChangeArrowheads="1"/>
          </p:cNvSpPr>
          <p:nvPr/>
        </p:nvSpPr>
        <p:spPr bwMode="auto">
          <a:xfrm>
            <a:off x="7210425" y="2701948"/>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dirty="0" smtClean="0">
                <a:solidFill>
                  <a:schemeClr val="bg1"/>
                </a:solidFill>
                <a:latin typeface="Arial" panose="020B0604020202020204" pitchFamily="34" charset="0"/>
              </a:rPr>
              <a:t>Xác định các chức năng phần mềm cần có</a:t>
            </a:r>
            <a:endParaRPr lang="en-US" altLang="en-US" sz="1400" b="1" dirty="0">
              <a:solidFill>
                <a:schemeClr val="bg1"/>
              </a:solidFill>
              <a:latin typeface="Arial" panose="020B0604020202020204" pitchFamily="34" charset="0"/>
            </a:endParaRPr>
          </a:p>
        </p:txBody>
      </p:sp>
      <p:sp>
        <p:nvSpPr>
          <p:cNvPr id="5149" name="Rectangle 62">
            <a:extLst>
              <a:ext uri="{FF2B5EF4-FFF2-40B4-BE49-F238E27FC236}">
                <a16:creationId xmlns:a16="http://schemas.microsoft.com/office/drawing/2014/main" id="{8997E67A-841D-45E3-B4D7-CC795E15C6C1}"/>
              </a:ext>
            </a:extLst>
          </p:cNvPr>
          <p:cNvSpPr>
            <a:spLocks noChangeArrowheads="1"/>
          </p:cNvSpPr>
          <p:nvPr/>
        </p:nvSpPr>
        <p:spPr bwMode="auto">
          <a:xfrm>
            <a:off x="7202596" y="5143229"/>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dirty="0" smtClean="0">
                <a:solidFill>
                  <a:schemeClr val="bg1"/>
                </a:solidFill>
                <a:latin typeface="Arial" panose="020B0604020202020204" pitchFamily="34" charset="0"/>
              </a:rPr>
              <a:t>Tổng kết thành quả sau qua trình xây dựng</a:t>
            </a:r>
            <a:endParaRPr lang="en-US" altLang="en-US" sz="1400" b="1" dirty="0">
              <a:solidFill>
                <a:schemeClr val="bg1"/>
              </a:solidFill>
              <a:latin typeface="Arial" panose="020B0604020202020204" pitchFamily="34" charset="0"/>
            </a:endParaRPr>
          </a:p>
        </p:txBody>
      </p:sp>
      <p:sp>
        <p:nvSpPr>
          <p:cNvPr id="35" name="Rectangle 25">
            <a:extLst>
              <a:ext uri="{FF2B5EF4-FFF2-40B4-BE49-F238E27FC236}">
                <a16:creationId xmlns:a16="http://schemas.microsoft.com/office/drawing/2014/main" id="{8111B5E2-A063-4511-82D3-237291511D46}"/>
              </a:ext>
            </a:extLst>
          </p:cNvPr>
          <p:cNvSpPr>
            <a:spLocks noChangeArrowheads="1"/>
          </p:cNvSpPr>
          <p:nvPr/>
        </p:nvSpPr>
        <p:spPr bwMode="auto">
          <a:xfrm rot="20305124">
            <a:off x="2356983" y="4424845"/>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dirty="0" smtClean="0">
                <a:solidFill>
                  <a:srgbClr val="FFFFFF"/>
                </a:solidFill>
                <a:latin typeface="Arial" panose="020B0604020202020204" pitchFamily="34" charset="0"/>
              </a:rPr>
              <a:t>XÂY DỰNG DỮ LIỆU</a:t>
            </a:r>
            <a:endParaRPr lang="en-US" altLang="en-US" b="1" dirty="0">
              <a:solidFill>
                <a:srgbClr val="FFFFFF"/>
              </a:solidFill>
              <a:latin typeface="Arial" panose="020B0604020202020204" pitchFamily="34" charset="0"/>
            </a:endParaRPr>
          </a:p>
        </p:txBody>
      </p:sp>
      <p:sp>
        <p:nvSpPr>
          <p:cNvPr id="42" name="Rectangle 25">
            <a:extLst>
              <a:ext uri="{FF2B5EF4-FFF2-40B4-BE49-F238E27FC236}">
                <a16:creationId xmlns:a16="http://schemas.microsoft.com/office/drawing/2014/main" id="{F32CD991-DF8A-4070-ABE0-5A20023ED0C3}"/>
              </a:ext>
            </a:extLst>
          </p:cNvPr>
          <p:cNvSpPr>
            <a:spLocks noChangeArrowheads="1"/>
          </p:cNvSpPr>
          <p:nvPr/>
        </p:nvSpPr>
        <p:spPr bwMode="auto">
          <a:xfrm rot="20346262">
            <a:off x="1747807" y="3491036"/>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dirty="0" smtClean="0">
                <a:solidFill>
                  <a:srgbClr val="FFFFFF"/>
                </a:solidFill>
                <a:latin typeface="Arial" panose="020B0604020202020204" pitchFamily="34" charset="0"/>
              </a:rPr>
              <a:t>XÂY DỰNG CHỨC NĂNG</a:t>
            </a:r>
            <a:endParaRPr lang="en-US" altLang="en-US" b="1" dirty="0">
              <a:solidFill>
                <a:srgbClr val="FFFFFF"/>
              </a:solidFill>
              <a:latin typeface="Arial" panose="020B0604020202020204" pitchFamily="34" charset="0"/>
            </a:endParaRPr>
          </a:p>
        </p:txBody>
      </p:sp>
      <p:sp>
        <p:nvSpPr>
          <p:cNvPr id="48" name="TextBox 19">
            <a:extLst>
              <a:ext uri="{FF2B5EF4-FFF2-40B4-BE49-F238E27FC236}">
                <a16:creationId xmlns:a16="http://schemas.microsoft.com/office/drawing/2014/main" id="{ED2B422C-689F-40F5-80E4-8B800E8669F0}"/>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dirty="0">
                <a:solidFill>
                  <a:schemeClr val="bg1"/>
                </a:solidFill>
                <a:latin typeface="Arial" panose="020B0604020202020204" pitchFamily="34" charset="0"/>
              </a:rPr>
              <a:t>HỆ THỐNG CHẤM ĐIỂM RÈN LUYỆN TRỰC TUYẾN</a:t>
            </a:r>
          </a:p>
        </p:txBody>
      </p:sp>
      <p:sp>
        <p:nvSpPr>
          <p:cNvPr id="2" name="Rectangle 1">
            <a:extLst>
              <a:ext uri="{FF2B5EF4-FFF2-40B4-BE49-F238E27FC236}">
                <a16:creationId xmlns:a16="http://schemas.microsoft.com/office/drawing/2014/main" id="{D8E0A0CC-11F3-4480-B253-9A00EA8DCAF3}"/>
              </a:ext>
            </a:extLst>
          </p:cNvPr>
          <p:cNvSpPr/>
          <p:nvPr/>
        </p:nvSpPr>
        <p:spPr>
          <a:xfrm rot="21311493">
            <a:off x="3426434" y="1417762"/>
            <a:ext cx="3470822" cy="369332"/>
          </a:xfrm>
          <a:prstGeom prst="rect">
            <a:avLst/>
          </a:prstGeom>
        </p:spPr>
        <p:txBody>
          <a:bodyPr wrap="none">
            <a:spAutoFit/>
          </a:bodyPr>
          <a:lstStyle/>
          <a:p>
            <a:pPr lvl="2" algn="ctr">
              <a:defRPr/>
            </a:pPr>
            <a:r>
              <a:rPr lang="en-US" b="1" dirty="0" smtClean="0">
                <a:latin typeface="Arial" panose="020B0604020202020204" pitchFamily="34" charset="0"/>
                <a:cs typeface="Arial" panose="020B0604020202020204" pitchFamily="34" charset="0"/>
              </a:rPr>
              <a:t>KẾT QUẢ ĐẠT ĐƯỢC</a:t>
            </a:r>
            <a:endParaRPr lang="en-US" b="1" dirty="0">
              <a:latin typeface="Arial" panose="020B0604020202020204" pitchFamily="34" charset="0"/>
              <a:cs typeface="Arial" panose="020B0604020202020204" pitchFamily="34" charset="0"/>
            </a:endParaRPr>
          </a:p>
        </p:txBody>
      </p:sp>
      <p:sp>
        <p:nvSpPr>
          <p:cNvPr id="30" name="Rectangle 25">
            <a:extLst>
              <a:ext uri="{FF2B5EF4-FFF2-40B4-BE49-F238E27FC236}">
                <a16:creationId xmlns:a16="http://schemas.microsoft.com/office/drawing/2014/main" id="{8111B5E2-A063-4511-82D3-237291511D46}"/>
              </a:ext>
            </a:extLst>
          </p:cNvPr>
          <p:cNvSpPr>
            <a:spLocks noChangeArrowheads="1"/>
          </p:cNvSpPr>
          <p:nvPr/>
        </p:nvSpPr>
        <p:spPr bwMode="auto">
          <a:xfrm rot="20501994">
            <a:off x="2619653" y="5489524"/>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dirty="0" smtClean="0">
                <a:solidFill>
                  <a:srgbClr val="FFFFFF"/>
                </a:solidFill>
                <a:latin typeface="Arial" panose="020B0604020202020204" pitchFamily="34" charset="0"/>
              </a:rPr>
              <a:t>TỔNG KẾT</a:t>
            </a:r>
            <a:endParaRPr lang="en-US" altLang="en-US" b="1" dirty="0">
              <a:solidFill>
                <a:srgbClr val="FFFFFF"/>
              </a:solidFill>
              <a:latin typeface="Arial" panose="020B0604020202020204" pitchFamily="34" charset="0"/>
            </a:endParaRPr>
          </a:p>
        </p:txBody>
      </p:sp>
      <p:sp>
        <p:nvSpPr>
          <p:cNvPr id="31" name="Rectangle 59">
            <a:extLst>
              <a:ext uri="{FF2B5EF4-FFF2-40B4-BE49-F238E27FC236}">
                <a16:creationId xmlns:a16="http://schemas.microsoft.com/office/drawing/2014/main" id="{32105B32-D079-47D1-A359-8DED14253BED}"/>
              </a:ext>
            </a:extLst>
          </p:cNvPr>
          <p:cNvSpPr>
            <a:spLocks noChangeArrowheads="1"/>
          </p:cNvSpPr>
          <p:nvPr/>
        </p:nvSpPr>
        <p:spPr bwMode="auto">
          <a:xfrm>
            <a:off x="7202596" y="3877261"/>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dirty="0" smtClean="0">
                <a:solidFill>
                  <a:schemeClr val="bg1"/>
                </a:solidFill>
                <a:latin typeface="Arial" panose="020B0604020202020204" pitchFamily="34" charset="0"/>
              </a:rPr>
              <a:t>Xây dựng dữ liệu để lưu trữ cho hệ thống</a:t>
            </a:r>
            <a:endParaRPr lang="en-US" altLang="en-US" sz="1400" b="1" dirty="0">
              <a:solidFill>
                <a:schemeClr val="bg1"/>
              </a:solidFill>
              <a:latin typeface="Arial" panose="020B0604020202020204" pitchFamily="34" charset="0"/>
            </a:endParaRPr>
          </a:p>
        </p:txBody>
      </p:sp>
    </p:spTree>
    <p:extLst>
      <p:ext uri="{BB962C8B-B14F-4D97-AF65-F5344CB8AC3E}">
        <p14:creationId xmlns:p14="http://schemas.microsoft.com/office/powerpoint/2010/main" val="8452168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5205866" cy="1732017"/>
            <a:chOff x="6850019" y="637106"/>
            <a:chExt cx="520586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2127" y="978012"/>
              <a:ext cx="3733758"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20">
            <a:extLst>
              <a:ext uri="{FF2B5EF4-FFF2-40B4-BE49-F238E27FC236}">
                <a16:creationId xmlns:a16="http://schemas.microsoft.com/office/drawing/2014/main" id="{74E52C0D-C891-4B6A-B0A0-24AAEC8ACB16}"/>
              </a:ext>
            </a:extLst>
          </p:cNvPr>
          <p:cNvSpPr txBox="1">
            <a:spLocks noChangeArrowheads="1"/>
          </p:cNvSpPr>
          <p:nvPr/>
        </p:nvSpPr>
        <p:spPr bwMode="auto">
          <a:xfrm>
            <a:off x="951089" y="886908"/>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dirty="0">
                <a:solidFill>
                  <a:schemeClr val="bg1"/>
                </a:solidFill>
                <a:latin typeface="Verdana" panose="020B0604030504040204" pitchFamily="34" charset="0"/>
              </a:rPr>
              <a:t>5</a:t>
            </a:r>
          </a:p>
        </p:txBody>
      </p:sp>
      <p:sp>
        <p:nvSpPr>
          <p:cNvPr id="15" name="TextBox 14"/>
          <p:cNvSpPr txBox="1"/>
          <p:nvPr/>
        </p:nvSpPr>
        <p:spPr>
          <a:xfrm>
            <a:off x="6770755" y="1262136"/>
            <a:ext cx="3456862"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400" b="1" dirty="0" smtClean="0">
                <a:latin typeface="Arial" panose="020B0604020202020204" pitchFamily="34" charset="0"/>
                <a:cs typeface="Arial" panose="020B0604020202020204" pitchFamily="34" charset="0"/>
              </a:rPr>
              <a:t>Xây dựng chức năng</a:t>
            </a:r>
            <a:endParaRPr lang="en-US" sz="2400" b="1" dirty="0">
              <a:latin typeface="Arial" panose="020B0604020202020204" pitchFamily="34" charset="0"/>
              <a:cs typeface="Arial" panose="020B0604020202020204" pitchFamily="34" charset="0"/>
            </a:endParaRPr>
          </a:p>
        </p:txBody>
      </p:sp>
      <p:sp>
        <p:nvSpPr>
          <p:cNvPr id="17" name="Rectangle 16"/>
          <p:cNvSpPr/>
          <p:nvPr/>
        </p:nvSpPr>
        <p:spPr>
          <a:xfrm>
            <a:off x="2492187" y="2199713"/>
            <a:ext cx="7969894" cy="3447098"/>
          </a:xfrm>
          <a:prstGeom prst="rect">
            <a:avLst/>
          </a:prstGeom>
        </p:spPr>
        <p:txBody>
          <a:bodyPr wrap="square">
            <a:spAutoFit/>
          </a:bodyPr>
          <a:lstStyle/>
          <a:p>
            <a:pPr>
              <a:lnSpc>
                <a:spcPct val="90000"/>
              </a:lnSpc>
            </a:pPr>
            <a:r>
              <a:rPr lang="en-US" sz="2000" b="1" dirty="0" smtClean="0">
                <a:ln w="0"/>
                <a:solidFill>
                  <a:srgbClr val="FFC000"/>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Phần mềm gồm các dạng phân quyền chính như:</a:t>
            </a:r>
          </a:p>
          <a:p>
            <a:pPr marL="342900" indent="-342900">
              <a:lnSpc>
                <a:spcPct val="200000"/>
              </a:lnSpc>
              <a:buFont typeface="Wingdings" panose="05000000000000000000" pitchFamily="2" charset="2"/>
              <a:buChar char="Ø"/>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Người quản trị</a:t>
            </a:r>
          </a:p>
          <a:p>
            <a:pPr marL="342900" indent="-342900">
              <a:lnSpc>
                <a:spcPct val="200000"/>
              </a:lnSpc>
              <a:buFont typeface="Wingdings" panose="05000000000000000000" pitchFamily="2" charset="2"/>
              <a:buChar char="Ø"/>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Người quản lý điểm rèn luyện khoa – viện</a:t>
            </a:r>
          </a:p>
          <a:p>
            <a:pPr marL="342900" indent="-342900">
              <a:lnSpc>
                <a:spcPct val="200000"/>
              </a:lnSpc>
              <a:buFont typeface="Wingdings" panose="05000000000000000000" pitchFamily="2" charset="2"/>
              <a:buChar char="Ø"/>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Cố vấn học tập</a:t>
            </a:r>
          </a:p>
          <a:p>
            <a:pPr marL="342900" indent="-342900">
              <a:lnSpc>
                <a:spcPct val="200000"/>
              </a:lnSpc>
              <a:buFont typeface="Wingdings" panose="05000000000000000000" pitchFamily="2" charset="2"/>
              <a:buChar char="Ø"/>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Quản lý chi hội</a:t>
            </a:r>
          </a:p>
          <a:p>
            <a:pPr marL="342900" indent="-342900">
              <a:lnSpc>
                <a:spcPct val="200000"/>
              </a:lnSpc>
              <a:buFont typeface="Wingdings" panose="05000000000000000000" pitchFamily="2" charset="2"/>
              <a:buChar char="Ø"/>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Sinh viên</a:t>
            </a:r>
          </a:p>
        </p:txBody>
      </p:sp>
      <p:sp>
        <p:nvSpPr>
          <p:cNvPr id="22" name="Rectangle 25">
            <a:extLst>
              <a:ext uri="{FF2B5EF4-FFF2-40B4-BE49-F238E27FC236}">
                <a16:creationId xmlns:a16="http://schemas.microsoft.com/office/drawing/2014/main" id="{F296C5E7-7194-4DAA-82D8-00EF78BD3834}"/>
              </a:ext>
            </a:extLst>
          </p:cNvPr>
          <p:cNvSpPr>
            <a:spLocks noChangeArrowheads="1"/>
          </p:cNvSpPr>
          <p:nvPr/>
        </p:nvSpPr>
        <p:spPr bwMode="auto">
          <a:xfrm rot="231181">
            <a:off x="1843093" y="1219856"/>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dirty="0" smtClean="0">
                <a:solidFill>
                  <a:srgbClr val="FFFFFF"/>
                </a:solidFill>
                <a:latin typeface="Arial" panose="020B0604020202020204" pitchFamily="34" charset="0"/>
              </a:rPr>
              <a:t>KẾT QUẢ ĐẠT ĐƯỢC</a:t>
            </a:r>
            <a:endParaRPr lang="en-US" altLang="en-US" sz="2800" b="1" dirty="0">
              <a:solidFill>
                <a:srgbClr val="FFFFFF"/>
              </a:solidFill>
              <a:latin typeface="Arial" panose="020B0604020202020204" pitchFamily="34" charset="0"/>
            </a:endParaRPr>
          </a:p>
        </p:txBody>
      </p:sp>
    </p:spTree>
    <p:extLst>
      <p:ext uri="{BB962C8B-B14F-4D97-AF65-F5344CB8AC3E}">
        <p14:creationId xmlns:p14="http://schemas.microsoft.com/office/powerpoint/2010/main" val="9287558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5205866" cy="1732017"/>
            <a:chOff x="6850019" y="637106"/>
            <a:chExt cx="520586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2127" y="978012"/>
              <a:ext cx="3733758"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20">
            <a:extLst>
              <a:ext uri="{FF2B5EF4-FFF2-40B4-BE49-F238E27FC236}">
                <a16:creationId xmlns:a16="http://schemas.microsoft.com/office/drawing/2014/main" id="{74E52C0D-C891-4B6A-B0A0-24AAEC8ACB16}"/>
              </a:ext>
            </a:extLst>
          </p:cNvPr>
          <p:cNvSpPr txBox="1">
            <a:spLocks noChangeArrowheads="1"/>
          </p:cNvSpPr>
          <p:nvPr/>
        </p:nvSpPr>
        <p:spPr bwMode="auto">
          <a:xfrm>
            <a:off x="951089" y="886908"/>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dirty="0">
                <a:solidFill>
                  <a:schemeClr val="bg1"/>
                </a:solidFill>
                <a:latin typeface="Verdana" panose="020B0604030504040204" pitchFamily="34" charset="0"/>
              </a:rPr>
              <a:t>5</a:t>
            </a:r>
          </a:p>
        </p:txBody>
      </p:sp>
      <p:sp>
        <p:nvSpPr>
          <p:cNvPr id="15" name="TextBox 14"/>
          <p:cNvSpPr txBox="1"/>
          <p:nvPr/>
        </p:nvSpPr>
        <p:spPr>
          <a:xfrm>
            <a:off x="6770755" y="1262136"/>
            <a:ext cx="3456862"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400" b="1" dirty="0" smtClean="0">
                <a:latin typeface="Arial" panose="020B0604020202020204" pitchFamily="34" charset="0"/>
                <a:cs typeface="Arial" panose="020B0604020202020204" pitchFamily="34" charset="0"/>
              </a:rPr>
              <a:t>Xây dựng chức năng</a:t>
            </a:r>
            <a:endParaRPr lang="en-US" sz="2400" b="1" dirty="0">
              <a:latin typeface="Arial" panose="020B0604020202020204" pitchFamily="34" charset="0"/>
              <a:cs typeface="Arial" panose="020B0604020202020204" pitchFamily="34" charset="0"/>
            </a:endParaRPr>
          </a:p>
        </p:txBody>
      </p:sp>
      <p:sp>
        <p:nvSpPr>
          <p:cNvPr id="22" name="Rectangle 25">
            <a:extLst>
              <a:ext uri="{FF2B5EF4-FFF2-40B4-BE49-F238E27FC236}">
                <a16:creationId xmlns:a16="http://schemas.microsoft.com/office/drawing/2014/main" id="{F296C5E7-7194-4DAA-82D8-00EF78BD3834}"/>
              </a:ext>
            </a:extLst>
          </p:cNvPr>
          <p:cNvSpPr>
            <a:spLocks noChangeArrowheads="1"/>
          </p:cNvSpPr>
          <p:nvPr/>
        </p:nvSpPr>
        <p:spPr bwMode="auto">
          <a:xfrm rot="231181">
            <a:off x="1843093" y="1219856"/>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dirty="0" smtClean="0">
                <a:solidFill>
                  <a:srgbClr val="FFFFFF"/>
                </a:solidFill>
                <a:latin typeface="Arial" panose="020B0604020202020204" pitchFamily="34" charset="0"/>
              </a:rPr>
              <a:t>KẾT QUẢ ĐẠT ĐƯỢC</a:t>
            </a:r>
            <a:endParaRPr lang="en-US" altLang="en-US" sz="2800" b="1" dirty="0">
              <a:solidFill>
                <a:srgbClr val="FFFFFF"/>
              </a:solidFill>
              <a:latin typeface="Arial" panose="020B0604020202020204" pitchFamily="34" charset="0"/>
            </a:endParaRPr>
          </a:p>
        </p:txBody>
      </p:sp>
      <p:sp>
        <p:nvSpPr>
          <p:cNvPr id="16" name="Rectangle 15"/>
          <p:cNvSpPr/>
          <p:nvPr/>
        </p:nvSpPr>
        <p:spPr>
          <a:xfrm>
            <a:off x="2492187" y="2199713"/>
            <a:ext cx="3225861" cy="3447098"/>
          </a:xfrm>
          <a:prstGeom prst="rect">
            <a:avLst/>
          </a:prstGeom>
        </p:spPr>
        <p:txBody>
          <a:bodyPr wrap="square">
            <a:spAutoFit/>
          </a:bodyPr>
          <a:lstStyle/>
          <a:p>
            <a:pPr>
              <a:lnSpc>
                <a:spcPct val="90000"/>
              </a:lnSpc>
            </a:pPr>
            <a:r>
              <a:rPr lang="en-US" sz="2000" b="1" dirty="0" smtClean="0">
                <a:ln w="0"/>
                <a:solidFill>
                  <a:srgbClr val="FFC000"/>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Người quản trị:</a:t>
            </a:r>
          </a:p>
          <a:p>
            <a:pPr marL="342900" indent="-342900">
              <a:lnSpc>
                <a:spcPct val="200000"/>
              </a:lnSpc>
              <a:buFont typeface="Wingdings" panose="05000000000000000000" pitchFamily="2" charset="2"/>
              <a:buChar char="Ø"/>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Quản lý sinh viên</a:t>
            </a:r>
          </a:p>
          <a:p>
            <a:pPr marL="342900" indent="-342900">
              <a:lnSpc>
                <a:spcPct val="200000"/>
              </a:lnSpc>
              <a:buFont typeface="Wingdings" panose="05000000000000000000" pitchFamily="2" charset="2"/>
              <a:buChar char="Ø"/>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Quản lý khoa viện</a:t>
            </a:r>
          </a:p>
          <a:p>
            <a:pPr marL="342900" indent="-342900">
              <a:lnSpc>
                <a:spcPct val="200000"/>
              </a:lnSpc>
              <a:buFont typeface="Wingdings" panose="05000000000000000000" pitchFamily="2" charset="2"/>
              <a:buChar char="Ø"/>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Quản lý cán bộ</a:t>
            </a:r>
          </a:p>
          <a:p>
            <a:pPr marL="342900" indent="-342900">
              <a:lnSpc>
                <a:spcPct val="200000"/>
              </a:lnSpc>
              <a:buFont typeface="Wingdings" panose="05000000000000000000" pitchFamily="2" charset="2"/>
              <a:buChar char="Ø"/>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Quản lý lớp</a:t>
            </a:r>
          </a:p>
          <a:p>
            <a:pPr marL="342900" indent="-342900">
              <a:lnSpc>
                <a:spcPct val="200000"/>
              </a:lnSpc>
              <a:buFont typeface="Wingdings" panose="05000000000000000000" pitchFamily="2" charset="2"/>
              <a:buChar char="Ø"/>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Quản lý chi hội</a:t>
            </a:r>
          </a:p>
        </p:txBody>
      </p:sp>
      <p:sp>
        <p:nvSpPr>
          <p:cNvPr id="24" name="Rectangle 23"/>
          <p:cNvSpPr/>
          <p:nvPr/>
        </p:nvSpPr>
        <p:spPr>
          <a:xfrm>
            <a:off x="6102403" y="2574415"/>
            <a:ext cx="6211517" cy="2554545"/>
          </a:xfrm>
          <a:prstGeom prst="rect">
            <a:avLst/>
          </a:prstGeom>
        </p:spPr>
        <p:txBody>
          <a:bodyPr wrap="square">
            <a:spAutoFit/>
          </a:bodyPr>
          <a:lstStyle/>
          <a:p>
            <a:pPr marL="342900" indent="-342900">
              <a:lnSpc>
                <a:spcPct val="200000"/>
              </a:lnSpc>
              <a:buFont typeface="Wingdings" panose="05000000000000000000" pitchFamily="2" charset="2"/>
              <a:buChar char="Ø"/>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Chỉnh sửa cấu truc bảng điểm</a:t>
            </a:r>
          </a:p>
          <a:p>
            <a:pPr marL="342900" indent="-342900">
              <a:lnSpc>
                <a:spcPct val="200000"/>
              </a:lnSpc>
              <a:buFont typeface="Wingdings" panose="05000000000000000000" pitchFamily="2" charset="2"/>
              <a:buChar char="Ø"/>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Phân quyền và quản lý các phân quyền</a:t>
            </a:r>
          </a:p>
          <a:p>
            <a:pPr marL="342900" indent="-342900">
              <a:lnSpc>
                <a:spcPct val="200000"/>
              </a:lnSpc>
              <a:buFont typeface="Wingdings" panose="05000000000000000000" pitchFamily="2" charset="2"/>
              <a:buChar char="Ø"/>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Quản lý lịch chấm điểm</a:t>
            </a:r>
          </a:p>
          <a:p>
            <a:pPr marL="342900" indent="-342900">
              <a:lnSpc>
                <a:spcPct val="200000"/>
              </a:lnSpc>
              <a:buFont typeface="Wingdings" panose="05000000000000000000" pitchFamily="2" charset="2"/>
              <a:buChar char="Ø"/>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Quản lý chi hội</a:t>
            </a:r>
          </a:p>
        </p:txBody>
      </p:sp>
    </p:spTree>
    <p:extLst>
      <p:ext uri="{BB962C8B-B14F-4D97-AF65-F5344CB8AC3E}">
        <p14:creationId xmlns:p14="http://schemas.microsoft.com/office/powerpoint/2010/main" val="9213038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5205866" cy="1732017"/>
            <a:chOff x="6850019" y="637106"/>
            <a:chExt cx="520586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2127" y="978012"/>
              <a:ext cx="3733758"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20">
            <a:extLst>
              <a:ext uri="{FF2B5EF4-FFF2-40B4-BE49-F238E27FC236}">
                <a16:creationId xmlns:a16="http://schemas.microsoft.com/office/drawing/2014/main" id="{74E52C0D-C891-4B6A-B0A0-24AAEC8ACB16}"/>
              </a:ext>
            </a:extLst>
          </p:cNvPr>
          <p:cNvSpPr txBox="1">
            <a:spLocks noChangeArrowheads="1"/>
          </p:cNvSpPr>
          <p:nvPr/>
        </p:nvSpPr>
        <p:spPr bwMode="auto">
          <a:xfrm>
            <a:off x="951089" y="886908"/>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dirty="0">
                <a:solidFill>
                  <a:schemeClr val="bg1"/>
                </a:solidFill>
                <a:latin typeface="Verdana" panose="020B0604030504040204" pitchFamily="34" charset="0"/>
              </a:rPr>
              <a:t>5</a:t>
            </a:r>
          </a:p>
        </p:txBody>
      </p:sp>
      <p:sp>
        <p:nvSpPr>
          <p:cNvPr id="15" name="TextBox 14"/>
          <p:cNvSpPr txBox="1"/>
          <p:nvPr/>
        </p:nvSpPr>
        <p:spPr>
          <a:xfrm>
            <a:off x="6770755" y="1262136"/>
            <a:ext cx="3456862"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400" b="1" dirty="0" smtClean="0">
                <a:latin typeface="Arial" panose="020B0604020202020204" pitchFamily="34" charset="0"/>
                <a:cs typeface="Arial" panose="020B0604020202020204" pitchFamily="34" charset="0"/>
              </a:rPr>
              <a:t>Xây dựng chức năng</a:t>
            </a:r>
            <a:endParaRPr lang="en-US" sz="2400" b="1" dirty="0">
              <a:latin typeface="Arial" panose="020B0604020202020204" pitchFamily="34" charset="0"/>
              <a:cs typeface="Arial" panose="020B0604020202020204" pitchFamily="34" charset="0"/>
            </a:endParaRPr>
          </a:p>
        </p:txBody>
      </p:sp>
      <p:sp>
        <p:nvSpPr>
          <p:cNvPr id="22" name="Rectangle 25">
            <a:extLst>
              <a:ext uri="{FF2B5EF4-FFF2-40B4-BE49-F238E27FC236}">
                <a16:creationId xmlns:a16="http://schemas.microsoft.com/office/drawing/2014/main" id="{F296C5E7-7194-4DAA-82D8-00EF78BD3834}"/>
              </a:ext>
            </a:extLst>
          </p:cNvPr>
          <p:cNvSpPr>
            <a:spLocks noChangeArrowheads="1"/>
          </p:cNvSpPr>
          <p:nvPr/>
        </p:nvSpPr>
        <p:spPr bwMode="auto">
          <a:xfrm rot="231181">
            <a:off x="1843093" y="1219856"/>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dirty="0" smtClean="0">
                <a:solidFill>
                  <a:srgbClr val="FFFFFF"/>
                </a:solidFill>
                <a:latin typeface="Arial" panose="020B0604020202020204" pitchFamily="34" charset="0"/>
              </a:rPr>
              <a:t>KẾT QUẢ ĐẠT ĐƯỢC</a:t>
            </a:r>
            <a:endParaRPr lang="en-US" altLang="en-US" sz="2800" b="1" dirty="0">
              <a:solidFill>
                <a:srgbClr val="FFFFFF"/>
              </a:solidFill>
              <a:latin typeface="Arial" panose="020B0604020202020204" pitchFamily="34" charset="0"/>
            </a:endParaRPr>
          </a:p>
        </p:txBody>
      </p:sp>
      <p:sp>
        <p:nvSpPr>
          <p:cNvPr id="16" name="Rectangle 15"/>
          <p:cNvSpPr/>
          <p:nvPr/>
        </p:nvSpPr>
        <p:spPr>
          <a:xfrm>
            <a:off x="2492187" y="2199713"/>
            <a:ext cx="6615237" cy="2492990"/>
          </a:xfrm>
          <a:prstGeom prst="rect">
            <a:avLst/>
          </a:prstGeom>
        </p:spPr>
        <p:txBody>
          <a:bodyPr wrap="square">
            <a:spAutoFit/>
          </a:bodyPr>
          <a:lstStyle/>
          <a:p>
            <a:pPr>
              <a:lnSpc>
                <a:spcPct val="90000"/>
              </a:lnSpc>
            </a:pPr>
            <a:r>
              <a:rPr lang="en-US" sz="2000" b="1" dirty="0" smtClean="0">
                <a:ln w="0"/>
                <a:solidFill>
                  <a:srgbClr val="FFC000"/>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Quản lý khoa - viện, cố vấn:</a:t>
            </a:r>
          </a:p>
          <a:p>
            <a:pPr>
              <a:lnSpc>
                <a:spcPct val="90000"/>
              </a:lnSpc>
            </a:pPr>
            <a:endParaRPr lang="en-US" sz="2000" b="1" dirty="0" smtClean="0">
              <a:ln w="0"/>
              <a:solidFill>
                <a:srgbClr val="FFC000"/>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endParaRPr>
          </a:p>
          <a:p>
            <a:pPr marL="342900" indent="-342900">
              <a:lnSpc>
                <a:spcPct val="200000"/>
              </a:lnSpc>
              <a:buFont typeface="Wingdings" panose="05000000000000000000" pitchFamily="2" charset="2"/>
              <a:buChar char="Ø"/>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Chấm điểm rèn luyện cho các  sinh viên</a:t>
            </a:r>
          </a:p>
          <a:p>
            <a:pPr marL="342900" indent="-342900">
              <a:lnSpc>
                <a:spcPct val="200000"/>
              </a:lnSpc>
              <a:buFont typeface="Wingdings" panose="05000000000000000000" pitchFamily="2" charset="2"/>
              <a:buChar char="Ø"/>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Xem điểm rèn luyện sinh viên</a:t>
            </a:r>
          </a:p>
          <a:p>
            <a:pPr marL="342900" indent="-342900">
              <a:lnSpc>
                <a:spcPct val="200000"/>
              </a:lnSpc>
              <a:buFont typeface="Wingdings" panose="05000000000000000000" pitchFamily="2" charset="2"/>
              <a:buChar char="Ø"/>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Thêm các bảng cộng trừ điểm cho sinh viên</a:t>
            </a:r>
          </a:p>
        </p:txBody>
      </p:sp>
    </p:spTree>
    <p:extLst>
      <p:ext uri="{BB962C8B-B14F-4D97-AF65-F5344CB8AC3E}">
        <p14:creationId xmlns:p14="http://schemas.microsoft.com/office/powerpoint/2010/main" val="35556113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5205866" cy="1732017"/>
            <a:chOff x="6850019" y="637106"/>
            <a:chExt cx="520586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2127" y="978012"/>
              <a:ext cx="3733758"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20">
            <a:extLst>
              <a:ext uri="{FF2B5EF4-FFF2-40B4-BE49-F238E27FC236}">
                <a16:creationId xmlns:a16="http://schemas.microsoft.com/office/drawing/2014/main" id="{74E52C0D-C891-4B6A-B0A0-24AAEC8ACB16}"/>
              </a:ext>
            </a:extLst>
          </p:cNvPr>
          <p:cNvSpPr txBox="1">
            <a:spLocks noChangeArrowheads="1"/>
          </p:cNvSpPr>
          <p:nvPr/>
        </p:nvSpPr>
        <p:spPr bwMode="auto">
          <a:xfrm>
            <a:off x="951089" y="886908"/>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dirty="0">
                <a:solidFill>
                  <a:schemeClr val="bg1"/>
                </a:solidFill>
                <a:latin typeface="Verdana" panose="020B0604030504040204" pitchFamily="34" charset="0"/>
              </a:rPr>
              <a:t>5</a:t>
            </a:r>
          </a:p>
        </p:txBody>
      </p:sp>
      <p:sp>
        <p:nvSpPr>
          <p:cNvPr id="15" name="TextBox 14"/>
          <p:cNvSpPr txBox="1"/>
          <p:nvPr/>
        </p:nvSpPr>
        <p:spPr>
          <a:xfrm>
            <a:off x="6770755" y="1262136"/>
            <a:ext cx="3456862"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400" b="1" dirty="0" smtClean="0">
                <a:latin typeface="Arial" panose="020B0604020202020204" pitchFamily="34" charset="0"/>
                <a:cs typeface="Arial" panose="020B0604020202020204" pitchFamily="34" charset="0"/>
              </a:rPr>
              <a:t>Xây dựng chức năng</a:t>
            </a:r>
            <a:endParaRPr lang="en-US" sz="2400" b="1" dirty="0">
              <a:latin typeface="Arial" panose="020B0604020202020204" pitchFamily="34" charset="0"/>
              <a:cs typeface="Arial" panose="020B0604020202020204" pitchFamily="34" charset="0"/>
            </a:endParaRPr>
          </a:p>
        </p:txBody>
      </p:sp>
      <p:sp>
        <p:nvSpPr>
          <p:cNvPr id="22" name="Rectangle 25">
            <a:extLst>
              <a:ext uri="{FF2B5EF4-FFF2-40B4-BE49-F238E27FC236}">
                <a16:creationId xmlns:a16="http://schemas.microsoft.com/office/drawing/2014/main" id="{F296C5E7-7194-4DAA-82D8-00EF78BD3834}"/>
              </a:ext>
            </a:extLst>
          </p:cNvPr>
          <p:cNvSpPr>
            <a:spLocks noChangeArrowheads="1"/>
          </p:cNvSpPr>
          <p:nvPr/>
        </p:nvSpPr>
        <p:spPr bwMode="auto">
          <a:xfrm rot="231181">
            <a:off x="1843093" y="1219856"/>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dirty="0" smtClean="0">
                <a:solidFill>
                  <a:srgbClr val="FFFFFF"/>
                </a:solidFill>
                <a:latin typeface="Arial" panose="020B0604020202020204" pitchFamily="34" charset="0"/>
              </a:rPr>
              <a:t>KẾT QUẢ ĐẠT ĐƯỢC</a:t>
            </a:r>
            <a:endParaRPr lang="en-US" altLang="en-US" sz="2800" b="1" dirty="0">
              <a:solidFill>
                <a:srgbClr val="FFFFFF"/>
              </a:solidFill>
              <a:latin typeface="Arial" panose="020B0604020202020204" pitchFamily="34" charset="0"/>
            </a:endParaRPr>
          </a:p>
        </p:txBody>
      </p:sp>
      <p:sp>
        <p:nvSpPr>
          <p:cNvPr id="16" name="Rectangle 15"/>
          <p:cNvSpPr/>
          <p:nvPr/>
        </p:nvSpPr>
        <p:spPr>
          <a:xfrm>
            <a:off x="754463" y="2198529"/>
            <a:ext cx="4939201" cy="4339650"/>
          </a:xfrm>
          <a:prstGeom prst="rect">
            <a:avLst/>
          </a:prstGeom>
        </p:spPr>
        <p:txBody>
          <a:bodyPr wrap="square">
            <a:spAutoFit/>
          </a:bodyPr>
          <a:lstStyle/>
          <a:p>
            <a:pPr>
              <a:lnSpc>
                <a:spcPct val="90000"/>
              </a:lnSpc>
            </a:pPr>
            <a:r>
              <a:rPr lang="en-US" sz="2000" b="1" dirty="0" smtClean="0">
                <a:ln w="0"/>
                <a:solidFill>
                  <a:srgbClr val="FFC000"/>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Quản lý chi hội:</a:t>
            </a:r>
          </a:p>
          <a:p>
            <a:pPr>
              <a:lnSpc>
                <a:spcPct val="90000"/>
              </a:lnSpc>
            </a:pPr>
            <a:endParaRPr lang="en-US" sz="2000" b="1" dirty="0" smtClean="0">
              <a:ln w="0"/>
              <a:solidFill>
                <a:srgbClr val="FFC000"/>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endParaRPr>
          </a:p>
          <a:p>
            <a:pPr marL="342900" indent="-342900">
              <a:lnSpc>
                <a:spcPct val="200000"/>
              </a:lnSpc>
              <a:buFont typeface="Wingdings" panose="05000000000000000000" pitchFamily="2" charset="2"/>
              <a:buChar char="Ø"/>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Chấm điểm rèn luyện cá nhân</a:t>
            </a:r>
          </a:p>
          <a:p>
            <a:pPr marL="342900" indent="-342900">
              <a:lnSpc>
                <a:spcPct val="200000"/>
              </a:lnSpc>
              <a:buFont typeface="Wingdings" panose="05000000000000000000" pitchFamily="2" charset="2"/>
              <a:buChar char="Ø"/>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Xem điểm rèn luyện cá nhân</a:t>
            </a:r>
          </a:p>
          <a:p>
            <a:pPr marL="342900" indent="-342900">
              <a:lnSpc>
                <a:spcPct val="200000"/>
              </a:lnSpc>
              <a:buFont typeface="Wingdings" panose="05000000000000000000" pitchFamily="2" charset="2"/>
              <a:buChar char="Ø"/>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Thêm các bảng cộng trừ điểm cho sinh viên</a:t>
            </a:r>
          </a:p>
          <a:p>
            <a:pPr marL="342900" indent="-342900">
              <a:lnSpc>
                <a:spcPct val="200000"/>
              </a:lnSpc>
              <a:buFont typeface="Wingdings" panose="05000000000000000000" pitchFamily="2" charset="2"/>
              <a:buChar char="Ø"/>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Quản lý danh sách thành viên chi hội</a:t>
            </a:r>
          </a:p>
        </p:txBody>
      </p:sp>
      <p:sp>
        <p:nvSpPr>
          <p:cNvPr id="12" name="Rectangle 11"/>
          <p:cNvSpPr/>
          <p:nvPr/>
        </p:nvSpPr>
        <p:spPr>
          <a:xfrm>
            <a:off x="6427506" y="2198529"/>
            <a:ext cx="5025627" cy="2492990"/>
          </a:xfrm>
          <a:prstGeom prst="rect">
            <a:avLst/>
          </a:prstGeom>
        </p:spPr>
        <p:txBody>
          <a:bodyPr wrap="square">
            <a:spAutoFit/>
          </a:bodyPr>
          <a:lstStyle/>
          <a:p>
            <a:pPr>
              <a:lnSpc>
                <a:spcPct val="90000"/>
              </a:lnSpc>
            </a:pPr>
            <a:r>
              <a:rPr lang="en-US" sz="2000" b="1" dirty="0" smtClean="0">
                <a:ln w="0"/>
                <a:solidFill>
                  <a:srgbClr val="FFC000"/>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Sinh viên:</a:t>
            </a:r>
          </a:p>
          <a:p>
            <a:pPr>
              <a:lnSpc>
                <a:spcPct val="90000"/>
              </a:lnSpc>
            </a:pPr>
            <a:endParaRPr lang="en-US" sz="2000" b="1" dirty="0" smtClean="0">
              <a:ln w="0"/>
              <a:solidFill>
                <a:srgbClr val="FFC000"/>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endParaRPr>
          </a:p>
          <a:p>
            <a:pPr marL="342900" indent="-342900">
              <a:lnSpc>
                <a:spcPct val="200000"/>
              </a:lnSpc>
              <a:buFont typeface="Wingdings" panose="05000000000000000000" pitchFamily="2" charset="2"/>
              <a:buChar char="Ø"/>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Chấm điểm rèn luyện cá nhân</a:t>
            </a:r>
          </a:p>
          <a:p>
            <a:pPr marL="342900" indent="-342900">
              <a:lnSpc>
                <a:spcPct val="200000"/>
              </a:lnSpc>
              <a:buFont typeface="Wingdings" panose="05000000000000000000" pitchFamily="2" charset="2"/>
              <a:buChar char="Ø"/>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Xem điểm rèn luyện cá nhân</a:t>
            </a:r>
          </a:p>
          <a:p>
            <a:pPr>
              <a:lnSpc>
                <a:spcPct val="200000"/>
              </a:lnSpc>
            </a:pPr>
            <a:endPar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558984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5205866" cy="1732017"/>
            <a:chOff x="6850019" y="637106"/>
            <a:chExt cx="520586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2127" y="978012"/>
              <a:ext cx="3733758"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20">
            <a:extLst>
              <a:ext uri="{FF2B5EF4-FFF2-40B4-BE49-F238E27FC236}">
                <a16:creationId xmlns:a16="http://schemas.microsoft.com/office/drawing/2014/main" id="{74E52C0D-C891-4B6A-B0A0-24AAEC8ACB16}"/>
              </a:ext>
            </a:extLst>
          </p:cNvPr>
          <p:cNvSpPr txBox="1">
            <a:spLocks noChangeArrowheads="1"/>
          </p:cNvSpPr>
          <p:nvPr/>
        </p:nvSpPr>
        <p:spPr bwMode="auto">
          <a:xfrm>
            <a:off x="951089" y="886908"/>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dirty="0">
                <a:solidFill>
                  <a:schemeClr val="bg1"/>
                </a:solidFill>
                <a:latin typeface="Verdana" panose="020B0604030504040204" pitchFamily="34" charset="0"/>
              </a:rPr>
              <a:t>5</a:t>
            </a:r>
          </a:p>
        </p:txBody>
      </p:sp>
      <p:sp>
        <p:nvSpPr>
          <p:cNvPr id="15" name="TextBox 14"/>
          <p:cNvSpPr txBox="1"/>
          <p:nvPr/>
        </p:nvSpPr>
        <p:spPr>
          <a:xfrm>
            <a:off x="6770755" y="1262136"/>
            <a:ext cx="3456862"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400" b="1" dirty="0" smtClean="0">
                <a:latin typeface="Arial" panose="020B0604020202020204" pitchFamily="34" charset="0"/>
                <a:cs typeface="Arial" panose="020B0604020202020204" pitchFamily="34" charset="0"/>
              </a:rPr>
              <a:t>Xây dựng dữ liệu</a:t>
            </a:r>
            <a:endParaRPr lang="en-US" sz="2400" b="1" dirty="0">
              <a:latin typeface="Arial" panose="020B0604020202020204" pitchFamily="34" charset="0"/>
              <a:cs typeface="Arial" panose="020B0604020202020204" pitchFamily="34" charset="0"/>
            </a:endParaRPr>
          </a:p>
        </p:txBody>
      </p:sp>
      <p:sp>
        <p:nvSpPr>
          <p:cNvPr id="22" name="Rectangle 25">
            <a:extLst>
              <a:ext uri="{FF2B5EF4-FFF2-40B4-BE49-F238E27FC236}">
                <a16:creationId xmlns:a16="http://schemas.microsoft.com/office/drawing/2014/main" id="{F296C5E7-7194-4DAA-82D8-00EF78BD3834}"/>
              </a:ext>
            </a:extLst>
          </p:cNvPr>
          <p:cNvSpPr>
            <a:spLocks noChangeArrowheads="1"/>
          </p:cNvSpPr>
          <p:nvPr/>
        </p:nvSpPr>
        <p:spPr bwMode="auto">
          <a:xfrm rot="231181">
            <a:off x="1843093" y="1219856"/>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dirty="0" smtClean="0">
                <a:solidFill>
                  <a:srgbClr val="FFFFFF"/>
                </a:solidFill>
                <a:latin typeface="Arial" panose="020B0604020202020204" pitchFamily="34" charset="0"/>
              </a:rPr>
              <a:t>KẾT QUẢ ĐẠT ĐƯỢC</a:t>
            </a:r>
            <a:endParaRPr lang="en-US" altLang="en-US" sz="2800" b="1" dirty="0">
              <a:solidFill>
                <a:srgbClr val="FFFFFF"/>
              </a:solidFill>
              <a:latin typeface="Arial" panose="020B0604020202020204" pitchFamily="34" charset="0"/>
            </a:endParaRPr>
          </a:p>
        </p:txBody>
      </p:sp>
      <p:sp>
        <p:nvSpPr>
          <p:cNvPr id="2" name="Rectangle 1"/>
          <p:cNvSpPr/>
          <p:nvPr/>
        </p:nvSpPr>
        <p:spPr>
          <a:xfrm>
            <a:off x="1114441" y="2264775"/>
            <a:ext cx="2752677" cy="369332"/>
          </a:xfrm>
          <a:prstGeom prst="rect">
            <a:avLst/>
          </a:prstGeom>
        </p:spPr>
        <p:txBody>
          <a:bodyPr wrap="none">
            <a:spAutoFit/>
          </a:bodyPr>
          <a:lstStyle/>
          <a:p>
            <a:r>
              <a:rPr lang="en-US"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Tham khảo sơ đồ CDM</a:t>
            </a:r>
            <a:endParaRPr lang="en-US" dirty="0"/>
          </a:p>
        </p:txBody>
      </p:sp>
      <p:sp>
        <p:nvSpPr>
          <p:cNvPr id="4" name="Rectangle 3"/>
          <p:cNvSpPr/>
          <p:nvPr/>
        </p:nvSpPr>
        <p:spPr>
          <a:xfrm>
            <a:off x="3765394" y="3244334"/>
            <a:ext cx="6305316" cy="461665"/>
          </a:xfrm>
          <a:prstGeom prst="rect">
            <a:avLst/>
          </a:prstGeom>
        </p:spPr>
        <p:txBody>
          <a:bodyPr wrap="none">
            <a:spAutoFit/>
          </a:bodyPr>
          <a:lstStyle/>
          <a:p>
            <a:r>
              <a:rPr lang="en-US" sz="2400" b="1" dirty="0">
                <a:solidFill>
                  <a:srgbClr val="FFC000"/>
                </a:solidFill>
              </a:rPr>
              <a:t>C:\xampp\htdocs\WebManageScore\document</a:t>
            </a:r>
          </a:p>
        </p:txBody>
      </p:sp>
    </p:spTree>
    <p:extLst>
      <p:ext uri="{BB962C8B-B14F-4D97-AF65-F5344CB8AC3E}">
        <p14:creationId xmlns:p14="http://schemas.microsoft.com/office/powerpoint/2010/main" val="21570335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5205866" cy="1732017"/>
            <a:chOff x="6850019" y="637106"/>
            <a:chExt cx="520586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2127" y="978012"/>
              <a:ext cx="3733758"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20">
            <a:extLst>
              <a:ext uri="{FF2B5EF4-FFF2-40B4-BE49-F238E27FC236}">
                <a16:creationId xmlns:a16="http://schemas.microsoft.com/office/drawing/2014/main" id="{74E52C0D-C891-4B6A-B0A0-24AAEC8ACB16}"/>
              </a:ext>
            </a:extLst>
          </p:cNvPr>
          <p:cNvSpPr txBox="1">
            <a:spLocks noChangeArrowheads="1"/>
          </p:cNvSpPr>
          <p:nvPr/>
        </p:nvSpPr>
        <p:spPr bwMode="auto">
          <a:xfrm>
            <a:off x="951089" y="886908"/>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dirty="0">
                <a:solidFill>
                  <a:schemeClr val="bg1"/>
                </a:solidFill>
                <a:latin typeface="Verdana" panose="020B0604030504040204" pitchFamily="34" charset="0"/>
              </a:rPr>
              <a:t>5</a:t>
            </a:r>
          </a:p>
        </p:txBody>
      </p:sp>
      <p:sp>
        <p:nvSpPr>
          <p:cNvPr id="15" name="TextBox 14"/>
          <p:cNvSpPr txBox="1"/>
          <p:nvPr/>
        </p:nvSpPr>
        <p:spPr>
          <a:xfrm>
            <a:off x="6770755" y="1262136"/>
            <a:ext cx="3456862"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400" b="1" dirty="0" smtClean="0">
                <a:latin typeface="Arial" panose="020B0604020202020204" pitchFamily="34" charset="0"/>
                <a:cs typeface="Arial" panose="020B0604020202020204" pitchFamily="34" charset="0"/>
              </a:rPr>
              <a:t>Tổng kết</a:t>
            </a:r>
            <a:endParaRPr lang="en-US" sz="2400" b="1" dirty="0">
              <a:latin typeface="Arial" panose="020B0604020202020204" pitchFamily="34" charset="0"/>
              <a:cs typeface="Arial" panose="020B0604020202020204" pitchFamily="34" charset="0"/>
            </a:endParaRPr>
          </a:p>
        </p:txBody>
      </p:sp>
      <p:sp>
        <p:nvSpPr>
          <p:cNvPr id="22" name="Rectangle 25">
            <a:extLst>
              <a:ext uri="{FF2B5EF4-FFF2-40B4-BE49-F238E27FC236}">
                <a16:creationId xmlns:a16="http://schemas.microsoft.com/office/drawing/2014/main" id="{F296C5E7-7194-4DAA-82D8-00EF78BD3834}"/>
              </a:ext>
            </a:extLst>
          </p:cNvPr>
          <p:cNvSpPr>
            <a:spLocks noChangeArrowheads="1"/>
          </p:cNvSpPr>
          <p:nvPr/>
        </p:nvSpPr>
        <p:spPr bwMode="auto">
          <a:xfrm rot="231181">
            <a:off x="1843093" y="1219856"/>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dirty="0" smtClean="0">
                <a:solidFill>
                  <a:srgbClr val="FFFFFF"/>
                </a:solidFill>
                <a:latin typeface="Arial" panose="020B0604020202020204" pitchFamily="34" charset="0"/>
              </a:rPr>
              <a:t>KẾT QUẢ ĐẠT ĐƯỢC</a:t>
            </a:r>
            <a:endParaRPr lang="en-US" altLang="en-US" sz="2800" b="1" dirty="0">
              <a:solidFill>
                <a:srgbClr val="FFFFFF"/>
              </a:solidFill>
              <a:latin typeface="Arial" panose="020B0604020202020204" pitchFamily="34" charset="0"/>
            </a:endParaRPr>
          </a:p>
        </p:txBody>
      </p:sp>
      <p:pic>
        <p:nvPicPr>
          <p:cNvPr id="3" name="Picture 2"/>
          <p:cNvPicPr>
            <a:picLocks noChangeAspect="1"/>
          </p:cNvPicPr>
          <p:nvPr/>
        </p:nvPicPr>
        <p:blipFill>
          <a:blip r:embed="rId2"/>
          <a:stretch>
            <a:fillRect/>
          </a:stretch>
        </p:blipFill>
        <p:spPr>
          <a:xfrm>
            <a:off x="723095" y="2852765"/>
            <a:ext cx="6521736" cy="3235668"/>
          </a:xfrm>
          <a:prstGeom prst="rect">
            <a:avLst/>
          </a:prstGeom>
        </p:spPr>
      </p:pic>
      <p:sp>
        <p:nvSpPr>
          <p:cNvPr id="5" name="Rectangle 4"/>
          <p:cNvSpPr/>
          <p:nvPr/>
        </p:nvSpPr>
        <p:spPr>
          <a:xfrm>
            <a:off x="2122690" y="2103617"/>
            <a:ext cx="6207148" cy="369332"/>
          </a:xfrm>
          <a:prstGeom prst="rect">
            <a:avLst/>
          </a:prstGeom>
        </p:spPr>
        <p:txBody>
          <a:bodyPr wrap="none">
            <a:spAutoFit/>
          </a:bodyPr>
          <a:lstStyle/>
          <a:p>
            <a:r>
              <a:rPr lang="en-US"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Xây dựng thành công ứng dụng trên web và di động</a:t>
            </a:r>
            <a:endParaRPr lang="en-US" dirty="0"/>
          </a:p>
        </p:txBody>
      </p:sp>
      <p:pic>
        <p:nvPicPr>
          <p:cNvPr id="1026" name="Picture 2" descr="Không có văn bản thay thế tự động nà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5007" y="2620555"/>
            <a:ext cx="1950681" cy="3467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9567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dirty="0">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51473" y="632860"/>
            <a:ext cx="7166569" cy="1732017"/>
            <a:chOff x="6850019" y="637106"/>
            <a:chExt cx="7166569"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1011" y="1024774"/>
              <a:ext cx="5695577"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169733">
            <a:off x="2375173" y="1308823"/>
            <a:ext cx="5502012"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a:lnSpc>
                <a:spcPct val="90000"/>
              </a:lnSpc>
            </a:pPr>
            <a:r>
              <a:rPr lang="en-US" sz="2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 DEMO PHẦN MỀM</a:t>
            </a:r>
            <a:endParaRPr lang="en-US" sz="2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7" name="TextBox 20">
            <a:extLst>
              <a:ext uri="{FF2B5EF4-FFF2-40B4-BE49-F238E27FC236}">
                <a16:creationId xmlns:a16="http://schemas.microsoft.com/office/drawing/2014/main" id="{42CDDD75-CE57-4D40-806C-CE36BA226AD5}"/>
              </a:ext>
            </a:extLst>
          </p:cNvPr>
          <p:cNvSpPr txBox="1">
            <a:spLocks noChangeArrowheads="1"/>
          </p:cNvSpPr>
          <p:nvPr/>
        </p:nvSpPr>
        <p:spPr bwMode="auto">
          <a:xfrm>
            <a:off x="916239" y="98267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dirty="0">
                <a:solidFill>
                  <a:schemeClr val="bg1"/>
                </a:solidFill>
                <a:latin typeface="Verdana" panose="020B0604030504040204" pitchFamily="34" charset="0"/>
              </a:rPr>
              <a:t>6</a:t>
            </a:r>
          </a:p>
        </p:txBody>
      </p:sp>
    </p:spTree>
    <p:extLst>
      <p:ext uri="{BB962C8B-B14F-4D97-AF65-F5344CB8AC3E}">
        <p14:creationId xmlns:p14="http://schemas.microsoft.com/office/powerpoint/2010/main" val="36016583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45" descr="shadow_1_m">
            <a:extLst>
              <a:ext uri="{FF2B5EF4-FFF2-40B4-BE49-F238E27FC236}">
                <a16:creationId xmlns:a16="http://schemas.microsoft.com/office/drawing/2014/main" id="{2028F6B2-468D-49E5-B110-8562EA68C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1411"/>
          <a:stretch>
            <a:fillRect/>
          </a:stretch>
        </p:blipFill>
        <p:spPr bwMode="gray">
          <a:xfrm>
            <a:off x="7524183" y="69259"/>
            <a:ext cx="80963" cy="717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4" name="Group 18">
            <a:extLst>
              <a:ext uri="{FF2B5EF4-FFF2-40B4-BE49-F238E27FC236}">
                <a16:creationId xmlns:a16="http://schemas.microsoft.com/office/drawing/2014/main" id="{4F6F3932-5A31-43ED-8EA9-ACA2BF9FFAC5}"/>
              </a:ext>
            </a:extLst>
          </p:cNvPr>
          <p:cNvGrpSpPr>
            <a:grpSpLocks/>
          </p:cNvGrpSpPr>
          <p:nvPr/>
        </p:nvGrpSpPr>
        <p:grpSpPr bwMode="auto">
          <a:xfrm rot="1312940">
            <a:off x="5278666" y="348382"/>
            <a:ext cx="4652962" cy="2633662"/>
            <a:chOff x="712225" y="1282700"/>
            <a:chExt cx="4653526" cy="2634686"/>
          </a:xfrm>
        </p:grpSpPr>
        <p:sp>
          <p:nvSpPr>
            <p:cNvPr id="18" name="Rectangle 17">
              <a:extLst>
                <a:ext uri="{FF2B5EF4-FFF2-40B4-BE49-F238E27FC236}">
                  <a16:creationId xmlns:a16="http://schemas.microsoft.com/office/drawing/2014/main" id="{6DD3616B-6F49-4805-8350-E121EA3A4BEE}"/>
                </a:ext>
              </a:extLst>
            </p:cNvPr>
            <p:cNvSpPr/>
            <p:nvPr/>
          </p:nvSpPr>
          <p:spPr>
            <a:xfrm>
              <a:off x="712225" y="3115387"/>
              <a:ext cx="3250006" cy="801999"/>
            </a:xfrm>
            <a:prstGeom prst="rect">
              <a:avLst/>
            </a:prstGeom>
            <a:gradFill flip="none" rotWithShape="1">
              <a:gsLst>
                <a:gs pos="20000">
                  <a:srgbClr val="11AFEE">
                    <a:shade val="30000"/>
                    <a:satMod val="115000"/>
                    <a:lumMod val="80000"/>
                  </a:srgbClr>
                </a:gs>
                <a:gs pos="100000">
                  <a:srgbClr val="11AFEE">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10">
              <a:extLst>
                <a:ext uri="{FF2B5EF4-FFF2-40B4-BE49-F238E27FC236}">
                  <a16:creationId xmlns:a16="http://schemas.microsoft.com/office/drawing/2014/main" id="{C6502DD7-1745-42E4-981E-BC792265EAAE}"/>
                </a:ext>
              </a:extLst>
            </p:cNvPr>
            <p:cNvSpPr/>
            <p:nvPr/>
          </p:nvSpPr>
          <p:spPr>
            <a:xfrm>
              <a:off x="712225" y="1282700"/>
              <a:ext cx="3653280" cy="2634686"/>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3298" h="2634276">
                  <a:moveTo>
                    <a:pt x="459" y="2634276"/>
                  </a:moveTo>
                  <a:cubicBezTo>
                    <a:pt x="-1128" y="2367371"/>
                    <a:pt x="2047" y="2095705"/>
                    <a:pt x="460" y="1828800"/>
                  </a:cubicBezTo>
                  <a:lnTo>
                    <a:pt x="3653298" y="0"/>
                  </a:lnTo>
                  <a:lnTo>
                    <a:pt x="3653298" y="796413"/>
                  </a:lnTo>
                  <a:lnTo>
                    <a:pt x="459" y="2634276"/>
                  </a:lnTo>
                  <a:close/>
                </a:path>
              </a:pathLst>
            </a:custGeom>
            <a:gradFill flip="none" rotWithShape="1">
              <a:gsLst>
                <a:gs pos="0">
                  <a:srgbClr val="11AFEE">
                    <a:lumMod val="80000"/>
                  </a:srgbClr>
                </a:gs>
                <a:gs pos="35000">
                  <a:srgbClr val="11AFEE">
                    <a:shade val="67500"/>
                    <a:satMod val="115000"/>
                  </a:srgbClr>
                </a:gs>
                <a:gs pos="70000">
                  <a:srgbClr val="11AFEE">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reeform 12">
              <a:extLst>
                <a:ext uri="{FF2B5EF4-FFF2-40B4-BE49-F238E27FC236}">
                  <a16:creationId xmlns:a16="http://schemas.microsoft.com/office/drawing/2014/main" id="{19C66198-8E4A-43B3-A3EA-E5581A9252E7}"/>
                </a:ext>
              </a:extLst>
            </p:cNvPr>
            <p:cNvSpPr/>
            <p:nvPr/>
          </p:nvSpPr>
          <p:spPr>
            <a:xfrm>
              <a:off x="4363918" y="1282700"/>
              <a:ext cx="1001833" cy="805175"/>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800" b="1" dirty="0" smtClean="0">
                  <a:solidFill>
                    <a:srgbClr val="FFFF00"/>
                  </a:solidFill>
                </a:rPr>
                <a:t>8</a:t>
              </a:r>
              <a:endParaRPr lang="en-US" sz="4800" b="1" dirty="0">
                <a:solidFill>
                  <a:srgbClr val="FFFF00"/>
                </a:solidFill>
              </a:endParaRPr>
            </a:p>
          </p:txBody>
        </p:sp>
      </p:grpSp>
      <p:cxnSp>
        <p:nvCxnSpPr>
          <p:cNvPr id="45" name="Straight Connector 44">
            <a:extLst>
              <a:ext uri="{FF2B5EF4-FFF2-40B4-BE49-F238E27FC236}">
                <a16:creationId xmlns:a16="http://schemas.microsoft.com/office/drawing/2014/main" id="{960D9593-D6AF-40A3-89EA-D689DF5072F3}"/>
              </a:ext>
            </a:extLst>
          </p:cNvPr>
          <p:cNvCxnSpPr/>
          <p:nvPr/>
        </p:nvCxnSpPr>
        <p:spPr>
          <a:xfrm>
            <a:off x="8724332" y="2429871"/>
            <a:ext cx="0" cy="80486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8C30E2F-1049-4983-8864-7DBF8ED543E8}"/>
              </a:ext>
            </a:extLst>
          </p:cNvPr>
          <p:cNvCxnSpPr/>
          <p:nvPr/>
        </p:nvCxnSpPr>
        <p:spPr>
          <a:xfrm>
            <a:off x="8724332" y="3672883"/>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C5C525C-723C-47BB-A3C2-949FB51DAABF}"/>
              </a:ext>
            </a:extLst>
          </p:cNvPr>
          <p:cNvCxnSpPr/>
          <p:nvPr/>
        </p:nvCxnSpPr>
        <p:spPr>
          <a:xfrm>
            <a:off x="8724332" y="4869858"/>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147" name="Rectangle 59">
            <a:extLst>
              <a:ext uri="{FF2B5EF4-FFF2-40B4-BE49-F238E27FC236}">
                <a16:creationId xmlns:a16="http://schemas.microsoft.com/office/drawing/2014/main" id="{32105B32-D079-47D1-A359-8DED14253BED}"/>
              </a:ext>
            </a:extLst>
          </p:cNvPr>
          <p:cNvSpPr>
            <a:spLocks noChangeArrowheads="1"/>
          </p:cNvSpPr>
          <p:nvPr/>
        </p:nvSpPr>
        <p:spPr bwMode="auto">
          <a:xfrm>
            <a:off x="1218772" y="3453102"/>
            <a:ext cx="11161589"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marL="342900" indent="-342900">
              <a:buFontTx/>
              <a:buChar char="-"/>
            </a:pPr>
            <a:r>
              <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rPr>
              <a:t>Bộ tài liệu học phần Phương Pháp NCKH – thầy Lê Quyết Thắng.</a:t>
            </a:r>
          </a:p>
          <a:p>
            <a:pPr marL="342900" indent="-342900">
              <a:buFontTx/>
              <a:buChar char="-"/>
            </a:pPr>
            <a:endPar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342900" indent="-342900">
              <a:buFontTx/>
              <a:buChar char="-"/>
            </a:pPr>
            <a:r>
              <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rPr>
              <a:t>Phòng Quản lý Khoa học – ĐHCT.</a:t>
            </a:r>
          </a:p>
          <a:p>
            <a:pPr marL="342900" indent="-342900">
              <a:buFontTx/>
              <a:buChar char="-"/>
            </a:pPr>
            <a:endPar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342900" indent="-342900">
              <a:buFontTx/>
              <a:buChar char="-"/>
            </a:pPr>
            <a:r>
              <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rPr>
              <a:t>Mẫu thuyết trình NCKH – Đại học nông lâm.</a:t>
            </a:r>
          </a:p>
          <a:p>
            <a:pPr marL="342900" indent="-342900">
              <a:buFontTx/>
              <a:buChar char="-"/>
            </a:pPr>
            <a:endPar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342900" indent="-342900">
              <a:buFontTx/>
              <a:buChar char="-"/>
            </a:pPr>
            <a:r>
              <a:rPr lang="vi-VN" sz="1600" b="1" dirty="0">
                <a:solidFill>
                  <a:schemeClr val="bg1"/>
                </a:solidFill>
                <a:latin typeface="Tahoma" panose="020B0604030504040204" pitchFamily="34" charset="0"/>
                <a:ea typeface="Tahoma" panose="020B0604030504040204" pitchFamily="34" charset="0"/>
                <a:cs typeface="Tahoma" panose="020B0604030504040204" pitchFamily="34" charset="0"/>
              </a:rPr>
              <a:t>Phân tích thống kê điểm rèn luyện và kết quả học tập của sinh viên trường Đại học Cần Thơ giai đoạn 2007 – 201</a:t>
            </a:r>
            <a:r>
              <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rPr>
              <a:t>1 - Võ Văn Tài (Chủ nhiệm đề tài).</a:t>
            </a:r>
          </a:p>
          <a:p>
            <a:pPr marL="342900" indent="-342900">
              <a:buFontTx/>
              <a:buChar char="-"/>
            </a:pPr>
            <a:endPar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342900" indent="-342900">
              <a:buFontTx/>
              <a:buChar char="-"/>
            </a:pPr>
            <a:r>
              <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rPr>
              <a:t>Xây dựng ứng dụng web quản lý công tác xét điểm rèn luyện khoa CNTT &amp; TT – Thầy </a:t>
            </a:r>
            <a:r>
              <a:rPr lang="vi-VN" sz="1600" b="1" dirty="0">
                <a:solidFill>
                  <a:schemeClr val="bg1"/>
                </a:solidFill>
                <a:latin typeface="Tahoma" panose="020B0604030504040204" pitchFamily="34" charset="0"/>
                <a:ea typeface="Tahoma" panose="020B0604030504040204" pitchFamily="34" charset="0"/>
                <a:cs typeface="Tahoma" panose="020B0604030504040204" pitchFamily="34" charset="0"/>
              </a:rPr>
              <a:t>Hồ Quang Thái (Cán bộ hướng dẫn)</a:t>
            </a:r>
            <a:r>
              <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US" altLang="en-US" sz="1400" b="1" dirty="0">
              <a:solidFill>
                <a:schemeClr val="bg1"/>
              </a:solidFill>
              <a:latin typeface="Arial" panose="020B0604020202020204" pitchFamily="34" charset="0"/>
            </a:endParaRPr>
          </a:p>
        </p:txBody>
      </p:sp>
      <p:grpSp>
        <p:nvGrpSpPr>
          <p:cNvPr id="3" name="Group 2"/>
          <p:cNvGrpSpPr/>
          <p:nvPr/>
        </p:nvGrpSpPr>
        <p:grpSpPr>
          <a:xfrm rot="1595388">
            <a:off x="3586910" y="894608"/>
            <a:ext cx="4647675" cy="2225674"/>
            <a:chOff x="3875046" y="2429871"/>
            <a:chExt cx="4647675" cy="2225674"/>
          </a:xfrm>
        </p:grpSpPr>
        <p:sp>
          <p:nvSpPr>
            <p:cNvPr id="32" name="Rectangle 31">
              <a:extLst>
                <a:ext uri="{FF2B5EF4-FFF2-40B4-BE49-F238E27FC236}">
                  <a16:creationId xmlns:a16="http://schemas.microsoft.com/office/drawing/2014/main" id="{FB671E2E-522A-44FD-B5D6-2FC09C795CEA}"/>
                </a:ext>
              </a:extLst>
            </p:cNvPr>
            <p:cNvSpPr/>
            <p:nvPr/>
          </p:nvSpPr>
          <p:spPr>
            <a:xfrm>
              <a:off x="4687320" y="3850683"/>
              <a:ext cx="2436812" cy="804862"/>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019" h="805091">
                  <a:moveTo>
                    <a:pt x="2381" y="800100"/>
                  </a:moveTo>
                  <a:cubicBezTo>
                    <a:pt x="1587" y="533400"/>
                    <a:pt x="794" y="266700"/>
                    <a:pt x="0" y="0"/>
                  </a:cubicBezTo>
                  <a:lnTo>
                    <a:pt x="2436019" y="2380"/>
                  </a:lnTo>
                  <a:lnTo>
                    <a:pt x="2436019" y="805091"/>
                  </a:lnTo>
                  <a:lnTo>
                    <a:pt x="2381" y="800100"/>
                  </a:lnTo>
                  <a:close/>
                </a:path>
              </a:pathLst>
            </a:custGeom>
            <a:gradFill flip="none" rotWithShape="1">
              <a:gsLst>
                <a:gs pos="20000">
                  <a:srgbClr val="FFB236">
                    <a:shade val="30000"/>
                    <a:satMod val="115000"/>
                    <a:lumMod val="80000"/>
                  </a:srgbClr>
                </a:gs>
                <a:gs pos="100000">
                  <a:srgbClr val="FFB23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Freeform 32">
              <a:extLst>
                <a:ext uri="{FF2B5EF4-FFF2-40B4-BE49-F238E27FC236}">
                  <a16:creationId xmlns:a16="http://schemas.microsoft.com/office/drawing/2014/main" id="{5C0869B6-FA8B-4C84-8690-2A85AE276A40}"/>
                </a:ext>
              </a:extLst>
            </p:cNvPr>
            <p:cNvSpPr/>
            <p:nvPr/>
          </p:nvSpPr>
          <p:spPr>
            <a:xfrm>
              <a:off x="4687321" y="2429871"/>
              <a:ext cx="2840037" cy="221932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9142" h="2219708">
                  <a:moveTo>
                    <a:pt x="2382" y="2219708"/>
                  </a:moveTo>
                  <a:lnTo>
                    <a:pt x="0" y="1419608"/>
                  </a:lnTo>
                  <a:lnTo>
                    <a:pt x="2839142" y="0"/>
                  </a:lnTo>
                  <a:lnTo>
                    <a:pt x="2839142" y="796413"/>
                  </a:lnTo>
                  <a:lnTo>
                    <a:pt x="2382" y="2219708"/>
                  </a:lnTo>
                  <a:close/>
                </a:path>
              </a:pathLst>
            </a:custGeom>
            <a:gradFill flip="none" rotWithShape="1">
              <a:gsLst>
                <a:gs pos="0">
                  <a:srgbClr val="FFB236">
                    <a:lumMod val="80000"/>
                  </a:srgbClr>
                </a:gs>
                <a:gs pos="35000">
                  <a:srgbClr val="FFB236">
                    <a:shade val="67500"/>
                    <a:satMod val="115000"/>
                  </a:srgbClr>
                </a:gs>
                <a:gs pos="70000">
                  <a:srgbClr val="FFB236">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Freeform 33">
              <a:extLst>
                <a:ext uri="{FF2B5EF4-FFF2-40B4-BE49-F238E27FC236}">
                  <a16:creationId xmlns:a16="http://schemas.microsoft.com/office/drawing/2014/main" id="{7DCD328D-04D3-4E05-9A38-54EB80A6E0FC}"/>
                </a:ext>
              </a:extLst>
            </p:cNvPr>
            <p:cNvSpPr/>
            <p:nvPr/>
          </p:nvSpPr>
          <p:spPr>
            <a:xfrm>
              <a:off x="7521008" y="2429871"/>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B2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39" name="TextBox 48">
              <a:extLst>
                <a:ext uri="{FF2B5EF4-FFF2-40B4-BE49-F238E27FC236}">
                  <a16:creationId xmlns:a16="http://schemas.microsoft.com/office/drawing/2014/main" id="{1F07EC1A-FB86-4C14-8177-4FDA335807ED}"/>
                </a:ext>
              </a:extLst>
            </p:cNvPr>
            <p:cNvSpPr txBox="1">
              <a:spLocks noChangeArrowheads="1"/>
            </p:cNvSpPr>
            <p:nvPr/>
          </p:nvSpPr>
          <p:spPr bwMode="auto">
            <a:xfrm>
              <a:off x="7567046" y="2509246"/>
              <a:ext cx="7425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dirty="0">
                  <a:solidFill>
                    <a:schemeClr val="bg1"/>
                  </a:solidFill>
                  <a:latin typeface="Verdana" panose="020B0604030504040204" pitchFamily="34" charset="0"/>
                </a:rPr>
                <a:t> </a:t>
              </a:r>
              <a:r>
                <a:rPr lang="en-US" altLang="en-US" sz="3600" b="1" dirty="0" smtClean="0">
                  <a:solidFill>
                    <a:schemeClr val="bg1"/>
                  </a:solidFill>
                  <a:latin typeface="Verdana" panose="020B0604030504040204" pitchFamily="34" charset="0"/>
                </a:rPr>
                <a:t>&gt;</a:t>
              </a:r>
              <a:endParaRPr lang="en-US" altLang="en-US" sz="3600" b="1" dirty="0">
                <a:solidFill>
                  <a:schemeClr val="bg1"/>
                </a:solidFill>
                <a:latin typeface="Verdana" panose="020B0604030504040204" pitchFamily="34" charset="0"/>
              </a:endParaRPr>
            </a:p>
          </p:txBody>
        </p:sp>
        <p:sp>
          <p:nvSpPr>
            <p:cNvPr id="42" name="Rectangle 25">
              <a:extLst>
                <a:ext uri="{FF2B5EF4-FFF2-40B4-BE49-F238E27FC236}">
                  <a16:creationId xmlns:a16="http://schemas.microsoft.com/office/drawing/2014/main" id="{F32CD991-DF8A-4070-ABE0-5A20023ED0C3}"/>
                </a:ext>
              </a:extLst>
            </p:cNvPr>
            <p:cNvSpPr>
              <a:spLocks noChangeArrowheads="1"/>
            </p:cNvSpPr>
            <p:nvPr/>
          </p:nvSpPr>
          <p:spPr bwMode="auto">
            <a:xfrm rot="20088524">
              <a:off x="3875046" y="3282635"/>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NGUỒN THAM KHẢO</a:t>
              </a:r>
            </a:p>
          </p:txBody>
        </p:sp>
      </p:grpSp>
      <p:sp>
        <p:nvSpPr>
          <p:cNvPr id="48" name="TextBox 19">
            <a:extLst>
              <a:ext uri="{FF2B5EF4-FFF2-40B4-BE49-F238E27FC236}">
                <a16:creationId xmlns:a16="http://schemas.microsoft.com/office/drawing/2014/main" id="{ED2B422C-689F-40F5-80E4-8B800E8669F0}"/>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dirty="0">
                <a:solidFill>
                  <a:schemeClr val="bg1"/>
                </a:solidFill>
                <a:latin typeface="Arial" panose="020B0604020202020204" pitchFamily="34" charset="0"/>
              </a:rPr>
              <a:t>HỆ THỐNG CHẤM ĐIỂM RÈN LUYỆN TRỰC TUYẾN</a:t>
            </a:r>
          </a:p>
        </p:txBody>
      </p:sp>
      <p:sp>
        <p:nvSpPr>
          <p:cNvPr id="2" name="Rectangle 1">
            <a:extLst>
              <a:ext uri="{FF2B5EF4-FFF2-40B4-BE49-F238E27FC236}">
                <a16:creationId xmlns:a16="http://schemas.microsoft.com/office/drawing/2014/main" id="{D8E0A0CC-11F3-4480-B253-9A00EA8DCAF3}"/>
              </a:ext>
            </a:extLst>
          </p:cNvPr>
          <p:cNvSpPr/>
          <p:nvPr/>
        </p:nvSpPr>
        <p:spPr>
          <a:xfrm rot="21311493">
            <a:off x="5662076" y="1294932"/>
            <a:ext cx="2274982" cy="369332"/>
          </a:xfrm>
          <a:prstGeom prst="rect">
            <a:avLst/>
          </a:prstGeom>
        </p:spPr>
        <p:txBody>
          <a:bodyPr wrap="none">
            <a:spAutoFit/>
          </a:bodyPr>
          <a:lstStyle/>
          <a:p>
            <a:pPr lvl="2" algn="ctr">
              <a:defRPr/>
            </a:pPr>
            <a:r>
              <a:rPr lang="en-US" b="1">
                <a:latin typeface="Arial" panose="020B0604020202020204" pitchFamily="34" charset="0"/>
                <a:cs typeface="Arial" panose="020B0604020202020204" pitchFamily="34" charset="0"/>
              </a:rPr>
              <a:t>KẾT THÚC</a:t>
            </a:r>
          </a:p>
        </p:txBody>
      </p:sp>
    </p:spTree>
    <p:extLst>
      <p:ext uri="{BB962C8B-B14F-4D97-AF65-F5344CB8AC3E}">
        <p14:creationId xmlns:p14="http://schemas.microsoft.com/office/powerpoint/2010/main" val="28049540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19">
            <a:extLst>
              <a:ext uri="{FF2B5EF4-FFF2-40B4-BE49-F238E27FC236}">
                <a16:creationId xmlns:a16="http://schemas.microsoft.com/office/drawing/2014/main" id="{ED2B422C-689F-40F5-80E4-8B800E8669F0}"/>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dirty="0">
                <a:solidFill>
                  <a:schemeClr val="bg1"/>
                </a:solidFill>
                <a:latin typeface="Arial" panose="020B0604020202020204" pitchFamily="34" charset="0"/>
              </a:rPr>
              <a:t>HỆ THỐNG CHẤM ĐIỂM RÈN LUYỆN TRỰC TUYẾN</a:t>
            </a:r>
          </a:p>
        </p:txBody>
      </p:sp>
      <p:sp>
        <p:nvSpPr>
          <p:cNvPr id="4" name="TextBox 3"/>
          <p:cNvSpPr txBox="1"/>
          <p:nvPr/>
        </p:nvSpPr>
        <p:spPr>
          <a:xfrm>
            <a:off x="2840228" y="2221121"/>
            <a:ext cx="7909068" cy="1569660"/>
          </a:xfrm>
          <a:prstGeom prst="rect">
            <a:avLst/>
          </a:prstGeom>
          <a:noFill/>
        </p:spPr>
        <p:txBody>
          <a:bodyPr wrap="square" rtlCol="0">
            <a:spAutoFit/>
          </a:bodyPr>
          <a:lstStyle/>
          <a:p>
            <a:pPr algn="ctr"/>
            <a:r>
              <a:rPr lang="en-US" sz="4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CẢM ƠN MỌI NGƯỜI ĐÃ CHÚ Ý THEO DÕI</a:t>
            </a:r>
            <a:endParaRPr lang="en-US" sz="4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079655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45" descr="shadow_1_m">
            <a:extLst>
              <a:ext uri="{FF2B5EF4-FFF2-40B4-BE49-F238E27FC236}">
                <a16:creationId xmlns:a16="http://schemas.microsoft.com/office/drawing/2014/main" id="{2028F6B2-468D-49E5-B110-8562EA68C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1411"/>
          <a:stretch>
            <a:fillRect/>
          </a:stretch>
        </p:blipFill>
        <p:spPr bwMode="gray">
          <a:xfrm>
            <a:off x="5886451" y="192089"/>
            <a:ext cx="80963" cy="717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4" name="Group 18">
            <a:extLst>
              <a:ext uri="{FF2B5EF4-FFF2-40B4-BE49-F238E27FC236}">
                <a16:creationId xmlns:a16="http://schemas.microsoft.com/office/drawing/2014/main" id="{4F6F3932-5A31-43ED-8EA9-ACA2BF9FFAC5}"/>
              </a:ext>
            </a:extLst>
          </p:cNvPr>
          <p:cNvGrpSpPr>
            <a:grpSpLocks/>
          </p:cNvGrpSpPr>
          <p:nvPr/>
        </p:nvGrpSpPr>
        <p:grpSpPr bwMode="auto">
          <a:xfrm rot="1312940">
            <a:off x="3640934" y="471212"/>
            <a:ext cx="4652962" cy="2633662"/>
            <a:chOff x="712225" y="1282700"/>
            <a:chExt cx="4653526" cy="2634686"/>
          </a:xfrm>
        </p:grpSpPr>
        <p:sp>
          <p:nvSpPr>
            <p:cNvPr id="18" name="Rectangle 17">
              <a:extLst>
                <a:ext uri="{FF2B5EF4-FFF2-40B4-BE49-F238E27FC236}">
                  <a16:creationId xmlns:a16="http://schemas.microsoft.com/office/drawing/2014/main" id="{6DD3616B-6F49-4805-8350-E121EA3A4BEE}"/>
                </a:ext>
              </a:extLst>
            </p:cNvPr>
            <p:cNvSpPr/>
            <p:nvPr/>
          </p:nvSpPr>
          <p:spPr>
            <a:xfrm>
              <a:off x="712225" y="3115387"/>
              <a:ext cx="3250006" cy="801999"/>
            </a:xfrm>
            <a:prstGeom prst="rect">
              <a:avLst/>
            </a:prstGeom>
            <a:gradFill flip="none" rotWithShape="1">
              <a:gsLst>
                <a:gs pos="20000">
                  <a:srgbClr val="11AFEE">
                    <a:shade val="30000"/>
                    <a:satMod val="115000"/>
                    <a:lumMod val="80000"/>
                  </a:srgbClr>
                </a:gs>
                <a:gs pos="100000">
                  <a:srgbClr val="11AFEE">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10">
              <a:extLst>
                <a:ext uri="{FF2B5EF4-FFF2-40B4-BE49-F238E27FC236}">
                  <a16:creationId xmlns:a16="http://schemas.microsoft.com/office/drawing/2014/main" id="{C6502DD7-1745-42E4-981E-BC792265EAAE}"/>
                </a:ext>
              </a:extLst>
            </p:cNvPr>
            <p:cNvSpPr/>
            <p:nvPr/>
          </p:nvSpPr>
          <p:spPr>
            <a:xfrm>
              <a:off x="712225" y="1282700"/>
              <a:ext cx="3653280" cy="2634686"/>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3298" h="2634276">
                  <a:moveTo>
                    <a:pt x="459" y="2634276"/>
                  </a:moveTo>
                  <a:cubicBezTo>
                    <a:pt x="-1128" y="2367371"/>
                    <a:pt x="2047" y="2095705"/>
                    <a:pt x="460" y="1828800"/>
                  </a:cubicBezTo>
                  <a:lnTo>
                    <a:pt x="3653298" y="0"/>
                  </a:lnTo>
                  <a:lnTo>
                    <a:pt x="3653298" y="796413"/>
                  </a:lnTo>
                  <a:lnTo>
                    <a:pt x="459" y="2634276"/>
                  </a:lnTo>
                  <a:close/>
                </a:path>
              </a:pathLst>
            </a:custGeom>
            <a:gradFill flip="none" rotWithShape="1">
              <a:gsLst>
                <a:gs pos="0">
                  <a:srgbClr val="11AFEE">
                    <a:lumMod val="80000"/>
                  </a:srgbClr>
                </a:gs>
                <a:gs pos="35000">
                  <a:srgbClr val="11AFEE">
                    <a:shade val="67500"/>
                    <a:satMod val="115000"/>
                  </a:srgbClr>
                </a:gs>
                <a:gs pos="70000">
                  <a:srgbClr val="11AFEE">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reeform 12">
              <a:extLst>
                <a:ext uri="{FF2B5EF4-FFF2-40B4-BE49-F238E27FC236}">
                  <a16:creationId xmlns:a16="http://schemas.microsoft.com/office/drawing/2014/main" id="{19C66198-8E4A-43B3-A3EA-E5581A9252E7}"/>
                </a:ext>
              </a:extLst>
            </p:cNvPr>
            <p:cNvSpPr/>
            <p:nvPr/>
          </p:nvSpPr>
          <p:spPr>
            <a:xfrm>
              <a:off x="4363918" y="1282700"/>
              <a:ext cx="1001833" cy="805175"/>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800" b="1">
                  <a:solidFill>
                    <a:srgbClr val="FFFF00"/>
                  </a:solidFill>
                </a:rPr>
                <a:t>1</a:t>
              </a:r>
            </a:p>
          </p:txBody>
        </p:sp>
      </p:grpSp>
      <p:sp>
        <p:nvSpPr>
          <p:cNvPr id="32" name="Rectangle 31">
            <a:extLst>
              <a:ext uri="{FF2B5EF4-FFF2-40B4-BE49-F238E27FC236}">
                <a16:creationId xmlns:a16="http://schemas.microsoft.com/office/drawing/2014/main" id="{FB671E2E-522A-44FD-B5D6-2FC09C795CEA}"/>
              </a:ext>
            </a:extLst>
          </p:cNvPr>
          <p:cNvSpPr/>
          <p:nvPr/>
        </p:nvSpPr>
        <p:spPr>
          <a:xfrm>
            <a:off x="2866708" y="3973513"/>
            <a:ext cx="2436812" cy="804862"/>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019" h="805091">
                <a:moveTo>
                  <a:pt x="2381" y="800100"/>
                </a:moveTo>
                <a:cubicBezTo>
                  <a:pt x="1587" y="533400"/>
                  <a:pt x="794" y="266700"/>
                  <a:pt x="0" y="0"/>
                </a:cubicBezTo>
                <a:lnTo>
                  <a:pt x="2436019" y="2380"/>
                </a:lnTo>
                <a:lnTo>
                  <a:pt x="2436019" y="805091"/>
                </a:lnTo>
                <a:lnTo>
                  <a:pt x="2381" y="800100"/>
                </a:lnTo>
                <a:close/>
              </a:path>
            </a:pathLst>
          </a:custGeom>
          <a:gradFill flip="none" rotWithShape="1">
            <a:gsLst>
              <a:gs pos="20000">
                <a:srgbClr val="FFB236">
                  <a:shade val="30000"/>
                  <a:satMod val="115000"/>
                  <a:lumMod val="80000"/>
                </a:srgbClr>
              </a:gs>
              <a:gs pos="100000">
                <a:srgbClr val="FFB23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Freeform 32">
            <a:extLst>
              <a:ext uri="{FF2B5EF4-FFF2-40B4-BE49-F238E27FC236}">
                <a16:creationId xmlns:a16="http://schemas.microsoft.com/office/drawing/2014/main" id="{5C0869B6-FA8B-4C84-8690-2A85AE276A40}"/>
              </a:ext>
            </a:extLst>
          </p:cNvPr>
          <p:cNvSpPr/>
          <p:nvPr/>
        </p:nvSpPr>
        <p:spPr>
          <a:xfrm>
            <a:off x="2818077" y="2552701"/>
            <a:ext cx="3071550" cy="221932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9142" h="2219708">
                <a:moveTo>
                  <a:pt x="2382" y="2219708"/>
                </a:moveTo>
                <a:lnTo>
                  <a:pt x="0" y="1419608"/>
                </a:lnTo>
                <a:lnTo>
                  <a:pt x="2839142" y="0"/>
                </a:lnTo>
                <a:lnTo>
                  <a:pt x="2839142" y="796413"/>
                </a:lnTo>
                <a:lnTo>
                  <a:pt x="2382" y="2219708"/>
                </a:lnTo>
                <a:close/>
              </a:path>
            </a:pathLst>
          </a:custGeom>
          <a:gradFill flip="none" rotWithShape="1">
            <a:gsLst>
              <a:gs pos="0">
                <a:srgbClr val="FFB236">
                  <a:lumMod val="80000"/>
                </a:srgbClr>
              </a:gs>
              <a:gs pos="35000">
                <a:srgbClr val="FFB236">
                  <a:shade val="67500"/>
                  <a:satMod val="115000"/>
                </a:srgbClr>
              </a:gs>
              <a:gs pos="70000">
                <a:srgbClr val="FFB236">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4" name="Freeform 33">
            <a:extLst>
              <a:ext uri="{FF2B5EF4-FFF2-40B4-BE49-F238E27FC236}">
                <a16:creationId xmlns:a16="http://schemas.microsoft.com/office/drawing/2014/main" id="{7DCD328D-04D3-4E05-9A38-54EB80A6E0FC}"/>
              </a:ext>
            </a:extLst>
          </p:cNvPr>
          <p:cNvSpPr/>
          <p:nvPr/>
        </p:nvSpPr>
        <p:spPr>
          <a:xfrm>
            <a:off x="5883276" y="2552701"/>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B2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Rectangle 31">
            <a:extLst>
              <a:ext uri="{FF2B5EF4-FFF2-40B4-BE49-F238E27FC236}">
                <a16:creationId xmlns:a16="http://schemas.microsoft.com/office/drawing/2014/main" id="{D12167EF-3FAC-4641-A897-F7C7E90C4784}"/>
              </a:ext>
            </a:extLst>
          </p:cNvPr>
          <p:cNvSpPr/>
          <p:nvPr/>
        </p:nvSpPr>
        <p:spPr>
          <a:xfrm>
            <a:off x="3857626" y="4776789"/>
            <a:ext cx="1628775" cy="803275"/>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807244 w 2436019"/>
              <a:gd name="connsiteY4" fmla="*/ 802252 h 805091"/>
              <a:gd name="connsiteX5" fmla="*/ 2381 w 2436019"/>
              <a:gd name="connsiteY5" fmla="*/ 800100 h 805091"/>
              <a:gd name="connsiteX0" fmla="*/ 2381 w 2436019"/>
              <a:gd name="connsiteY0" fmla="*/ 800100 h 805091"/>
              <a:gd name="connsiteX1" fmla="*/ 0 w 2436019"/>
              <a:gd name="connsiteY1" fmla="*/ 0 h 805091"/>
              <a:gd name="connsiteX2" fmla="*/ 807244 w 2436019"/>
              <a:gd name="connsiteY2" fmla="*/ 2152 h 805091"/>
              <a:gd name="connsiteX3" fmla="*/ 2436019 w 2436019"/>
              <a:gd name="connsiteY3" fmla="*/ 2380 h 805091"/>
              <a:gd name="connsiteX4" fmla="*/ 2436019 w 2436019"/>
              <a:gd name="connsiteY4" fmla="*/ 805091 h 805091"/>
              <a:gd name="connsiteX5" fmla="*/ 807244 w 2436019"/>
              <a:gd name="connsiteY5" fmla="*/ 802252 h 805091"/>
              <a:gd name="connsiteX6" fmla="*/ 2381 w 2436019"/>
              <a:gd name="connsiteY6" fmla="*/ 800100 h 805091"/>
              <a:gd name="connsiteX0" fmla="*/ 0 w 2433638"/>
              <a:gd name="connsiteY0" fmla="*/ 797948 h 802939"/>
              <a:gd name="connsiteX1" fmla="*/ 804863 w 2433638"/>
              <a:gd name="connsiteY1" fmla="*/ 0 h 802939"/>
              <a:gd name="connsiteX2" fmla="*/ 2433638 w 2433638"/>
              <a:gd name="connsiteY2" fmla="*/ 228 h 802939"/>
              <a:gd name="connsiteX3" fmla="*/ 2433638 w 2433638"/>
              <a:gd name="connsiteY3" fmla="*/ 802939 h 802939"/>
              <a:gd name="connsiteX4" fmla="*/ 804863 w 2433638"/>
              <a:gd name="connsiteY4" fmla="*/ 800100 h 802939"/>
              <a:gd name="connsiteX5" fmla="*/ 0 w 2433638"/>
              <a:gd name="connsiteY5" fmla="*/ 797948 h 802939"/>
              <a:gd name="connsiteX0" fmla="*/ 0 w 1628775"/>
              <a:gd name="connsiteY0" fmla="*/ 800100 h 802939"/>
              <a:gd name="connsiteX1" fmla="*/ 0 w 1628775"/>
              <a:gd name="connsiteY1" fmla="*/ 0 h 802939"/>
              <a:gd name="connsiteX2" fmla="*/ 1628775 w 1628775"/>
              <a:gd name="connsiteY2" fmla="*/ 228 h 802939"/>
              <a:gd name="connsiteX3" fmla="*/ 1628775 w 1628775"/>
              <a:gd name="connsiteY3" fmla="*/ 802939 h 802939"/>
              <a:gd name="connsiteX4" fmla="*/ 0 w 1628775"/>
              <a:gd name="connsiteY4" fmla="*/ 800100 h 802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775" h="802939">
                <a:moveTo>
                  <a:pt x="0" y="800100"/>
                </a:moveTo>
                <a:lnTo>
                  <a:pt x="0" y="0"/>
                </a:lnTo>
                <a:lnTo>
                  <a:pt x="1628775" y="228"/>
                </a:lnTo>
                <a:lnTo>
                  <a:pt x="1628775" y="802939"/>
                </a:lnTo>
                <a:lnTo>
                  <a:pt x="0" y="800100"/>
                </a:lnTo>
                <a:close/>
              </a:path>
            </a:pathLst>
          </a:custGeom>
          <a:gradFill flip="none" rotWithShape="1">
            <a:gsLst>
              <a:gs pos="20000">
                <a:srgbClr val="505050">
                  <a:shade val="30000"/>
                  <a:satMod val="115000"/>
                  <a:lumMod val="80000"/>
                </a:srgbClr>
              </a:gs>
              <a:gs pos="100000">
                <a:srgbClr val="505050">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Freeform 35">
            <a:extLst>
              <a:ext uri="{FF2B5EF4-FFF2-40B4-BE49-F238E27FC236}">
                <a16:creationId xmlns:a16="http://schemas.microsoft.com/office/drawing/2014/main" id="{FED90C85-C388-46D7-9239-83D771909A11}"/>
              </a:ext>
            </a:extLst>
          </p:cNvPr>
          <p:cNvSpPr/>
          <p:nvPr/>
        </p:nvSpPr>
        <p:spPr>
          <a:xfrm>
            <a:off x="5883276" y="376237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Freeform 36">
            <a:extLst>
              <a:ext uri="{FF2B5EF4-FFF2-40B4-BE49-F238E27FC236}">
                <a16:creationId xmlns:a16="http://schemas.microsoft.com/office/drawing/2014/main" id="{81B6FD44-BBDE-4618-AE62-0A66D29C068D}"/>
              </a:ext>
            </a:extLst>
          </p:cNvPr>
          <p:cNvSpPr/>
          <p:nvPr/>
        </p:nvSpPr>
        <p:spPr>
          <a:xfrm>
            <a:off x="3856039" y="3762376"/>
            <a:ext cx="2033587" cy="1814513"/>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2382 w 2839142"/>
              <a:gd name="connsiteY5"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807244 w 2839142"/>
              <a:gd name="connsiteY5" fmla="*/ 1814511 h 2219708"/>
              <a:gd name="connsiteX6" fmla="*/ 2382 w 2839142"/>
              <a:gd name="connsiteY6" fmla="*/ 2219708 h 2219708"/>
              <a:gd name="connsiteX0" fmla="*/ 0 w 2836760"/>
              <a:gd name="connsiteY0" fmla="*/ 2219708 h 2219708"/>
              <a:gd name="connsiteX1" fmla="*/ 802481 w 2836760"/>
              <a:gd name="connsiteY1" fmla="*/ 1014411 h 2219708"/>
              <a:gd name="connsiteX2" fmla="*/ 2836760 w 2836760"/>
              <a:gd name="connsiteY2" fmla="*/ 0 h 2219708"/>
              <a:gd name="connsiteX3" fmla="*/ 2836760 w 2836760"/>
              <a:gd name="connsiteY3" fmla="*/ 796413 h 2219708"/>
              <a:gd name="connsiteX4" fmla="*/ 804862 w 2836760"/>
              <a:gd name="connsiteY4" fmla="*/ 1814511 h 2219708"/>
              <a:gd name="connsiteX5" fmla="*/ 0 w 2836760"/>
              <a:gd name="connsiteY5" fmla="*/ 2219708 h 2219708"/>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2381 w 2034279"/>
              <a:gd name="connsiteY4" fmla="*/ 1814511 h 1814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4279" h="1814511">
                <a:moveTo>
                  <a:pt x="2381" y="1814511"/>
                </a:moveTo>
                <a:cubicBezTo>
                  <a:pt x="1587" y="1547811"/>
                  <a:pt x="794" y="1281111"/>
                  <a:pt x="0" y="1014411"/>
                </a:cubicBezTo>
                <a:lnTo>
                  <a:pt x="2034279" y="0"/>
                </a:lnTo>
                <a:lnTo>
                  <a:pt x="2034279" y="796413"/>
                </a:lnTo>
                <a:lnTo>
                  <a:pt x="2381" y="1814511"/>
                </a:lnTo>
                <a:close/>
              </a:path>
            </a:pathLst>
          </a:custGeom>
          <a:gradFill flip="none" rotWithShape="1">
            <a:gsLst>
              <a:gs pos="0">
                <a:srgbClr val="505050">
                  <a:lumMod val="80000"/>
                </a:srgbClr>
              </a:gs>
              <a:gs pos="35000">
                <a:srgbClr val="505050">
                  <a:shade val="67500"/>
                  <a:satMod val="115000"/>
                </a:srgbClr>
              </a:gs>
              <a:gs pos="70000">
                <a:srgbClr val="505050">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Rectangle 31">
            <a:extLst>
              <a:ext uri="{FF2B5EF4-FFF2-40B4-BE49-F238E27FC236}">
                <a16:creationId xmlns:a16="http://schemas.microsoft.com/office/drawing/2014/main" id="{E77A5D71-46F1-492F-ABB5-4E60CE66A6B0}"/>
              </a:ext>
            </a:extLst>
          </p:cNvPr>
          <p:cNvSpPr/>
          <p:nvPr/>
        </p:nvSpPr>
        <p:spPr>
          <a:xfrm>
            <a:off x="4518966" y="5588001"/>
            <a:ext cx="819150" cy="804863"/>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807244 w 2436019"/>
              <a:gd name="connsiteY4" fmla="*/ 802252 h 805091"/>
              <a:gd name="connsiteX5" fmla="*/ 2381 w 2436019"/>
              <a:gd name="connsiteY5" fmla="*/ 800100 h 805091"/>
              <a:gd name="connsiteX0" fmla="*/ 2381 w 2436019"/>
              <a:gd name="connsiteY0" fmla="*/ 800100 h 805091"/>
              <a:gd name="connsiteX1" fmla="*/ 0 w 2436019"/>
              <a:gd name="connsiteY1" fmla="*/ 0 h 805091"/>
              <a:gd name="connsiteX2" fmla="*/ 807244 w 2436019"/>
              <a:gd name="connsiteY2" fmla="*/ 2152 h 805091"/>
              <a:gd name="connsiteX3" fmla="*/ 2436019 w 2436019"/>
              <a:gd name="connsiteY3" fmla="*/ 2380 h 805091"/>
              <a:gd name="connsiteX4" fmla="*/ 2436019 w 2436019"/>
              <a:gd name="connsiteY4" fmla="*/ 805091 h 805091"/>
              <a:gd name="connsiteX5" fmla="*/ 807244 w 2436019"/>
              <a:gd name="connsiteY5" fmla="*/ 802252 h 805091"/>
              <a:gd name="connsiteX6" fmla="*/ 2381 w 2436019"/>
              <a:gd name="connsiteY6" fmla="*/ 800100 h 805091"/>
              <a:gd name="connsiteX0" fmla="*/ 0 w 2433638"/>
              <a:gd name="connsiteY0" fmla="*/ 797948 h 802939"/>
              <a:gd name="connsiteX1" fmla="*/ 804863 w 2433638"/>
              <a:gd name="connsiteY1" fmla="*/ 0 h 802939"/>
              <a:gd name="connsiteX2" fmla="*/ 2433638 w 2433638"/>
              <a:gd name="connsiteY2" fmla="*/ 228 h 802939"/>
              <a:gd name="connsiteX3" fmla="*/ 2433638 w 2433638"/>
              <a:gd name="connsiteY3" fmla="*/ 802939 h 802939"/>
              <a:gd name="connsiteX4" fmla="*/ 804863 w 2433638"/>
              <a:gd name="connsiteY4" fmla="*/ 800100 h 802939"/>
              <a:gd name="connsiteX5" fmla="*/ 0 w 2433638"/>
              <a:gd name="connsiteY5" fmla="*/ 797948 h 802939"/>
              <a:gd name="connsiteX0" fmla="*/ 0 w 1628775"/>
              <a:gd name="connsiteY0" fmla="*/ 800100 h 802939"/>
              <a:gd name="connsiteX1" fmla="*/ 0 w 1628775"/>
              <a:gd name="connsiteY1" fmla="*/ 0 h 802939"/>
              <a:gd name="connsiteX2" fmla="*/ 1628775 w 1628775"/>
              <a:gd name="connsiteY2" fmla="*/ 228 h 802939"/>
              <a:gd name="connsiteX3" fmla="*/ 1628775 w 1628775"/>
              <a:gd name="connsiteY3" fmla="*/ 802939 h 802939"/>
              <a:gd name="connsiteX4" fmla="*/ 0 w 1628775"/>
              <a:gd name="connsiteY4" fmla="*/ 800100 h 802939"/>
              <a:gd name="connsiteX0" fmla="*/ 0 w 1628775"/>
              <a:gd name="connsiteY0" fmla="*/ 802817 h 805656"/>
              <a:gd name="connsiteX1" fmla="*/ 0 w 1628775"/>
              <a:gd name="connsiteY1" fmla="*/ 2717 h 805656"/>
              <a:gd name="connsiteX2" fmla="*/ 809624 w 1628775"/>
              <a:gd name="connsiteY2" fmla="*/ 0 h 805656"/>
              <a:gd name="connsiteX3" fmla="*/ 1628775 w 1628775"/>
              <a:gd name="connsiteY3" fmla="*/ 2945 h 805656"/>
              <a:gd name="connsiteX4" fmla="*/ 1628775 w 1628775"/>
              <a:gd name="connsiteY4" fmla="*/ 805656 h 805656"/>
              <a:gd name="connsiteX5" fmla="*/ 0 w 1628775"/>
              <a:gd name="connsiteY5" fmla="*/ 802817 h 805656"/>
              <a:gd name="connsiteX0" fmla="*/ 0 w 1628775"/>
              <a:gd name="connsiteY0" fmla="*/ 802817 h 805656"/>
              <a:gd name="connsiteX1" fmla="*/ 0 w 1628775"/>
              <a:gd name="connsiteY1" fmla="*/ 2717 h 805656"/>
              <a:gd name="connsiteX2" fmla="*/ 809624 w 1628775"/>
              <a:gd name="connsiteY2" fmla="*/ 0 h 805656"/>
              <a:gd name="connsiteX3" fmla="*/ 1628775 w 1628775"/>
              <a:gd name="connsiteY3" fmla="*/ 2945 h 805656"/>
              <a:gd name="connsiteX4" fmla="*/ 1628775 w 1628775"/>
              <a:gd name="connsiteY4" fmla="*/ 805656 h 805656"/>
              <a:gd name="connsiteX5" fmla="*/ 809624 w 1628775"/>
              <a:gd name="connsiteY5" fmla="*/ 803275 h 805656"/>
              <a:gd name="connsiteX6" fmla="*/ 0 w 1628775"/>
              <a:gd name="connsiteY6" fmla="*/ 802817 h 805656"/>
              <a:gd name="connsiteX0" fmla="*/ 0 w 1628775"/>
              <a:gd name="connsiteY0" fmla="*/ 802817 h 805656"/>
              <a:gd name="connsiteX1" fmla="*/ 809624 w 1628775"/>
              <a:gd name="connsiteY1" fmla="*/ 0 h 805656"/>
              <a:gd name="connsiteX2" fmla="*/ 1628775 w 1628775"/>
              <a:gd name="connsiteY2" fmla="*/ 2945 h 805656"/>
              <a:gd name="connsiteX3" fmla="*/ 1628775 w 1628775"/>
              <a:gd name="connsiteY3" fmla="*/ 805656 h 805656"/>
              <a:gd name="connsiteX4" fmla="*/ 809624 w 1628775"/>
              <a:gd name="connsiteY4" fmla="*/ 803275 h 805656"/>
              <a:gd name="connsiteX5" fmla="*/ 0 w 1628775"/>
              <a:gd name="connsiteY5" fmla="*/ 802817 h 805656"/>
              <a:gd name="connsiteX0" fmla="*/ 0 w 819151"/>
              <a:gd name="connsiteY0" fmla="*/ 803275 h 805656"/>
              <a:gd name="connsiteX1" fmla="*/ 0 w 819151"/>
              <a:gd name="connsiteY1" fmla="*/ 0 h 805656"/>
              <a:gd name="connsiteX2" fmla="*/ 819151 w 819151"/>
              <a:gd name="connsiteY2" fmla="*/ 2945 h 805656"/>
              <a:gd name="connsiteX3" fmla="*/ 819151 w 819151"/>
              <a:gd name="connsiteY3" fmla="*/ 805656 h 805656"/>
              <a:gd name="connsiteX4" fmla="*/ 0 w 819151"/>
              <a:gd name="connsiteY4" fmla="*/ 803275 h 80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1" h="805656">
                <a:moveTo>
                  <a:pt x="0" y="803275"/>
                </a:moveTo>
                <a:lnTo>
                  <a:pt x="0" y="0"/>
                </a:lnTo>
                <a:lnTo>
                  <a:pt x="819151" y="2945"/>
                </a:lnTo>
                <a:lnTo>
                  <a:pt x="819151" y="805656"/>
                </a:lnTo>
                <a:lnTo>
                  <a:pt x="0" y="803275"/>
                </a:lnTo>
                <a:close/>
              </a:path>
            </a:pathLst>
          </a:custGeom>
          <a:gradFill flip="none" rotWithShape="1">
            <a:gsLst>
              <a:gs pos="20000">
                <a:srgbClr val="FF2E5B">
                  <a:shade val="30000"/>
                  <a:satMod val="115000"/>
                  <a:lumMod val="80000"/>
                </a:srgbClr>
              </a:gs>
              <a:gs pos="100000">
                <a:srgbClr val="FF2E5B">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Freeform 38">
            <a:extLst>
              <a:ext uri="{FF2B5EF4-FFF2-40B4-BE49-F238E27FC236}">
                <a16:creationId xmlns:a16="http://schemas.microsoft.com/office/drawing/2014/main" id="{F0EE589B-6497-4344-B8A3-01E20710ED44}"/>
              </a:ext>
            </a:extLst>
          </p:cNvPr>
          <p:cNvSpPr/>
          <p:nvPr/>
        </p:nvSpPr>
        <p:spPr>
          <a:xfrm>
            <a:off x="5883276" y="498792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2E5B"/>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Freeform 39">
            <a:extLst>
              <a:ext uri="{FF2B5EF4-FFF2-40B4-BE49-F238E27FC236}">
                <a16:creationId xmlns:a16="http://schemas.microsoft.com/office/drawing/2014/main" id="{40C2B161-930A-425A-9D31-119267E23409}"/>
              </a:ext>
            </a:extLst>
          </p:cNvPr>
          <p:cNvSpPr/>
          <p:nvPr/>
        </p:nvSpPr>
        <p:spPr>
          <a:xfrm>
            <a:off x="4367413" y="4992689"/>
            <a:ext cx="1517452" cy="140017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2382 w 2839142"/>
              <a:gd name="connsiteY5"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807244 w 2839142"/>
              <a:gd name="connsiteY5" fmla="*/ 1814511 h 2219708"/>
              <a:gd name="connsiteX6" fmla="*/ 2382 w 2839142"/>
              <a:gd name="connsiteY6" fmla="*/ 2219708 h 2219708"/>
              <a:gd name="connsiteX0" fmla="*/ 0 w 2836760"/>
              <a:gd name="connsiteY0" fmla="*/ 2219708 h 2219708"/>
              <a:gd name="connsiteX1" fmla="*/ 802481 w 2836760"/>
              <a:gd name="connsiteY1" fmla="*/ 1014411 h 2219708"/>
              <a:gd name="connsiteX2" fmla="*/ 2836760 w 2836760"/>
              <a:gd name="connsiteY2" fmla="*/ 0 h 2219708"/>
              <a:gd name="connsiteX3" fmla="*/ 2836760 w 2836760"/>
              <a:gd name="connsiteY3" fmla="*/ 796413 h 2219708"/>
              <a:gd name="connsiteX4" fmla="*/ 804862 w 2836760"/>
              <a:gd name="connsiteY4" fmla="*/ 1814511 h 2219708"/>
              <a:gd name="connsiteX5" fmla="*/ 0 w 2836760"/>
              <a:gd name="connsiteY5" fmla="*/ 2219708 h 2219708"/>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2381 w 2034279"/>
              <a:gd name="connsiteY4" fmla="*/ 1814511 h 1814511"/>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814387 w 2034279"/>
              <a:gd name="connsiteY4" fmla="*/ 1408112 h 1814511"/>
              <a:gd name="connsiteX5" fmla="*/ 2381 w 2034279"/>
              <a:gd name="connsiteY5" fmla="*/ 1814511 h 1814511"/>
              <a:gd name="connsiteX0" fmla="*/ 2381 w 2034279"/>
              <a:gd name="connsiteY0" fmla="*/ 1814511 h 1814511"/>
              <a:gd name="connsiteX1" fmla="*/ 0 w 2034279"/>
              <a:gd name="connsiteY1" fmla="*/ 1014411 h 1814511"/>
              <a:gd name="connsiteX2" fmla="*/ 814387 w 2034279"/>
              <a:gd name="connsiteY2" fmla="*/ 603250 h 1814511"/>
              <a:gd name="connsiteX3" fmla="*/ 2034279 w 2034279"/>
              <a:gd name="connsiteY3" fmla="*/ 0 h 1814511"/>
              <a:gd name="connsiteX4" fmla="*/ 2034279 w 2034279"/>
              <a:gd name="connsiteY4" fmla="*/ 796413 h 1814511"/>
              <a:gd name="connsiteX5" fmla="*/ 814387 w 2034279"/>
              <a:gd name="connsiteY5" fmla="*/ 1408112 h 1814511"/>
              <a:gd name="connsiteX6" fmla="*/ 2381 w 2034279"/>
              <a:gd name="connsiteY6" fmla="*/ 1814511 h 1814511"/>
              <a:gd name="connsiteX0" fmla="*/ 0 w 2031898"/>
              <a:gd name="connsiteY0" fmla="*/ 1814511 h 1814511"/>
              <a:gd name="connsiteX1" fmla="*/ 812006 w 2031898"/>
              <a:gd name="connsiteY1" fmla="*/ 603250 h 1814511"/>
              <a:gd name="connsiteX2" fmla="*/ 2031898 w 2031898"/>
              <a:gd name="connsiteY2" fmla="*/ 0 h 1814511"/>
              <a:gd name="connsiteX3" fmla="*/ 2031898 w 2031898"/>
              <a:gd name="connsiteY3" fmla="*/ 796413 h 1814511"/>
              <a:gd name="connsiteX4" fmla="*/ 812006 w 2031898"/>
              <a:gd name="connsiteY4" fmla="*/ 1408112 h 1814511"/>
              <a:gd name="connsiteX5" fmla="*/ 0 w 2031898"/>
              <a:gd name="connsiteY5" fmla="*/ 1814511 h 1814511"/>
              <a:gd name="connsiteX0" fmla="*/ 0 w 1219892"/>
              <a:gd name="connsiteY0" fmla="*/ 1408112 h 1408112"/>
              <a:gd name="connsiteX1" fmla="*/ 0 w 1219892"/>
              <a:gd name="connsiteY1" fmla="*/ 603250 h 1408112"/>
              <a:gd name="connsiteX2" fmla="*/ 1219892 w 1219892"/>
              <a:gd name="connsiteY2" fmla="*/ 0 h 1408112"/>
              <a:gd name="connsiteX3" fmla="*/ 1219892 w 1219892"/>
              <a:gd name="connsiteY3" fmla="*/ 796413 h 1408112"/>
              <a:gd name="connsiteX4" fmla="*/ 0 w 1219892"/>
              <a:gd name="connsiteY4" fmla="*/ 1408112 h 1408112"/>
              <a:gd name="connsiteX0" fmla="*/ 0 w 1219892"/>
              <a:gd name="connsiteY0" fmla="*/ 1400968 h 1400968"/>
              <a:gd name="connsiteX1" fmla="*/ 0 w 1219892"/>
              <a:gd name="connsiteY1" fmla="*/ 596106 h 1400968"/>
              <a:gd name="connsiteX2" fmla="*/ 1212748 w 1219892"/>
              <a:gd name="connsiteY2" fmla="*/ 0 h 1400968"/>
              <a:gd name="connsiteX3" fmla="*/ 1219892 w 1219892"/>
              <a:gd name="connsiteY3" fmla="*/ 789269 h 1400968"/>
              <a:gd name="connsiteX4" fmla="*/ 0 w 1219892"/>
              <a:gd name="connsiteY4" fmla="*/ 1400968 h 1400968"/>
              <a:gd name="connsiteX0" fmla="*/ 0 w 1215129"/>
              <a:gd name="connsiteY0" fmla="*/ 1400968 h 1400968"/>
              <a:gd name="connsiteX1" fmla="*/ 0 w 1215129"/>
              <a:gd name="connsiteY1" fmla="*/ 596106 h 1400968"/>
              <a:gd name="connsiteX2" fmla="*/ 1212748 w 1215129"/>
              <a:gd name="connsiteY2" fmla="*/ 0 h 1400968"/>
              <a:gd name="connsiteX3" fmla="*/ 1215129 w 1215129"/>
              <a:gd name="connsiteY3" fmla="*/ 791651 h 1400968"/>
              <a:gd name="connsiteX4" fmla="*/ 0 w 1215129"/>
              <a:gd name="connsiteY4" fmla="*/ 1400968 h 1400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5129" h="1400968">
                <a:moveTo>
                  <a:pt x="0" y="1400968"/>
                </a:moveTo>
                <a:lnTo>
                  <a:pt x="0" y="596106"/>
                </a:lnTo>
                <a:lnTo>
                  <a:pt x="1212748" y="0"/>
                </a:lnTo>
                <a:cubicBezTo>
                  <a:pt x="1215129" y="263090"/>
                  <a:pt x="1212748" y="528561"/>
                  <a:pt x="1215129" y="791651"/>
                </a:cubicBezTo>
                <a:lnTo>
                  <a:pt x="0" y="1400968"/>
                </a:lnTo>
                <a:close/>
              </a:path>
            </a:pathLst>
          </a:custGeom>
          <a:gradFill flip="none" rotWithShape="1">
            <a:gsLst>
              <a:gs pos="0">
                <a:srgbClr val="FF2E5B">
                  <a:lumMod val="80000"/>
                </a:srgbClr>
              </a:gs>
              <a:gs pos="35000">
                <a:srgbClr val="FF2E5B">
                  <a:shade val="67500"/>
                  <a:satMod val="115000"/>
                </a:srgbClr>
              </a:gs>
              <a:gs pos="70000">
                <a:srgbClr val="FF2E5B">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5" name="Straight Connector 44">
            <a:extLst>
              <a:ext uri="{FF2B5EF4-FFF2-40B4-BE49-F238E27FC236}">
                <a16:creationId xmlns:a16="http://schemas.microsoft.com/office/drawing/2014/main" id="{960D9593-D6AF-40A3-89EA-D689DF5072F3}"/>
              </a:ext>
            </a:extLst>
          </p:cNvPr>
          <p:cNvCxnSpPr/>
          <p:nvPr/>
        </p:nvCxnSpPr>
        <p:spPr>
          <a:xfrm>
            <a:off x="7086600" y="2552701"/>
            <a:ext cx="0" cy="80486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8C30E2F-1049-4983-8864-7DBF8ED543E8}"/>
              </a:ext>
            </a:extLst>
          </p:cNvPr>
          <p:cNvCxnSpPr/>
          <p:nvPr/>
        </p:nvCxnSpPr>
        <p:spPr>
          <a:xfrm>
            <a:off x="7086600" y="3795713"/>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C5C525C-723C-47BB-A3C2-949FB51DAABF}"/>
              </a:ext>
            </a:extLst>
          </p:cNvPr>
          <p:cNvCxnSpPr/>
          <p:nvPr/>
        </p:nvCxnSpPr>
        <p:spPr>
          <a:xfrm>
            <a:off x="7086600" y="4992688"/>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139" name="TextBox 48">
            <a:extLst>
              <a:ext uri="{FF2B5EF4-FFF2-40B4-BE49-F238E27FC236}">
                <a16:creationId xmlns:a16="http://schemas.microsoft.com/office/drawing/2014/main" id="{1F07EC1A-FB86-4C14-8177-4FDA335807ED}"/>
              </a:ext>
            </a:extLst>
          </p:cNvPr>
          <p:cNvSpPr txBox="1">
            <a:spLocks noChangeArrowheads="1"/>
          </p:cNvSpPr>
          <p:nvPr/>
        </p:nvSpPr>
        <p:spPr bwMode="auto">
          <a:xfrm>
            <a:off x="5929314" y="2632076"/>
            <a:ext cx="7008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A</a:t>
            </a:r>
          </a:p>
        </p:txBody>
      </p:sp>
      <p:sp>
        <p:nvSpPr>
          <p:cNvPr id="5140" name="TextBox 49">
            <a:extLst>
              <a:ext uri="{FF2B5EF4-FFF2-40B4-BE49-F238E27FC236}">
                <a16:creationId xmlns:a16="http://schemas.microsoft.com/office/drawing/2014/main" id="{1B32EAF6-0BED-40A7-A40F-033762660EB7}"/>
              </a:ext>
            </a:extLst>
          </p:cNvPr>
          <p:cNvSpPr txBox="1">
            <a:spLocks noChangeArrowheads="1"/>
          </p:cNvSpPr>
          <p:nvPr/>
        </p:nvSpPr>
        <p:spPr bwMode="auto">
          <a:xfrm>
            <a:off x="5929314" y="3841751"/>
            <a:ext cx="6928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dirty="0">
                <a:solidFill>
                  <a:schemeClr val="bg1"/>
                </a:solidFill>
                <a:latin typeface="Verdana" panose="020B0604030504040204" pitchFamily="34" charset="0"/>
              </a:rPr>
              <a:t> B</a:t>
            </a:r>
          </a:p>
        </p:txBody>
      </p:sp>
      <p:sp>
        <p:nvSpPr>
          <p:cNvPr id="5141" name="TextBox 50">
            <a:extLst>
              <a:ext uri="{FF2B5EF4-FFF2-40B4-BE49-F238E27FC236}">
                <a16:creationId xmlns:a16="http://schemas.microsoft.com/office/drawing/2014/main" id="{8FA3E6A3-E2E6-4A8A-9CE0-AC69CC21DF08}"/>
              </a:ext>
            </a:extLst>
          </p:cNvPr>
          <p:cNvSpPr txBox="1">
            <a:spLocks noChangeArrowheads="1"/>
          </p:cNvSpPr>
          <p:nvPr/>
        </p:nvSpPr>
        <p:spPr bwMode="auto">
          <a:xfrm>
            <a:off x="5929314" y="5072063"/>
            <a:ext cx="6751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C</a:t>
            </a:r>
          </a:p>
        </p:txBody>
      </p:sp>
      <p:sp>
        <p:nvSpPr>
          <p:cNvPr id="5147" name="Rectangle 59">
            <a:extLst>
              <a:ext uri="{FF2B5EF4-FFF2-40B4-BE49-F238E27FC236}">
                <a16:creationId xmlns:a16="http://schemas.microsoft.com/office/drawing/2014/main" id="{32105B32-D079-47D1-A359-8DED14253BED}"/>
              </a:ext>
            </a:extLst>
          </p:cNvPr>
          <p:cNvSpPr>
            <a:spLocks noChangeArrowheads="1"/>
          </p:cNvSpPr>
          <p:nvPr/>
        </p:nvSpPr>
        <p:spPr bwMode="auto">
          <a:xfrm>
            <a:off x="7210425" y="2701948"/>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dirty="0" smtClean="0">
                <a:solidFill>
                  <a:schemeClr val="bg1"/>
                </a:solidFill>
                <a:latin typeface="Arial" panose="020B0604020202020204" pitchFamily="34" charset="0"/>
              </a:rPr>
              <a:t>Khái quát một số đề tài cùng lĩnh vực</a:t>
            </a:r>
            <a:endParaRPr lang="en-US" altLang="en-US" sz="1400" b="1" dirty="0">
              <a:solidFill>
                <a:schemeClr val="bg1"/>
              </a:solidFill>
              <a:latin typeface="Arial" panose="020B0604020202020204" pitchFamily="34" charset="0"/>
            </a:endParaRPr>
          </a:p>
        </p:txBody>
      </p:sp>
      <p:sp>
        <p:nvSpPr>
          <p:cNvPr id="5148" name="Rectangle 61">
            <a:extLst>
              <a:ext uri="{FF2B5EF4-FFF2-40B4-BE49-F238E27FC236}">
                <a16:creationId xmlns:a16="http://schemas.microsoft.com/office/drawing/2014/main" id="{0CB1333E-28E6-467F-9865-3AADC4C9A92B}"/>
              </a:ext>
            </a:extLst>
          </p:cNvPr>
          <p:cNvSpPr>
            <a:spLocks noChangeArrowheads="1"/>
          </p:cNvSpPr>
          <p:nvPr/>
        </p:nvSpPr>
        <p:spPr bwMode="auto">
          <a:xfrm>
            <a:off x="7210425" y="3930204"/>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dirty="0" smtClean="0">
                <a:solidFill>
                  <a:schemeClr val="bg1"/>
                </a:solidFill>
                <a:latin typeface="Arial" panose="020B0604020202020204" pitchFamily="34" charset="0"/>
              </a:rPr>
              <a:t>Mô tả quy trình chấm điểm hiện tại của Đại học Cần Thơ</a:t>
            </a:r>
            <a:endParaRPr lang="en-US" altLang="en-US" sz="1400" b="1" dirty="0">
              <a:solidFill>
                <a:schemeClr val="bg1"/>
              </a:solidFill>
              <a:latin typeface="Arial" panose="020B0604020202020204" pitchFamily="34" charset="0"/>
            </a:endParaRPr>
          </a:p>
        </p:txBody>
      </p:sp>
      <p:sp>
        <p:nvSpPr>
          <p:cNvPr id="5149" name="Rectangle 62">
            <a:extLst>
              <a:ext uri="{FF2B5EF4-FFF2-40B4-BE49-F238E27FC236}">
                <a16:creationId xmlns:a16="http://schemas.microsoft.com/office/drawing/2014/main" id="{8997E67A-841D-45E3-B4D7-CC795E15C6C1}"/>
              </a:ext>
            </a:extLst>
          </p:cNvPr>
          <p:cNvSpPr>
            <a:spLocks noChangeArrowheads="1"/>
          </p:cNvSpPr>
          <p:nvPr/>
        </p:nvSpPr>
        <p:spPr bwMode="auto">
          <a:xfrm>
            <a:off x="7202596" y="5143229"/>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dirty="0" smtClean="0">
                <a:solidFill>
                  <a:schemeClr val="bg1"/>
                </a:solidFill>
                <a:latin typeface="Arial" panose="020B0604020202020204" pitchFamily="34" charset="0"/>
              </a:rPr>
              <a:t>Các hạn chế của quy trình chấm điểm hiện tại</a:t>
            </a:r>
            <a:endParaRPr lang="en-US" altLang="en-US" sz="1400" b="1" dirty="0">
              <a:solidFill>
                <a:schemeClr val="bg1"/>
              </a:solidFill>
              <a:latin typeface="Arial" panose="020B0604020202020204" pitchFamily="34" charset="0"/>
            </a:endParaRPr>
          </a:p>
        </p:txBody>
      </p:sp>
      <p:sp>
        <p:nvSpPr>
          <p:cNvPr id="35" name="Rectangle 25">
            <a:extLst>
              <a:ext uri="{FF2B5EF4-FFF2-40B4-BE49-F238E27FC236}">
                <a16:creationId xmlns:a16="http://schemas.microsoft.com/office/drawing/2014/main" id="{8111B5E2-A063-4511-82D3-237291511D46}"/>
              </a:ext>
            </a:extLst>
          </p:cNvPr>
          <p:cNvSpPr>
            <a:spLocks noChangeArrowheads="1"/>
          </p:cNvSpPr>
          <p:nvPr/>
        </p:nvSpPr>
        <p:spPr bwMode="auto">
          <a:xfrm rot="20122215">
            <a:off x="2687056" y="4397169"/>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dirty="0" smtClean="0">
                <a:solidFill>
                  <a:srgbClr val="FFFFFF"/>
                </a:solidFill>
                <a:latin typeface="Arial" panose="020B0604020202020204" pitchFamily="34" charset="0"/>
              </a:rPr>
              <a:t>QUY TRÌNH HIỆN TẠI</a:t>
            </a:r>
            <a:endParaRPr lang="en-US" altLang="en-US" b="1" dirty="0">
              <a:solidFill>
                <a:srgbClr val="FFFFFF"/>
              </a:solidFill>
              <a:latin typeface="Arial" panose="020B0604020202020204" pitchFamily="34" charset="0"/>
            </a:endParaRPr>
          </a:p>
        </p:txBody>
      </p:sp>
      <p:sp>
        <p:nvSpPr>
          <p:cNvPr id="42" name="Rectangle 25">
            <a:extLst>
              <a:ext uri="{FF2B5EF4-FFF2-40B4-BE49-F238E27FC236}">
                <a16:creationId xmlns:a16="http://schemas.microsoft.com/office/drawing/2014/main" id="{F32CD991-DF8A-4070-ABE0-5A20023ED0C3}"/>
              </a:ext>
            </a:extLst>
          </p:cNvPr>
          <p:cNvSpPr>
            <a:spLocks noChangeArrowheads="1"/>
          </p:cNvSpPr>
          <p:nvPr/>
        </p:nvSpPr>
        <p:spPr bwMode="auto">
          <a:xfrm rot="20088524">
            <a:off x="2237314" y="3405465"/>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dirty="0" smtClean="0">
                <a:solidFill>
                  <a:srgbClr val="FFFFFF"/>
                </a:solidFill>
                <a:latin typeface="Arial" panose="020B0604020202020204" pitchFamily="34" charset="0"/>
              </a:rPr>
              <a:t>NGHIÊN CỨU CÙNG LĨNH VỰC</a:t>
            </a:r>
            <a:endParaRPr lang="en-US" altLang="en-US" b="1" dirty="0">
              <a:solidFill>
                <a:srgbClr val="FFFFFF"/>
              </a:solidFill>
              <a:latin typeface="Arial" panose="020B0604020202020204" pitchFamily="34" charset="0"/>
            </a:endParaRPr>
          </a:p>
        </p:txBody>
      </p:sp>
      <p:sp>
        <p:nvSpPr>
          <p:cNvPr id="43" name="Rectangle 25">
            <a:extLst>
              <a:ext uri="{FF2B5EF4-FFF2-40B4-BE49-F238E27FC236}">
                <a16:creationId xmlns:a16="http://schemas.microsoft.com/office/drawing/2014/main" id="{B661A561-ACA7-464B-9B7C-911C2DB6B024}"/>
              </a:ext>
            </a:extLst>
          </p:cNvPr>
          <p:cNvSpPr>
            <a:spLocks noChangeArrowheads="1"/>
          </p:cNvSpPr>
          <p:nvPr/>
        </p:nvSpPr>
        <p:spPr bwMode="auto">
          <a:xfrm rot="20133842">
            <a:off x="2887056" y="5479958"/>
            <a:ext cx="4572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1600" b="1" dirty="0" smtClean="0">
                <a:solidFill>
                  <a:srgbClr val="FFFFFF"/>
                </a:solidFill>
                <a:latin typeface="Arial" panose="020B0604020202020204" pitchFamily="34" charset="0"/>
              </a:rPr>
              <a:t>CÁC HẠN CHẾ</a:t>
            </a:r>
            <a:endParaRPr lang="en-US" altLang="en-US" sz="1600" b="1" dirty="0">
              <a:solidFill>
                <a:srgbClr val="FFFFFF"/>
              </a:solidFill>
              <a:latin typeface="Arial" panose="020B0604020202020204" pitchFamily="34" charset="0"/>
            </a:endParaRPr>
          </a:p>
        </p:txBody>
      </p:sp>
      <p:sp>
        <p:nvSpPr>
          <p:cNvPr id="48" name="TextBox 19">
            <a:extLst>
              <a:ext uri="{FF2B5EF4-FFF2-40B4-BE49-F238E27FC236}">
                <a16:creationId xmlns:a16="http://schemas.microsoft.com/office/drawing/2014/main" id="{ED2B422C-689F-40F5-80E4-8B800E8669F0}"/>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dirty="0">
                <a:solidFill>
                  <a:schemeClr val="bg1"/>
                </a:solidFill>
                <a:latin typeface="Arial" panose="020B0604020202020204" pitchFamily="34" charset="0"/>
              </a:rPr>
              <a:t>HỆ THỐNG CHẤM ĐIỂM RÈN LUYỆN TRỰC TUYẾN</a:t>
            </a:r>
          </a:p>
        </p:txBody>
      </p:sp>
      <p:sp>
        <p:nvSpPr>
          <p:cNvPr id="2" name="Rectangle 1">
            <a:extLst>
              <a:ext uri="{FF2B5EF4-FFF2-40B4-BE49-F238E27FC236}">
                <a16:creationId xmlns:a16="http://schemas.microsoft.com/office/drawing/2014/main" id="{D8E0A0CC-11F3-4480-B253-9A00EA8DCAF3}"/>
              </a:ext>
            </a:extLst>
          </p:cNvPr>
          <p:cNvSpPr/>
          <p:nvPr/>
        </p:nvSpPr>
        <p:spPr>
          <a:xfrm rot="21311493">
            <a:off x="3902512" y="1417762"/>
            <a:ext cx="2518639" cy="369332"/>
          </a:xfrm>
          <a:prstGeom prst="rect">
            <a:avLst/>
          </a:prstGeom>
        </p:spPr>
        <p:txBody>
          <a:bodyPr wrap="none">
            <a:spAutoFit/>
          </a:bodyPr>
          <a:lstStyle/>
          <a:p>
            <a:pPr lvl="2" algn="ctr">
              <a:defRPr/>
            </a:pPr>
            <a:r>
              <a:rPr lang="en-US" b="1" dirty="0" smtClean="0">
                <a:latin typeface="Arial" panose="020B0604020202020204" pitchFamily="34" charset="0"/>
                <a:cs typeface="Arial" panose="020B0604020202020204" pitchFamily="34" charset="0"/>
              </a:rPr>
              <a:t>TỔNG QUAN</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17790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4641014" cy="1732017"/>
            <a:chOff x="6850019" y="637106"/>
            <a:chExt cx="4641014"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2448" y="964541"/>
              <a:ext cx="3168585"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231181">
            <a:off x="1440881" y="1143692"/>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dirty="0">
                <a:solidFill>
                  <a:srgbClr val="FFFFFF"/>
                </a:solidFill>
                <a:latin typeface="Arial" panose="020B0604020202020204" pitchFamily="34" charset="0"/>
              </a:rPr>
              <a:t>ĐẶT VẤN ĐỀ</a:t>
            </a:r>
          </a:p>
        </p:txBody>
      </p:sp>
      <p:sp>
        <p:nvSpPr>
          <p:cNvPr id="14" name="TextBox 20">
            <a:extLst>
              <a:ext uri="{FF2B5EF4-FFF2-40B4-BE49-F238E27FC236}">
                <a16:creationId xmlns:a16="http://schemas.microsoft.com/office/drawing/2014/main" id="{74E52C0D-C891-4B6A-B0A0-24AAEC8ACB16}"/>
              </a:ext>
            </a:extLst>
          </p:cNvPr>
          <p:cNvSpPr txBox="1">
            <a:spLocks noChangeArrowheads="1"/>
          </p:cNvSpPr>
          <p:nvPr/>
        </p:nvSpPr>
        <p:spPr bwMode="auto">
          <a:xfrm>
            <a:off x="951089" y="886908"/>
            <a:ext cx="549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1</a:t>
            </a:r>
          </a:p>
        </p:txBody>
      </p:sp>
      <p:sp>
        <p:nvSpPr>
          <p:cNvPr id="2" name="Rectangle 1"/>
          <p:cNvSpPr/>
          <p:nvPr/>
        </p:nvSpPr>
        <p:spPr>
          <a:xfrm>
            <a:off x="267419" y="2026085"/>
            <a:ext cx="11802661" cy="4690515"/>
          </a:xfrm>
          <a:prstGeom prst="rect">
            <a:avLst/>
          </a:prstGeom>
        </p:spPr>
        <p:txBody>
          <a:bodyPr wrap="square">
            <a:spAutoFit/>
          </a:bodyPr>
          <a:lstStyle/>
          <a:p>
            <a:pPr algn="ctr">
              <a:lnSpc>
                <a:spcPct val="90000"/>
              </a:lnSpc>
            </a:pPr>
            <a:r>
              <a:rPr lang="en-US" sz="2000" b="1" dirty="0" smtClean="0">
                <a:solidFill>
                  <a:srgbClr val="FFC000"/>
                </a:solidFill>
                <a:latin typeface="Tahoma" panose="020B0604030504040204" pitchFamily="34" charset="0"/>
                <a:ea typeface="Tahoma" panose="020B0604030504040204" pitchFamily="34" charset="0"/>
                <a:cs typeface="Tahoma" panose="020B0604030504040204" pitchFamily="34" charset="0"/>
              </a:rPr>
              <a:t>Hiện tại có một số đề tài trong lĩnh vực như</a:t>
            </a:r>
          </a:p>
          <a:p>
            <a:pPr>
              <a:lnSpc>
                <a:spcPct val="90000"/>
              </a:lnSpc>
            </a:pPr>
            <a:endParaRPr lang="en-US" sz="2000" b="1" dirty="0" smtClean="0">
              <a:solidFill>
                <a:srgbClr val="FFC000"/>
              </a:solidFill>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r>
              <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Ứng dụng </a:t>
            </a: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HCMCity </a:t>
            </a:r>
            <a:r>
              <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STUDENTS</a:t>
            </a:r>
          </a:p>
          <a:p>
            <a:pPr marL="504000" indent="-342900">
              <a:lnSpc>
                <a:spcPct val="90000"/>
              </a:lnSpc>
              <a:buFont typeface="Wingdings" panose="05000000000000000000" pitchFamily="2" charset="2"/>
              <a:buChar char="Ø"/>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r>
              <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Ứng dụng BK Youth và BK </a:t>
            </a: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Student</a:t>
            </a: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Xây </a:t>
            </a:r>
            <a:r>
              <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dựng ứng dụng web quản lý công tác xét điểm rèn luyện khoa CNTT &amp; TT </a:t>
            </a:r>
          </a:p>
          <a:p>
            <a:pPr marL="504000" indent="-342900">
              <a:lnSpc>
                <a:spcPct val="90000"/>
              </a:lnSpc>
              <a:buFont typeface="Wingdings" panose="05000000000000000000" pitchFamily="2" charset="2"/>
              <a:buChar char="Ø"/>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r>
              <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Phân tích thống kê điểm rèn luyện và kết quả học tập của sinh viên trường Đại học Cần Thơ giai đoạn 2007 - 2011</a:t>
            </a: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r>
              <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Ứng dụng Harvard Mobile của đại học </a:t>
            </a: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Harvard</a:t>
            </a: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r>
              <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Ứng dụng Yale , Yale Educational </a:t>
            </a: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Travel</a:t>
            </a:r>
          </a:p>
          <a:p>
            <a:pPr marL="504000" indent="-342900">
              <a:lnSpc>
                <a:spcPct val="90000"/>
              </a:lnSpc>
              <a:buFont typeface="Wingdings" panose="05000000000000000000" pitchFamily="2" charset="2"/>
              <a:buChar char="Ø"/>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r>
              <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Ứng dụng UCL Go! – Student </a:t>
            </a: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Edition</a:t>
            </a: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a:lnSpc>
                <a:spcPct val="90000"/>
              </a:lnSpc>
            </a:pPr>
            <a:endParaRPr lang="en-US" sz="2000" b="1" dirty="0" smtClean="0">
              <a:ln w="0"/>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algn="ctr">
              <a:lnSpc>
                <a:spcPct val="90000"/>
              </a:lnSpc>
            </a:pPr>
            <a:r>
              <a:rPr lang="en-US" sz="2000" b="1" dirty="0" smtClean="0">
                <a:ln w="0"/>
                <a:solidFill>
                  <a:schemeClr val="accent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=&gt; Nhìn chung các ứng dụng chủ yếu xoay quanh hỗ trợ sinh viên trong các hoạt động</a:t>
            </a:r>
            <a:endParaRPr lang="en-US" sz="2000" b="1" dirty="0">
              <a:ln w="0"/>
              <a:solidFill>
                <a:schemeClr val="accent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15" name="TextBox 14"/>
          <p:cNvSpPr txBox="1"/>
          <p:nvPr/>
        </p:nvSpPr>
        <p:spPr>
          <a:xfrm>
            <a:off x="5761588" y="1139284"/>
            <a:ext cx="5925020"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none" rtlCol="0">
            <a:spAutoFit/>
          </a:bodyPr>
          <a:lstStyle/>
          <a:p>
            <a:pPr algn="ctr"/>
            <a:r>
              <a:rPr lang="en-US" sz="2400" b="1" dirty="0" smtClean="0">
                <a:latin typeface="Arial" panose="020B0604020202020204" pitchFamily="34" charset="0"/>
                <a:cs typeface="Arial" panose="020B0604020202020204" pitchFamily="34" charset="0"/>
              </a:rPr>
              <a:t>Các đề tài và nghiên cứu cùng lĩnh vực</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67647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4641014" cy="1732017"/>
            <a:chOff x="6850019" y="637106"/>
            <a:chExt cx="4641014"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2448" y="964541"/>
              <a:ext cx="3168585"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231181">
            <a:off x="1440881" y="1143692"/>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a:solidFill>
                  <a:srgbClr val="FFFFFF"/>
                </a:solidFill>
                <a:latin typeface="Arial" panose="020B0604020202020204" pitchFamily="34" charset="0"/>
              </a:rPr>
              <a:t>ĐẶT VẤN ĐỀ</a:t>
            </a:r>
          </a:p>
        </p:txBody>
      </p:sp>
      <p:sp>
        <p:nvSpPr>
          <p:cNvPr id="14" name="TextBox 20">
            <a:extLst>
              <a:ext uri="{FF2B5EF4-FFF2-40B4-BE49-F238E27FC236}">
                <a16:creationId xmlns:a16="http://schemas.microsoft.com/office/drawing/2014/main" id="{74E52C0D-C891-4B6A-B0A0-24AAEC8ACB16}"/>
              </a:ext>
            </a:extLst>
          </p:cNvPr>
          <p:cNvSpPr txBox="1">
            <a:spLocks noChangeArrowheads="1"/>
          </p:cNvSpPr>
          <p:nvPr/>
        </p:nvSpPr>
        <p:spPr bwMode="auto">
          <a:xfrm>
            <a:off x="951089" y="886908"/>
            <a:ext cx="549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1</a:t>
            </a:r>
          </a:p>
        </p:txBody>
      </p:sp>
      <p:sp>
        <p:nvSpPr>
          <p:cNvPr id="2" name="Rectangle 1"/>
          <p:cNvSpPr/>
          <p:nvPr/>
        </p:nvSpPr>
        <p:spPr>
          <a:xfrm>
            <a:off x="737305" y="2399119"/>
            <a:ext cx="10730195" cy="4191917"/>
          </a:xfrm>
          <a:prstGeom prst="rect">
            <a:avLst/>
          </a:prstGeom>
        </p:spPr>
        <p:txBody>
          <a:bodyPr wrap="square">
            <a:spAutoFit/>
          </a:bodyPr>
          <a:lstStyle/>
          <a:p>
            <a:pPr algn="ctr">
              <a:lnSpc>
                <a:spcPct val="90000"/>
              </a:lnSpc>
            </a:pPr>
            <a:r>
              <a:rPr lang="en-US" sz="2000" b="1" dirty="0" smtClean="0">
                <a:solidFill>
                  <a:srgbClr val="FFC000"/>
                </a:solidFill>
                <a:latin typeface="Tahoma" panose="020B0604030504040204" pitchFamily="34" charset="0"/>
                <a:ea typeface="Tahoma" panose="020B0604030504040204" pitchFamily="34" charset="0"/>
                <a:cs typeface="Tahoma" panose="020B0604030504040204" pitchFamily="34" charset="0"/>
              </a:rPr>
              <a:t>Hiện tại quy trình chấm điểm rèn luyện hiện tại được thực hiện qua nhiều khâu:</a:t>
            </a:r>
          </a:p>
          <a:p>
            <a:pPr>
              <a:lnSpc>
                <a:spcPct val="90000"/>
              </a:lnSpc>
            </a:pPr>
            <a:endParaRPr lang="en-US" sz="2000" b="1" dirty="0" smtClean="0">
              <a:solidFill>
                <a:srgbClr val="FFC000"/>
              </a:solidFill>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Nhà trường ra quyết định, quy định về quy cách chấm điểm cho học kỳ, kỳ hạn chấm điểm và tổng hợp.</a:t>
            </a:r>
          </a:p>
          <a:p>
            <a:pPr marL="504000" indent="-342900">
              <a:lnSpc>
                <a:spcPct val="90000"/>
              </a:lnSpc>
              <a:buFont typeface="Wingdings" panose="05000000000000000000" pitchFamily="2" charset="2"/>
              <a:buChar char="Ø"/>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Các đơn vị nhận thông tin và triển khai phát phiếu điểm rèn luyện đến sinh viên.</a:t>
            </a: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Sinh viên tự chấm điểm rèn luyện bằng phiếu chấm điểm khổ giấy A3.</a:t>
            </a:r>
          </a:p>
          <a:p>
            <a:pPr marL="504000" indent="-342900">
              <a:lnSpc>
                <a:spcPct val="90000"/>
              </a:lnSpc>
              <a:buFont typeface="Wingdings" panose="05000000000000000000" pitchFamily="2" charset="2"/>
              <a:buChar char="Ø"/>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Cố vấn xem các phiếu chấm, điều chỉnh và chấm lại sau đó gửi bản điểm đi.</a:t>
            </a: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Nhà trường tổng hợp và đưa điểm lên hệ thống quản lý.</a:t>
            </a:r>
          </a:p>
          <a:p>
            <a:pPr marL="504000" indent="-342900">
              <a:lnSpc>
                <a:spcPct val="90000"/>
              </a:lnSpc>
              <a:buFont typeface="Wingdings" panose="05000000000000000000" pitchFamily="2" charset="2"/>
              <a:buChar char="Ø"/>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Sinh viên được xem điểm rèn luyện chính thức của mình.</a:t>
            </a:r>
          </a:p>
          <a:p>
            <a:pPr>
              <a:lnSpc>
                <a:spcPct val="90000"/>
              </a:lnSpc>
            </a:pPr>
            <a:endParaRPr lang="en-US" sz="2000" b="1" dirty="0" smtClean="0">
              <a:ln w="0"/>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algn="ctr">
              <a:lnSpc>
                <a:spcPct val="90000"/>
              </a:lnSpc>
            </a:pPr>
            <a:r>
              <a:rPr lang="en-US" sz="2000" b="1" dirty="0" smtClean="0">
                <a:ln w="0"/>
                <a:solidFill>
                  <a:schemeClr val="accent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=&gt; Thực hiện thủ công qua nhiều bước gây nhiều khó khăn</a:t>
            </a:r>
            <a:endParaRPr lang="en-US" sz="2000" b="1" dirty="0">
              <a:ln w="0"/>
              <a:solidFill>
                <a:schemeClr val="accent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15" name="TextBox 14"/>
          <p:cNvSpPr txBox="1"/>
          <p:nvPr/>
        </p:nvSpPr>
        <p:spPr>
          <a:xfrm>
            <a:off x="5796043" y="1139284"/>
            <a:ext cx="5856090"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none" rtlCol="0">
            <a:spAutoFit/>
          </a:bodyPr>
          <a:lstStyle/>
          <a:p>
            <a:pPr algn="ctr"/>
            <a:r>
              <a:rPr lang="en-US" sz="2400" b="1" dirty="0">
                <a:latin typeface="Arial" panose="020B0604020202020204" pitchFamily="34" charset="0"/>
                <a:cs typeface="Arial" panose="020B0604020202020204" pitchFamily="34" charset="0"/>
              </a:rPr>
              <a:t>Quy trình chấm điểm rèn luyện hiện tại</a:t>
            </a:r>
          </a:p>
        </p:txBody>
      </p:sp>
    </p:spTree>
    <p:extLst>
      <p:ext uri="{BB962C8B-B14F-4D97-AF65-F5344CB8AC3E}">
        <p14:creationId xmlns:p14="http://schemas.microsoft.com/office/powerpoint/2010/main" val="16628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37305" y="687235"/>
            <a:ext cx="4641014" cy="1732017"/>
            <a:chOff x="6850019" y="637106"/>
            <a:chExt cx="4641014"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2448" y="964541"/>
              <a:ext cx="3168585"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231181">
            <a:off x="1440881" y="1143692"/>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a:solidFill>
                  <a:srgbClr val="FFFFFF"/>
                </a:solidFill>
                <a:latin typeface="Arial" panose="020B0604020202020204" pitchFamily="34" charset="0"/>
              </a:rPr>
              <a:t>ĐẶT VẤN ĐỀ</a:t>
            </a:r>
          </a:p>
        </p:txBody>
      </p:sp>
      <p:sp>
        <p:nvSpPr>
          <p:cNvPr id="14" name="TextBox 20">
            <a:extLst>
              <a:ext uri="{FF2B5EF4-FFF2-40B4-BE49-F238E27FC236}">
                <a16:creationId xmlns:a16="http://schemas.microsoft.com/office/drawing/2014/main" id="{74E52C0D-C891-4B6A-B0A0-24AAEC8ACB16}"/>
              </a:ext>
            </a:extLst>
          </p:cNvPr>
          <p:cNvSpPr txBox="1">
            <a:spLocks noChangeArrowheads="1"/>
          </p:cNvSpPr>
          <p:nvPr/>
        </p:nvSpPr>
        <p:spPr bwMode="auto">
          <a:xfrm>
            <a:off x="951089" y="886908"/>
            <a:ext cx="549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1</a:t>
            </a:r>
          </a:p>
        </p:txBody>
      </p:sp>
      <p:sp>
        <p:nvSpPr>
          <p:cNvPr id="2" name="Rectangle 1"/>
          <p:cNvSpPr/>
          <p:nvPr/>
        </p:nvSpPr>
        <p:spPr>
          <a:xfrm>
            <a:off x="1995148" y="2513581"/>
            <a:ext cx="8699303" cy="3527119"/>
          </a:xfrm>
          <a:prstGeom prst="rect">
            <a:avLst/>
          </a:prstGeom>
        </p:spPr>
        <p:txBody>
          <a:bodyPr wrap="square">
            <a:spAutoFit/>
          </a:bodyPr>
          <a:lstStyle/>
          <a:p>
            <a:pPr>
              <a:lnSpc>
                <a:spcPct val="90000"/>
              </a:lnSpc>
            </a:pPr>
            <a:r>
              <a:rPr lang="en-US" sz="2400" b="1" dirty="0" smtClean="0">
                <a:solidFill>
                  <a:srgbClr val="FFC000"/>
                </a:solidFill>
                <a:latin typeface="Tahoma" panose="020B0604030504040204" pitchFamily="34" charset="0"/>
                <a:ea typeface="Tahoma" panose="020B0604030504040204" pitchFamily="34" charset="0"/>
                <a:cs typeface="Tahoma" panose="020B0604030504040204" pitchFamily="34" charset="0"/>
              </a:rPr>
              <a:t>Trong quá trình thực hiện chấm điểm rèn luyện còn gặp một số khó khăn</a:t>
            </a:r>
          </a:p>
          <a:p>
            <a:pPr>
              <a:lnSpc>
                <a:spcPct val="90000"/>
              </a:lnSpc>
            </a:pPr>
            <a:endParaRPr lang="vi-VN" sz="2000" dirty="0"/>
          </a:p>
          <a:p>
            <a:pPr marL="347472" indent="-347472">
              <a:lnSpc>
                <a:spcPct val="90000"/>
              </a:lnSpc>
              <a:buFont typeface="Wingdings" panose="05000000000000000000" pitchFamily="2" charset="2"/>
              <a:buChar char="Ø"/>
            </a:pPr>
            <a:r>
              <a:rPr lang="en-US" sz="2000" b="1" dirty="0" smtClean="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Chi phí: ~46.200.000 VNĐ</a:t>
            </a:r>
          </a:p>
          <a:p>
            <a:pPr marL="347472" indent="-347472">
              <a:lnSpc>
                <a:spcPct val="90000"/>
              </a:lnSpc>
              <a:buFont typeface="Wingdings" panose="05000000000000000000" pitchFamily="2" charset="2"/>
              <a:buChar char="Ø"/>
            </a:pPr>
            <a:endParaRPr lang="vi-VN" sz="2000" dirty="0">
              <a:solidFill>
                <a:schemeClr val="bg1"/>
              </a:solidFill>
            </a:endParaRPr>
          </a:p>
          <a:p>
            <a:pPr marL="347472" indent="-347472">
              <a:lnSpc>
                <a:spcPct val="90000"/>
              </a:lnSpc>
              <a:buFont typeface="Wingdings" panose="05000000000000000000" pitchFamily="2" charset="2"/>
              <a:buChar char="Ø"/>
            </a:pPr>
            <a:r>
              <a:rPr lang="en-US" sz="2000" b="1" dirty="0" smtClean="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Về mặt địa lý</a:t>
            </a:r>
          </a:p>
          <a:p>
            <a:pPr>
              <a:lnSpc>
                <a:spcPct val="90000"/>
              </a:lnSpc>
            </a:pPr>
            <a:endParaRPr lang="vi-VN" sz="2000" dirty="0">
              <a:solidFill>
                <a:schemeClr val="bg1"/>
              </a:solidFill>
            </a:endParaRPr>
          </a:p>
          <a:p>
            <a:pPr marL="347472" indent="-347472">
              <a:lnSpc>
                <a:spcPct val="90000"/>
              </a:lnSpc>
              <a:buFont typeface="Wingdings" panose="05000000000000000000" pitchFamily="2" charset="2"/>
              <a:buChar char="Ø"/>
            </a:pPr>
            <a:r>
              <a:rPr lang="en-US" sz="2000" b="1" dirty="0" smtClean="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Về mặt thời gian</a:t>
            </a:r>
          </a:p>
          <a:p>
            <a:pPr>
              <a:lnSpc>
                <a:spcPct val="90000"/>
              </a:lnSpc>
            </a:pPr>
            <a:endParaRPr lang="vi-VN" sz="2000" dirty="0">
              <a:solidFill>
                <a:schemeClr val="bg1"/>
              </a:solidFill>
            </a:endParaRPr>
          </a:p>
          <a:p>
            <a:pPr marL="347472" indent="-347472">
              <a:lnSpc>
                <a:spcPct val="90000"/>
              </a:lnSpc>
              <a:buFont typeface="Wingdings" panose="05000000000000000000" pitchFamily="2" charset="2"/>
              <a:buChar char="Ø"/>
            </a:pPr>
            <a:r>
              <a:rPr lang="en-US" sz="2000" b="1" dirty="0" smtClean="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Về lưu trữ và truy vấn</a:t>
            </a:r>
          </a:p>
          <a:p>
            <a:pPr marL="347472" indent="-347472">
              <a:lnSpc>
                <a:spcPct val="90000"/>
              </a:lnSpc>
              <a:buFont typeface="Wingdings" panose="05000000000000000000" pitchFamily="2" charset="2"/>
              <a:buChar char="Ø"/>
            </a:pPr>
            <a:endParaRPr lang="en-US" sz="2000" b="1" dirty="0" smtClean="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347472" indent="-347472">
              <a:lnSpc>
                <a:spcPct val="90000"/>
              </a:lnSpc>
              <a:buFont typeface="Wingdings" panose="05000000000000000000" pitchFamily="2" charset="2"/>
              <a:buChar char="Ø"/>
            </a:pPr>
            <a:r>
              <a:rPr lang="en-US" sz="2000" b="1" dirty="0" smtClean="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Về tính thống nhất</a:t>
            </a:r>
            <a:endParaRPr lang="vi-VN" sz="2000" dirty="0">
              <a:solidFill>
                <a:schemeClr val="bg1"/>
              </a:solidFill>
              <a:effectLst/>
            </a:endParaRPr>
          </a:p>
        </p:txBody>
      </p:sp>
      <p:sp>
        <p:nvSpPr>
          <p:cNvPr id="12" name="TextBox 11"/>
          <p:cNvSpPr txBox="1"/>
          <p:nvPr/>
        </p:nvSpPr>
        <p:spPr>
          <a:xfrm>
            <a:off x="5734482" y="1298084"/>
            <a:ext cx="5250510"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400" b="1" dirty="0">
                <a:latin typeface="Arial" panose="020B0604020202020204" pitchFamily="34" charset="0"/>
                <a:cs typeface="Arial" panose="020B0604020202020204" pitchFamily="34" charset="0"/>
              </a:rPr>
              <a:t>Một số mặt hạn </a:t>
            </a:r>
            <a:r>
              <a:rPr lang="en-US" sz="2400" b="1" dirty="0" smtClean="0">
                <a:latin typeface="Arial" panose="020B0604020202020204" pitchFamily="34" charset="0"/>
                <a:cs typeface="Arial" panose="020B0604020202020204" pitchFamily="34" charset="0"/>
              </a:rPr>
              <a:t>chế</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8303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45" descr="shadow_1_m">
            <a:extLst>
              <a:ext uri="{FF2B5EF4-FFF2-40B4-BE49-F238E27FC236}">
                <a16:creationId xmlns:a16="http://schemas.microsoft.com/office/drawing/2014/main" id="{2028F6B2-468D-49E5-B110-8562EA68C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1411"/>
          <a:stretch>
            <a:fillRect/>
          </a:stretch>
        </p:blipFill>
        <p:spPr bwMode="gray">
          <a:xfrm>
            <a:off x="5886451" y="192089"/>
            <a:ext cx="80963" cy="717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4" name="Group 18">
            <a:extLst>
              <a:ext uri="{FF2B5EF4-FFF2-40B4-BE49-F238E27FC236}">
                <a16:creationId xmlns:a16="http://schemas.microsoft.com/office/drawing/2014/main" id="{4F6F3932-5A31-43ED-8EA9-ACA2BF9FFAC5}"/>
              </a:ext>
            </a:extLst>
          </p:cNvPr>
          <p:cNvGrpSpPr>
            <a:grpSpLocks/>
          </p:cNvGrpSpPr>
          <p:nvPr/>
        </p:nvGrpSpPr>
        <p:grpSpPr bwMode="auto">
          <a:xfrm rot="1312940">
            <a:off x="3640934" y="471212"/>
            <a:ext cx="4652962" cy="2633662"/>
            <a:chOff x="712225" y="1282700"/>
            <a:chExt cx="4653526" cy="2634686"/>
          </a:xfrm>
        </p:grpSpPr>
        <p:sp>
          <p:nvSpPr>
            <p:cNvPr id="18" name="Rectangle 17">
              <a:extLst>
                <a:ext uri="{FF2B5EF4-FFF2-40B4-BE49-F238E27FC236}">
                  <a16:creationId xmlns:a16="http://schemas.microsoft.com/office/drawing/2014/main" id="{6DD3616B-6F49-4805-8350-E121EA3A4BEE}"/>
                </a:ext>
              </a:extLst>
            </p:cNvPr>
            <p:cNvSpPr/>
            <p:nvPr/>
          </p:nvSpPr>
          <p:spPr>
            <a:xfrm>
              <a:off x="712225" y="3115387"/>
              <a:ext cx="3250006" cy="801999"/>
            </a:xfrm>
            <a:prstGeom prst="rect">
              <a:avLst/>
            </a:prstGeom>
            <a:gradFill flip="none" rotWithShape="1">
              <a:gsLst>
                <a:gs pos="20000">
                  <a:srgbClr val="11AFEE">
                    <a:shade val="30000"/>
                    <a:satMod val="115000"/>
                    <a:lumMod val="80000"/>
                  </a:srgbClr>
                </a:gs>
                <a:gs pos="100000">
                  <a:srgbClr val="11AFEE">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10">
              <a:extLst>
                <a:ext uri="{FF2B5EF4-FFF2-40B4-BE49-F238E27FC236}">
                  <a16:creationId xmlns:a16="http://schemas.microsoft.com/office/drawing/2014/main" id="{C6502DD7-1745-42E4-981E-BC792265EAAE}"/>
                </a:ext>
              </a:extLst>
            </p:cNvPr>
            <p:cNvSpPr/>
            <p:nvPr/>
          </p:nvSpPr>
          <p:spPr>
            <a:xfrm>
              <a:off x="712225" y="1282700"/>
              <a:ext cx="3653280" cy="2634686"/>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3298" h="2634276">
                  <a:moveTo>
                    <a:pt x="459" y="2634276"/>
                  </a:moveTo>
                  <a:cubicBezTo>
                    <a:pt x="-1128" y="2367371"/>
                    <a:pt x="2047" y="2095705"/>
                    <a:pt x="460" y="1828800"/>
                  </a:cubicBezTo>
                  <a:lnTo>
                    <a:pt x="3653298" y="0"/>
                  </a:lnTo>
                  <a:lnTo>
                    <a:pt x="3653298" y="796413"/>
                  </a:lnTo>
                  <a:lnTo>
                    <a:pt x="459" y="2634276"/>
                  </a:lnTo>
                  <a:close/>
                </a:path>
              </a:pathLst>
            </a:custGeom>
            <a:gradFill flip="none" rotWithShape="1">
              <a:gsLst>
                <a:gs pos="0">
                  <a:srgbClr val="11AFEE">
                    <a:lumMod val="80000"/>
                  </a:srgbClr>
                </a:gs>
                <a:gs pos="35000">
                  <a:srgbClr val="11AFEE">
                    <a:shade val="67500"/>
                    <a:satMod val="115000"/>
                  </a:srgbClr>
                </a:gs>
                <a:gs pos="70000">
                  <a:srgbClr val="11AFEE">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reeform 12">
              <a:extLst>
                <a:ext uri="{FF2B5EF4-FFF2-40B4-BE49-F238E27FC236}">
                  <a16:creationId xmlns:a16="http://schemas.microsoft.com/office/drawing/2014/main" id="{19C66198-8E4A-43B3-A3EA-E5581A9252E7}"/>
                </a:ext>
              </a:extLst>
            </p:cNvPr>
            <p:cNvSpPr/>
            <p:nvPr/>
          </p:nvSpPr>
          <p:spPr>
            <a:xfrm>
              <a:off x="4363918" y="1282700"/>
              <a:ext cx="1001833" cy="805175"/>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800" b="1" dirty="0">
                  <a:solidFill>
                    <a:srgbClr val="FFFF00"/>
                  </a:solidFill>
                </a:rPr>
                <a:t>2</a:t>
              </a:r>
            </a:p>
          </p:txBody>
        </p:sp>
      </p:grpSp>
      <p:sp>
        <p:nvSpPr>
          <p:cNvPr id="32" name="Rectangle 31">
            <a:extLst>
              <a:ext uri="{FF2B5EF4-FFF2-40B4-BE49-F238E27FC236}">
                <a16:creationId xmlns:a16="http://schemas.microsoft.com/office/drawing/2014/main" id="{FB671E2E-522A-44FD-B5D6-2FC09C795CEA}"/>
              </a:ext>
            </a:extLst>
          </p:cNvPr>
          <p:cNvSpPr/>
          <p:nvPr/>
        </p:nvSpPr>
        <p:spPr>
          <a:xfrm>
            <a:off x="2866708" y="3973513"/>
            <a:ext cx="2436812" cy="804862"/>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019" h="805091">
                <a:moveTo>
                  <a:pt x="2381" y="800100"/>
                </a:moveTo>
                <a:cubicBezTo>
                  <a:pt x="1587" y="533400"/>
                  <a:pt x="794" y="266700"/>
                  <a:pt x="0" y="0"/>
                </a:cubicBezTo>
                <a:lnTo>
                  <a:pt x="2436019" y="2380"/>
                </a:lnTo>
                <a:lnTo>
                  <a:pt x="2436019" y="805091"/>
                </a:lnTo>
                <a:lnTo>
                  <a:pt x="2381" y="800100"/>
                </a:lnTo>
                <a:close/>
              </a:path>
            </a:pathLst>
          </a:custGeom>
          <a:gradFill flip="none" rotWithShape="1">
            <a:gsLst>
              <a:gs pos="20000">
                <a:srgbClr val="FFB236">
                  <a:shade val="30000"/>
                  <a:satMod val="115000"/>
                  <a:lumMod val="80000"/>
                </a:srgbClr>
              </a:gs>
              <a:gs pos="100000">
                <a:srgbClr val="FFB23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Freeform 32">
            <a:extLst>
              <a:ext uri="{FF2B5EF4-FFF2-40B4-BE49-F238E27FC236}">
                <a16:creationId xmlns:a16="http://schemas.microsoft.com/office/drawing/2014/main" id="{5C0869B6-FA8B-4C84-8690-2A85AE276A40}"/>
              </a:ext>
            </a:extLst>
          </p:cNvPr>
          <p:cNvSpPr/>
          <p:nvPr/>
        </p:nvSpPr>
        <p:spPr>
          <a:xfrm>
            <a:off x="2818077" y="2552701"/>
            <a:ext cx="3071550" cy="221932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9142" h="2219708">
                <a:moveTo>
                  <a:pt x="2382" y="2219708"/>
                </a:moveTo>
                <a:lnTo>
                  <a:pt x="0" y="1419608"/>
                </a:lnTo>
                <a:lnTo>
                  <a:pt x="2839142" y="0"/>
                </a:lnTo>
                <a:lnTo>
                  <a:pt x="2839142" y="796413"/>
                </a:lnTo>
                <a:lnTo>
                  <a:pt x="2382" y="2219708"/>
                </a:lnTo>
                <a:close/>
              </a:path>
            </a:pathLst>
          </a:custGeom>
          <a:gradFill flip="none" rotWithShape="1">
            <a:gsLst>
              <a:gs pos="0">
                <a:srgbClr val="FFB236">
                  <a:lumMod val="80000"/>
                </a:srgbClr>
              </a:gs>
              <a:gs pos="35000">
                <a:srgbClr val="FFB236">
                  <a:shade val="67500"/>
                  <a:satMod val="115000"/>
                </a:srgbClr>
              </a:gs>
              <a:gs pos="70000">
                <a:srgbClr val="FFB236">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4" name="Freeform 33">
            <a:extLst>
              <a:ext uri="{FF2B5EF4-FFF2-40B4-BE49-F238E27FC236}">
                <a16:creationId xmlns:a16="http://schemas.microsoft.com/office/drawing/2014/main" id="{7DCD328D-04D3-4E05-9A38-54EB80A6E0FC}"/>
              </a:ext>
            </a:extLst>
          </p:cNvPr>
          <p:cNvSpPr/>
          <p:nvPr/>
        </p:nvSpPr>
        <p:spPr>
          <a:xfrm>
            <a:off x="5883276" y="2552701"/>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B2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Rectangle 31">
            <a:extLst>
              <a:ext uri="{FF2B5EF4-FFF2-40B4-BE49-F238E27FC236}">
                <a16:creationId xmlns:a16="http://schemas.microsoft.com/office/drawing/2014/main" id="{D12167EF-3FAC-4641-A897-F7C7E90C4784}"/>
              </a:ext>
            </a:extLst>
          </p:cNvPr>
          <p:cNvSpPr/>
          <p:nvPr/>
        </p:nvSpPr>
        <p:spPr>
          <a:xfrm>
            <a:off x="3857626" y="4776789"/>
            <a:ext cx="1628775" cy="803275"/>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807244 w 2436019"/>
              <a:gd name="connsiteY4" fmla="*/ 802252 h 805091"/>
              <a:gd name="connsiteX5" fmla="*/ 2381 w 2436019"/>
              <a:gd name="connsiteY5" fmla="*/ 800100 h 805091"/>
              <a:gd name="connsiteX0" fmla="*/ 2381 w 2436019"/>
              <a:gd name="connsiteY0" fmla="*/ 800100 h 805091"/>
              <a:gd name="connsiteX1" fmla="*/ 0 w 2436019"/>
              <a:gd name="connsiteY1" fmla="*/ 0 h 805091"/>
              <a:gd name="connsiteX2" fmla="*/ 807244 w 2436019"/>
              <a:gd name="connsiteY2" fmla="*/ 2152 h 805091"/>
              <a:gd name="connsiteX3" fmla="*/ 2436019 w 2436019"/>
              <a:gd name="connsiteY3" fmla="*/ 2380 h 805091"/>
              <a:gd name="connsiteX4" fmla="*/ 2436019 w 2436019"/>
              <a:gd name="connsiteY4" fmla="*/ 805091 h 805091"/>
              <a:gd name="connsiteX5" fmla="*/ 807244 w 2436019"/>
              <a:gd name="connsiteY5" fmla="*/ 802252 h 805091"/>
              <a:gd name="connsiteX6" fmla="*/ 2381 w 2436019"/>
              <a:gd name="connsiteY6" fmla="*/ 800100 h 805091"/>
              <a:gd name="connsiteX0" fmla="*/ 0 w 2433638"/>
              <a:gd name="connsiteY0" fmla="*/ 797948 h 802939"/>
              <a:gd name="connsiteX1" fmla="*/ 804863 w 2433638"/>
              <a:gd name="connsiteY1" fmla="*/ 0 h 802939"/>
              <a:gd name="connsiteX2" fmla="*/ 2433638 w 2433638"/>
              <a:gd name="connsiteY2" fmla="*/ 228 h 802939"/>
              <a:gd name="connsiteX3" fmla="*/ 2433638 w 2433638"/>
              <a:gd name="connsiteY3" fmla="*/ 802939 h 802939"/>
              <a:gd name="connsiteX4" fmla="*/ 804863 w 2433638"/>
              <a:gd name="connsiteY4" fmla="*/ 800100 h 802939"/>
              <a:gd name="connsiteX5" fmla="*/ 0 w 2433638"/>
              <a:gd name="connsiteY5" fmla="*/ 797948 h 802939"/>
              <a:gd name="connsiteX0" fmla="*/ 0 w 1628775"/>
              <a:gd name="connsiteY0" fmla="*/ 800100 h 802939"/>
              <a:gd name="connsiteX1" fmla="*/ 0 w 1628775"/>
              <a:gd name="connsiteY1" fmla="*/ 0 h 802939"/>
              <a:gd name="connsiteX2" fmla="*/ 1628775 w 1628775"/>
              <a:gd name="connsiteY2" fmla="*/ 228 h 802939"/>
              <a:gd name="connsiteX3" fmla="*/ 1628775 w 1628775"/>
              <a:gd name="connsiteY3" fmla="*/ 802939 h 802939"/>
              <a:gd name="connsiteX4" fmla="*/ 0 w 1628775"/>
              <a:gd name="connsiteY4" fmla="*/ 800100 h 802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775" h="802939">
                <a:moveTo>
                  <a:pt x="0" y="800100"/>
                </a:moveTo>
                <a:lnTo>
                  <a:pt x="0" y="0"/>
                </a:lnTo>
                <a:lnTo>
                  <a:pt x="1628775" y="228"/>
                </a:lnTo>
                <a:lnTo>
                  <a:pt x="1628775" y="802939"/>
                </a:lnTo>
                <a:lnTo>
                  <a:pt x="0" y="800100"/>
                </a:lnTo>
                <a:close/>
              </a:path>
            </a:pathLst>
          </a:custGeom>
          <a:gradFill flip="none" rotWithShape="1">
            <a:gsLst>
              <a:gs pos="20000">
                <a:srgbClr val="505050">
                  <a:shade val="30000"/>
                  <a:satMod val="115000"/>
                  <a:lumMod val="80000"/>
                </a:srgbClr>
              </a:gs>
              <a:gs pos="100000">
                <a:srgbClr val="505050">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Freeform 35">
            <a:extLst>
              <a:ext uri="{FF2B5EF4-FFF2-40B4-BE49-F238E27FC236}">
                <a16:creationId xmlns:a16="http://schemas.microsoft.com/office/drawing/2014/main" id="{FED90C85-C388-46D7-9239-83D771909A11}"/>
              </a:ext>
            </a:extLst>
          </p:cNvPr>
          <p:cNvSpPr/>
          <p:nvPr/>
        </p:nvSpPr>
        <p:spPr>
          <a:xfrm>
            <a:off x="5883276" y="376237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Freeform 36">
            <a:extLst>
              <a:ext uri="{FF2B5EF4-FFF2-40B4-BE49-F238E27FC236}">
                <a16:creationId xmlns:a16="http://schemas.microsoft.com/office/drawing/2014/main" id="{81B6FD44-BBDE-4618-AE62-0A66D29C068D}"/>
              </a:ext>
            </a:extLst>
          </p:cNvPr>
          <p:cNvSpPr/>
          <p:nvPr/>
        </p:nvSpPr>
        <p:spPr>
          <a:xfrm>
            <a:off x="3856039" y="3762376"/>
            <a:ext cx="2033587" cy="1814513"/>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2382 w 2839142"/>
              <a:gd name="connsiteY5"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807244 w 2839142"/>
              <a:gd name="connsiteY5" fmla="*/ 1814511 h 2219708"/>
              <a:gd name="connsiteX6" fmla="*/ 2382 w 2839142"/>
              <a:gd name="connsiteY6" fmla="*/ 2219708 h 2219708"/>
              <a:gd name="connsiteX0" fmla="*/ 0 w 2836760"/>
              <a:gd name="connsiteY0" fmla="*/ 2219708 h 2219708"/>
              <a:gd name="connsiteX1" fmla="*/ 802481 w 2836760"/>
              <a:gd name="connsiteY1" fmla="*/ 1014411 h 2219708"/>
              <a:gd name="connsiteX2" fmla="*/ 2836760 w 2836760"/>
              <a:gd name="connsiteY2" fmla="*/ 0 h 2219708"/>
              <a:gd name="connsiteX3" fmla="*/ 2836760 w 2836760"/>
              <a:gd name="connsiteY3" fmla="*/ 796413 h 2219708"/>
              <a:gd name="connsiteX4" fmla="*/ 804862 w 2836760"/>
              <a:gd name="connsiteY4" fmla="*/ 1814511 h 2219708"/>
              <a:gd name="connsiteX5" fmla="*/ 0 w 2836760"/>
              <a:gd name="connsiteY5" fmla="*/ 2219708 h 2219708"/>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2381 w 2034279"/>
              <a:gd name="connsiteY4" fmla="*/ 1814511 h 1814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4279" h="1814511">
                <a:moveTo>
                  <a:pt x="2381" y="1814511"/>
                </a:moveTo>
                <a:cubicBezTo>
                  <a:pt x="1587" y="1547811"/>
                  <a:pt x="794" y="1281111"/>
                  <a:pt x="0" y="1014411"/>
                </a:cubicBezTo>
                <a:lnTo>
                  <a:pt x="2034279" y="0"/>
                </a:lnTo>
                <a:lnTo>
                  <a:pt x="2034279" y="796413"/>
                </a:lnTo>
                <a:lnTo>
                  <a:pt x="2381" y="1814511"/>
                </a:lnTo>
                <a:close/>
              </a:path>
            </a:pathLst>
          </a:custGeom>
          <a:gradFill flip="none" rotWithShape="1">
            <a:gsLst>
              <a:gs pos="0">
                <a:srgbClr val="505050">
                  <a:lumMod val="80000"/>
                </a:srgbClr>
              </a:gs>
              <a:gs pos="35000">
                <a:srgbClr val="505050">
                  <a:shade val="67500"/>
                  <a:satMod val="115000"/>
                </a:srgbClr>
              </a:gs>
              <a:gs pos="70000">
                <a:srgbClr val="505050">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Rectangle 31">
            <a:extLst>
              <a:ext uri="{FF2B5EF4-FFF2-40B4-BE49-F238E27FC236}">
                <a16:creationId xmlns:a16="http://schemas.microsoft.com/office/drawing/2014/main" id="{E77A5D71-46F1-492F-ABB5-4E60CE66A6B0}"/>
              </a:ext>
            </a:extLst>
          </p:cNvPr>
          <p:cNvSpPr/>
          <p:nvPr/>
        </p:nvSpPr>
        <p:spPr>
          <a:xfrm>
            <a:off x="4518966" y="5588001"/>
            <a:ext cx="819150" cy="804863"/>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807244 w 2436019"/>
              <a:gd name="connsiteY4" fmla="*/ 802252 h 805091"/>
              <a:gd name="connsiteX5" fmla="*/ 2381 w 2436019"/>
              <a:gd name="connsiteY5" fmla="*/ 800100 h 805091"/>
              <a:gd name="connsiteX0" fmla="*/ 2381 w 2436019"/>
              <a:gd name="connsiteY0" fmla="*/ 800100 h 805091"/>
              <a:gd name="connsiteX1" fmla="*/ 0 w 2436019"/>
              <a:gd name="connsiteY1" fmla="*/ 0 h 805091"/>
              <a:gd name="connsiteX2" fmla="*/ 807244 w 2436019"/>
              <a:gd name="connsiteY2" fmla="*/ 2152 h 805091"/>
              <a:gd name="connsiteX3" fmla="*/ 2436019 w 2436019"/>
              <a:gd name="connsiteY3" fmla="*/ 2380 h 805091"/>
              <a:gd name="connsiteX4" fmla="*/ 2436019 w 2436019"/>
              <a:gd name="connsiteY4" fmla="*/ 805091 h 805091"/>
              <a:gd name="connsiteX5" fmla="*/ 807244 w 2436019"/>
              <a:gd name="connsiteY5" fmla="*/ 802252 h 805091"/>
              <a:gd name="connsiteX6" fmla="*/ 2381 w 2436019"/>
              <a:gd name="connsiteY6" fmla="*/ 800100 h 805091"/>
              <a:gd name="connsiteX0" fmla="*/ 0 w 2433638"/>
              <a:gd name="connsiteY0" fmla="*/ 797948 h 802939"/>
              <a:gd name="connsiteX1" fmla="*/ 804863 w 2433638"/>
              <a:gd name="connsiteY1" fmla="*/ 0 h 802939"/>
              <a:gd name="connsiteX2" fmla="*/ 2433638 w 2433638"/>
              <a:gd name="connsiteY2" fmla="*/ 228 h 802939"/>
              <a:gd name="connsiteX3" fmla="*/ 2433638 w 2433638"/>
              <a:gd name="connsiteY3" fmla="*/ 802939 h 802939"/>
              <a:gd name="connsiteX4" fmla="*/ 804863 w 2433638"/>
              <a:gd name="connsiteY4" fmla="*/ 800100 h 802939"/>
              <a:gd name="connsiteX5" fmla="*/ 0 w 2433638"/>
              <a:gd name="connsiteY5" fmla="*/ 797948 h 802939"/>
              <a:gd name="connsiteX0" fmla="*/ 0 w 1628775"/>
              <a:gd name="connsiteY0" fmla="*/ 800100 h 802939"/>
              <a:gd name="connsiteX1" fmla="*/ 0 w 1628775"/>
              <a:gd name="connsiteY1" fmla="*/ 0 h 802939"/>
              <a:gd name="connsiteX2" fmla="*/ 1628775 w 1628775"/>
              <a:gd name="connsiteY2" fmla="*/ 228 h 802939"/>
              <a:gd name="connsiteX3" fmla="*/ 1628775 w 1628775"/>
              <a:gd name="connsiteY3" fmla="*/ 802939 h 802939"/>
              <a:gd name="connsiteX4" fmla="*/ 0 w 1628775"/>
              <a:gd name="connsiteY4" fmla="*/ 800100 h 802939"/>
              <a:gd name="connsiteX0" fmla="*/ 0 w 1628775"/>
              <a:gd name="connsiteY0" fmla="*/ 802817 h 805656"/>
              <a:gd name="connsiteX1" fmla="*/ 0 w 1628775"/>
              <a:gd name="connsiteY1" fmla="*/ 2717 h 805656"/>
              <a:gd name="connsiteX2" fmla="*/ 809624 w 1628775"/>
              <a:gd name="connsiteY2" fmla="*/ 0 h 805656"/>
              <a:gd name="connsiteX3" fmla="*/ 1628775 w 1628775"/>
              <a:gd name="connsiteY3" fmla="*/ 2945 h 805656"/>
              <a:gd name="connsiteX4" fmla="*/ 1628775 w 1628775"/>
              <a:gd name="connsiteY4" fmla="*/ 805656 h 805656"/>
              <a:gd name="connsiteX5" fmla="*/ 0 w 1628775"/>
              <a:gd name="connsiteY5" fmla="*/ 802817 h 805656"/>
              <a:gd name="connsiteX0" fmla="*/ 0 w 1628775"/>
              <a:gd name="connsiteY0" fmla="*/ 802817 h 805656"/>
              <a:gd name="connsiteX1" fmla="*/ 0 w 1628775"/>
              <a:gd name="connsiteY1" fmla="*/ 2717 h 805656"/>
              <a:gd name="connsiteX2" fmla="*/ 809624 w 1628775"/>
              <a:gd name="connsiteY2" fmla="*/ 0 h 805656"/>
              <a:gd name="connsiteX3" fmla="*/ 1628775 w 1628775"/>
              <a:gd name="connsiteY3" fmla="*/ 2945 h 805656"/>
              <a:gd name="connsiteX4" fmla="*/ 1628775 w 1628775"/>
              <a:gd name="connsiteY4" fmla="*/ 805656 h 805656"/>
              <a:gd name="connsiteX5" fmla="*/ 809624 w 1628775"/>
              <a:gd name="connsiteY5" fmla="*/ 803275 h 805656"/>
              <a:gd name="connsiteX6" fmla="*/ 0 w 1628775"/>
              <a:gd name="connsiteY6" fmla="*/ 802817 h 805656"/>
              <a:gd name="connsiteX0" fmla="*/ 0 w 1628775"/>
              <a:gd name="connsiteY0" fmla="*/ 802817 h 805656"/>
              <a:gd name="connsiteX1" fmla="*/ 809624 w 1628775"/>
              <a:gd name="connsiteY1" fmla="*/ 0 h 805656"/>
              <a:gd name="connsiteX2" fmla="*/ 1628775 w 1628775"/>
              <a:gd name="connsiteY2" fmla="*/ 2945 h 805656"/>
              <a:gd name="connsiteX3" fmla="*/ 1628775 w 1628775"/>
              <a:gd name="connsiteY3" fmla="*/ 805656 h 805656"/>
              <a:gd name="connsiteX4" fmla="*/ 809624 w 1628775"/>
              <a:gd name="connsiteY4" fmla="*/ 803275 h 805656"/>
              <a:gd name="connsiteX5" fmla="*/ 0 w 1628775"/>
              <a:gd name="connsiteY5" fmla="*/ 802817 h 805656"/>
              <a:gd name="connsiteX0" fmla="*/ 0 w 819151"/>
              <a:gd name="connsiteY0" fmla="*/ 803275 h 805656"/>
              <a:gd name="connsiteX1" fmla="*/ 0 w 819151"/>
              <a:gd name="connsiteY1" fmla="*/ 0 h 805656"/>
              <a:gd name="connsiteX2" fmla="*/ 819151 w 819151"/>
              <a:gd name="connsiteY2" fmla="*/ 2945 h 805656"/>
              <a:gd name="connsiteX3" fmla="*/ 819151 w 819151"/>
              <a:gd name="connsiteY3" fmla="*/ 805656 h 805656"/>
              <a:gd name="connsiteX4" fmla="*/ 0 w 819151"/>
              <a:gd name="connsiteY4" fmla="*/ 803275 h 80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1" h="805656">
                <a:moveTo>
                  <a:pt x="0" y="803275"/>
                </a:moveTo>
                <a:lnTo>
                  <a:pt x="0" y="0"/>
                </a:lnTo>
                <a:lnTo>
                  <a:pt x="819151" y="2945"/>
                </a:lnTo>
                <a:lnTo>
                  <a:pt x="819151" y="805656"/>
                </a:lnTo>
                <a:lnTo>
                  <a:pt x="0" y="803275"/>
                </a:lnTo>
                <a:close/>
              </a:path>
            </a:pathLst>
          </a:custGeom>
          <a:gradFill flip="none" rotWithShape="1">
            <a:gsLst>
              <a:gs pos="20000">
                <a:srgbClr val="FF2E5B">
                  <a:shade val="30000"/>
                  <a:satMod val="115000"/>
                  <a:lumMod val="80000"/>
                </a:srgbClr>
              </a:gs>
              <a:gs pos="100000">
                <a:srgbClr val="FF2E5B">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Freeform 38">
            <a:extLst>
              <a:ext uri="{FF2B5EF4-FFF2-40B4-BE49-F238E27FC236}">
                <a16:creationId xmlns:a16="http://schemas.microsoft.com/office/drawing/2014/main" id="{F0EE589B-6497-4344-B8A3-01E20710ED44}"/>
              </a:ext>
            </a:extLst>
          </p:cNvPr>
          <p:cNvSpPr/>
          <p:nvPr/>
        </p:nvSpPr>
        <p:spPr>
          <a:xfrm>
            <a:off x="5883276" y="498792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2E5B"/>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Freeform 39">
            <a:extLst>
              <a:ext uri="{FF2B5EF4-FFF2-40B4-BE49-F238E27FC236}">
                <a16:creationId xmlns:a16="http://schemas.microsoft.com/office/drawing/2014/main" id="{40C2B161-930A-425A-9D31-119267E23409}"/>
              </a:ext>
            </a:extLst>
          </p:cNvPr>
          <p:cNvSpPr/>
          <p:nvPr/>
        </p:nvSpPr>
        <p:spPr>
          <a:xfrm>
            <a:off x="4367413" y="4992689"/>
            <a:ext cx="1517452" cy="140017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2382 w 2839142"/>
              <a:gd name="connsiteY5"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807244 w 2839142"/>
              <a:gd name="connsiteY5" fmla="*/ 1814511 h 2219708"/>
              <a:gd name="connsiteX6" fmla="*/ 2382 w 2839142"/>
              <a:gd name="connsiteY6" fmla="*/ 2219708 h 2219708"/>
              <a:gd name="connsiteX0" fmla="*/ 0 w 2836760"/>
              <a:gd name="connsiteY0" fmla="*/ 2219708 h 2219708"/>
              <a:gd name="connsiteX1" fmla="*/ 802481 w 2836760"/>
              <a:gd name="connsiteY1" fmla="*/ 1014411 h 2219708"/>
              <a:gd name="connsiteX2" fmla="*/ 2836760 w 2836760"/>
              <a:gd name="connsiteY2" fmla="*/ 0 h 2219708"/>
              <a:gd name="connsiteX3" fmla="*/ 2836760 w 2836760"/>
              <a:gd name="connsiteY3" fmla="*/ 796413 h 2219708"/>
              <a:gd name="connsiteX4" fmla="*/ 804862 w 2836760"/>
              <a:gd name="connsiteY4" fmla="*/ 1814511 h 2219708"/>
              <a:gd name="connsiteX5" fmla="*/ 0 w 2836760"/>
              <a:gd name="connsiteY5" fmla="*/ 2219708 h 2219708"/>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2381 w 2034279"/>
              <a:gd name="connsiteY4" fmla="*/ 1814511 h 1814511"/>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814387 w 2034279"/>
              <a:gd name="connsiteY4" fmla="*/ 1408112 h 1814511"/>
              <a:gd name="connsiteX5" fmla="*/ 2381 w 2034279"/>
              <a:gd name="connsiteY5" fmla="*/ 1814511 h 1814511"/>
              <a:gd name="connsiteX0" fmla="*/ 2381 w 2034279"/>
              <a:gd name="connsiteY0" fmla="*/ 1814511 h 1814511"/>
              <a:gd name="connsiteX1" fmla="*/ 0 w 2034279"/>
              <a:gd name="connsiteY1" fmla="*/ 1014411 h 1814511"/>
              <a:gd name="connsiteX2" fmla="*/ 814387 w 2034279"/>
              <a:gd name="connsiteY2" fmla="*/ 603250 h 1814511"/>
              <a:gd name="connsiteX3" fmla="*/ 2034279 w 2034279"/>
              <a:gd name="connsiteY3" fmla="*/ 0 h 1814511"/>
              <a:gd name="connsiteX4" fmla="*/ 2034279 w 2034279"/>
              <a:gd name="connsiteY4" fmla="*/ 796413 h 1814511"/>
              <a:gd name="connsiteX5" fmla="*/ 814387 w 2034279"/>
              <a:gd name="connsiteY5" fmla="*/ 1408112 h 1814511"/>
              <a:gd name="connsiteX6" fmla="*/ 2381 w 2034279"/>
              <a:gd name="connsiteY6" fmla="*/ 1814511 h 1814511"/>
              <a:gd name="connsiteX0" fmla="*/ 0 w 2031898"/>
              <a:gd name="connsiteY0" fmla="*/ 1814511 h 1814511"/>
              <a:gd name="connsiteX1" fmla="*/ 812006 w 2031898"/>
              <a:gd name="connsiteY1" fmla="*/ 603250 h 1814511"/>
              <a:gd name="connsiteX2" fmla="*/ 2031898 w 2031898"/>
              <a:gd name="connsiteY2" fmla="*/ 0 h 1814511"/>
              <a:gd name="connsiteX3" fmla="*/ 2031898 w 2031898"/>
              <a:gd name="connsiteY3" fmla="*/ 796413 h 1814511"/>
              <a:gd name="connsiteX4" fmla="*/ 812006 w 2031898"/>
              <a:gd name="connsiteY4" fmla="*/ 1408112 h 1814511"/>
              <a:gd name="connsiteX5" fmla="*/ 0 w 2031898"/>
              <a:gd name="connsiteY5" fmla="*/ 1814511 h 1814511"/>
              <a:gd name="connsiteX0" fmla="*/ 0 w 1219892"/>
              <a:gd name="connsiteY0" fmla="*/ 1408112 h 1408112"/>
              <a:gd name="connsiteX1" fmla="*/ 0 w 1219892"/>
              <a:gd name="connsiteY1" fmla="*/ 603250 h 1408112"/>
              <a:gd name="connsiteX2" fmla="*/ 1219892 w 1219892"/>
              <a:gd name="connsiteY2" fmla="*/ 0 h 1408112"/>
              <a:gd name="connsiteX3" fmla="*/ 1219892 w 1219892"/>
              <a:gd name="connsiteY3" fmla="*/ 796413 h 1408112"/>
              <a:gd name="connsiteX4" fmla="*/ 0 w 1219892"/>
              <a:gd name="connsiteY4" fmla="*/ 1408112 h 1408112"/>
              <a:gd name="connsiteX0" fmla="*/ 0 w 1219892"/>
              <a:gd name="connsiteY0" fmla="*/ 1400968 h 1400968"/>
              <a:gd name="connsiteX1" fmla="*/ 0 w 1219892"/>
              <a:gd name="connsiteY1" fmla="*/ 596106 h 1400968"/>
              <a:gd name="connsiteX2" fmla="*/ 1212748 w 1219892"/>
              <a:gd name="connsiteY2" fmla="*/ 0 h 1400968"/>
              <a:gd name="connsiteX3" fmla="*/ 1219892 w 1219892"/>
              <a:gd name="connsiteY3" fmla="*/ 789269 h 1400968"/>
              <a:gd name="connsiteX4" fmla="*/ 0 w 1219892"/>
              <a:gd name="connsiteY4" fmla="*/ 1400968 h 1400968"/>
              <a:gd name="connsiteX0" fmla="*/ 0 w 1215129"/>
              <a:gd name="connsiteY0" fmla="*/ 1400968 h 1400968"/>
              <a:gd name="connsiteX1" fmla="*/ 0 w 1215129"/>
              <a:gd name="connsiteY1" fmla="*/ 596106 h 1400968"/>
              <a:gd name="connsiteX2" fmla="*/ 1212748 w 1215129"/>
              <a:gd name="connsiteY2" fmla="*/ 0 h 1400968"/>
              <a:gd name="connsiteX3" fmla="*/ 1215129 w 1215129"/>
              <a:gd name="connsiteY3" fmla="*/ 791651 h 1400968"/>
              <a:gd name="connsiteX4" fmla="*/ 0 w 1215129"/>
              <a:gd name="connsiteY4" fmla="*/ 1400968 h 1400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5129" h="1400968">
                <a:moveTo>
                  <a:pt x="0" y="1400968"/>
                </a:moveTo>
                <a:lnTo>
                  <a:pt x="0" y="596106"/>
                </a:lnTo>
                <a:lnTo>
                  <a:pt x="1212748" y="0"/>
                </a:lnTo>
                <a:cubicBezTo>
                  <a:pt x="1215129" y="263090"/>
                  <a:pt x="1212748" y="528561"/>
                  <a:pt x="1215129" y="791651"/>
                </a:cubicBezTo>
                <a:lnTo>
                  <a:pt x="0" y="1400968"/>
                </a:lnTo>
                <a:close/>
              </a:path>
            </a:pathLst>
          </a:custGeom>
          <a:gradFill flip="none" rotWithShape="1">
            <a:gsLst>
              <a:gs pos="0">
                <a:srgbClr val="FF2E5B">
                  <a:lumMod val="80000"/>
                </a:srgbClr>
              </a:gs>
              <a:gs pos="35000">
                <a:srgbClr val="FF2E5B">
                  <a:shade val="67500"/>
                  <a:satMod val="115000"/>
                </a:srgbClr>
              </a:gs>
              <a:gs pos="70000">
                <a:srgbClr val="FF2E5B">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5" name="Straight Connector 44">
            <a:extLst>
              <a:ext uri="{FF2B5EF4-FFF2-40B4-BE49-F238E27FC236}">
                <a16:creationId xmlns:a16="http://schemas.microsoft.com/office/drawing/2014/main" id="{960D9593-D6AF-40A3-89EA-D689DF5072F3}"/>
              </a:ext>
            </a:extLst>
          </p:cNvPr>
          <p:cNvCxnSpPr/>
          <p:nvPr/>
        </p:nvCxnSpPr>
        <p:spPr>
          <a:xfrm>
            <a:off x="7086600" y="2552701"/>
            <a:ext cx="0" cy="80486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8C30E2F-1049-4983-8864-7DBF8ED543E8}"/>
              </a:ext>
            </a:extLst>
          </p:cNvPr>
          <p:cNvCxnSpPr/>
          <p:nvPr/>
        </p:nvCxnSpPr>
        <p:spPr>
          <a:xfrm>
            <a:off x="7086600" y="3795713"/>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C5C525C-723C-47BB-A3C2-949FB51DAABF}"/>
              </a:ext>
            </a:extLst>
          </p:cNvPr>
          <p:cNvCxnSpPr/>
          <p:nvPr/>
        </p:nvCxnSpPr>
        <p:spPr>
          <a:xfrm>
            <a:off x="7086600" y="4992688"/>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139" name="TextBox 48">
            <a:extLst>
              <a:ext uri="{FF2B5EF4-FFF2-40B4-BE49-F238E27FC236}">
                <a16:creationId xmlns:a16="http://schemas.microsoft.com/office/drawing/2014/main" id="{1F07EC1A-FB86-4C14-8177-4FDA335807ED}"/>
              </a:ext>
            </a:extLst>
          </p:cNvPr>
          <p:cNvSpPr txBox="1">
            <a:spLocks noChangeArrowheads="1"/>
          </p:cNvSpPr>
          <p:nvPr/>
        </p:nvSpPr>
        <p:spPr bwMode="auto">
          <a:xfrm>
            <a:off x="5929314" y="2632076"/>
            <a:ext cx="7008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A</a:t>
            </a:r>
          </a:p>
        </p:txBody>
      </p:sp>
      <p:sp>
        <p:nvSpPr>
          <p:cNvPr id="5140" name="TextBox 49">
            <a:extLst>
              <a:ext uri="{FF2B5EF4-FFF2-40B4-BE49-F238E27FC236}">
                <a16:creationId xmlns:a16="http://schemas.microsoft.com/office/drawing/2014/main" id="{1B32EAF6-0BED-40A7-A40F-033762660EB7}"/>
              </a:ext>
            </a:extLst>
          </p:cNvPr>
          <p:cNvSpPr txBox="1">
            <a:spLocks noChangeArrowheads="1"/>
          </p:cNvSpPr>
          <p:nvPr/>
        </p:nvSpPr>
        <p:spPr bwMode="auto">
          <a:xfrm>
            <a:off x="5929314" y="3841751"/>
            <a:ext cx="6928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dirty="0">
                <a:solidFill>
                  <a:schemeClr val="bg1"/>
                </a:solidFill>
                <a:latin typeface="Verdana" panose="020B0604030504040204" pitchFamily="34" charset="0"/>
              </a:rPr>
              <a:t> B</a:t>
            </a:r>
          </a:p>
        </p:txBody>
      </p:sp>
      <p:sp>
        <p:nvSpPr>
          <p:cNvPr id="5141" name="TextBox 50">
            <a:extLst>
              <a:ext uri="{FF2B5EF4-FFF2-40B4-BE49-F238E27FC236}">
                <a16:creationId xmlns:a16="http://schemas.microsoft.com/office/drawing/2014/main" id="{8FA3E6A3-E2E6-4A8A-9CE0-AC69CC21DF08}"/>
              </a:ext>
            </a:extLst>
          </p:cNvPr>
          <p:cNvSpPr txBox="1">
            <a:spLocks noChangeArrowheads="1"/>
          </p:cNvSpPr>
          <p:nvPr/>
        </p:nvSpPr>
        <p:spPr bwMode="auto">
          <a:xfrm>
            <a:off x="5929314" y="5072063"/>
            <a:ext cx="6751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C</a:t>
            </a:r>
          </a:p>
        </p:txBody>
      </p:sp>
      <p:sp>
        <p:nvSpPr>
          <p:cNvPr id="5147" name="Rectangle 59">
            <a:extLst>
              <a:ext uri="{FF2B5EF4-FFF2-40B4-BE49-F238E27FC236}">
                <a16:creationId xmlns:a16="http://schemas.microsoft.com/office/drawing/2014/main" id="{32105B32-D079-47D1-A359-8DED14253BED}"/>
              </a:ext>
            </a:extLst>
          </p:cNvPr>
          <p:cNvSpPr>
            <a:spLocks noChangeArrowheads="1"/>
          </p:cNvSpPr>
          <p:nvPr/>
        </p:nvSpPr>
        <p:spPr bwMode="auto">
          <a:xfrm>
            <a:off x="7210425" y="2701948"/>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dirty="0" smtClean="0">
                <a:solidFill>
                  <a:schemeClr val="bg1"/>
                </a:solidFill>
                <a:latin typeface="Arial" panose="020B0604020202020204" pitchFamily="34" charset="0"/>
              </a:rPr>
              <a:t>Nêu các mục tiêu mà đề tài muốn hướng đến</a:t>
            </a:r>
            <a:endParaRPr lang="en-US" altLang="en-US" sz="1400" b="1" dirty="0">
              <a:solidFill>
                <a:schemeClr val="bg1"/>
              </a:solidFill>
              <a:latin typeface="Arial" panose="020B0604020202020204" pitchFamily="34" charset="0"/>
            </a:endParaRPr>
          </a:p>
        </p:txBody>
      </p:sp>
      <p:sp>
        <p:nvSpPr>
          <p:cNvPr id="5148" name="Rectangle 61">
            <a:extLst>
              <a:ext uri="{FF2B5EF4-FFF2-40B4-BE49-F238E27FC236}">
                <a16:creationId xmlns:a16="http://schemas.microsoft.com/office/drawing/2014/main" id="{0CB1333E-28E6-467F-9865-3AADC4C9A92B}"/>
              </a:ext>
            </a:extLst>
          </p:cNvPr>
          <p:cNvSpPr>
            <a:spLocks noChangeArrowheads="1"/>
          </p:cNvSpPr>
          <p:nvPr/>
        </p:nvSpPr>
        <p:spPr bwMode="auto">
          <a:xfrm>
            <a:off x="7210425" y="3930204"/>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dirty="0" smtClean="0">
                <a:solidFill>
                  <a:schemeClr val="bg1"/>
                </a:solidFill>
                <a:latin typeface="Arial" panose="020B0604020202020204" pitchFamily="34" charset="0"/>
              </a:rPr>
              <a:t>Cách tiếp cận vấn đề và hướng nghiên cứu cho đề tài</a:t>
            </a:r>
            <a:endParaRPr lang="en-US" altLang="en-US" sz="1400" b="1" dirty="0">
              <a:solidFill>
                <a:schemeClr val="bg1"/>
              </a:solidFill>
              <a:latin typeface="Arial" panose="020B0604020202020204" pitchFamily="34" charset="0"/>
            </a:endParaRPr>
          </a:p>
        </p:txBody>
      </p:sp>
      <p:sp>
        <p:nvSpPr>
          <p:cNvPr id="5149" name="Rectangle 62">
            <a:extLst>
              <a:ext uri="{FF2B5EF4-FFF2-40B4-BE49-F238E27FC236}">
                <a16:creationId xmlns:a16="http://schemas.microsoft.com/office/drawing/2014/main" id="{8997E67A-841D-45E3-B4D7-CC795E15C6C1}"/>
              </a:ext>
            </a:extLst>
          </p:cNvPr>
          <p:cNvSpPr>
            <a:spLocks noChangeArrowheads="1"/>
          </p:cNvSpPr>
          <p:nvPr/>
        </p:nvSpPr>
        <p:spPr bwMode="auto">
          <a:xfrm>
            <a:off x="7202596" y="5143229"/>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dirty="0" smtClean="0">
                <a:solidFill>
                  <a:schemeClr val="bg1"/>
                </a:solidFill>
                <a:latin typeface="Arial" panose="020B0604020202020204" pitchFamily="34" charset="0"/>
              </a:rPr>
              <a:t>Đối tượng nghiên cứu và phạm vi</a:t>
            </a:r>
            <a:endParaRPr lang="en-US" altLang="en-US" sz="1400" b="1" dirty="0">
              <a:solidFill>
                <a:schemeClr val="bg1"/>
              </a:solidFill>
              <a:latin typeface="Arial" panose="020B0604020202020204" pitchFamily="34" charset="0"/>
            </a:endParaRPr>
          </a:p>
        </p:txBody>
      </p:sp>
      <p:sp>
        <p:nvSpPr>
          <p:cNvPr id="35" name="Rectangle 25">
            <a:extLst>
              <a:ext uri="{FF2B5EF4-FFF2-40B4-BE49-F238E27FC236}">
                <a16:creationId xmlns:a16="http://schemas.microsoft.com/office/drawing/2014/main" id="{8111B5E2-A063-4511-82D3-237291511D46}"/>
              </a:ext>
            </a:extLst>
          </p:cNvPr>
          <p:cNvSpPr>
            <a:spLocks noChangeArrowheads="1"/>
          </p:cNvSpPr>
          <p:nvPr/>
        </p:nvSpPr>
        <p:spPr bwMode="auto">
          <a:xfrm rot="20122215">
            <a:off x="2687056" y="4258670"/>
            <a:ext cx="457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dirty="0" smtClean="0">
                <a:solidFill>
                  <a:srgbClr val="FFFFFF"/>
                </a:solidFill>
                <a:latin typeface="Arial" panose="020B0604020202020204" pitchFamily="34" charset="0"/>
              </a:rPr>
              <a:t>CÁCH TIẾP CẬN</a:t>
            </a:r>
          </a:p>
          <a:p>
            <a:pPr algn="ctr" eaLnBrk="1" hangingPunct="1"/>
            <a:r>
              <a:rPr lang="en-US" altLang="en-US" b="1" dirty="0" smtClean="0">
                <a:solidFill>
                  <a:srgbClr val="FFFFFF"/>
                </a:solidFill>
                <a:latin typeface="Arial" panose="020B0604020202020204" pitchFamily="34" charset="0"/>
              </a:rPr>
              <a:t>PHƯƠNG PHÁP</a:t>
            </a:r>
            <a:endParaRPr lang="en-US" altLang="en-US" b="1" dirty="0">
              <a:solidFill>
                <a:srgbClr val="FFFFFF"/>
              </a:solidFill>
              <a:latin typeface="Arial" panose="020B0604020202020204" pitchFamily="34" charset="0"/>
            </a:endParaRPr>
          </a:p>
        </p:txBody>
      </p:sp>
      <p:sp>
        <p:nvSpPr>
          <p:cNvPr id="42" name="Rectangle 25">
            <a:extLst>
              <a:ext uri="{FF2B5EF4-FFF2-40B4-BE49-F238E27FC236}">
                <a16:creationId xmlns:a16="http://schemas.microsoft.com/office/drawing/2014/main" id="{F32CD991-DF8A-4070-ABE0-5A20023ED0C3}"/>
              </a:ext>
            </a:extLst>
          </p:cNvPr>
          <p:cNvSpPr>
            <a:spLocks noChangeArrowheads="1"/>
          </p:cNvSpPr>
          <p:nvPr/>
        </p:nvSpPr>
        <p:spPr bwMode="auto">
          <a:xfrm rot="20088524">
            <a:off x="2237314" y="3405465"/>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dirty="0" smtClean="0">
                <a:solidFill>
                  <a:srgbClr val="FFFFFF"/>
                </a:solidFill>
                <a:latin typeface="Arial" panose="020B0604020202020204" pitchFamily="34" charset="0"/>
              </a:rPr>
              <a:t>MỤC TIÊU ĐỀ TÀI</a:t>
            </a:r>
            <a:endParaRPr lang="en-US" altLang="en-US" b="1" dirty="0">
              <a:solidFill>
                <a:srgbClr val="FFFFFF"/>
              </a:solidFill>
              <a:latin typeface="Arial" panose="020B0604020202020204" pitchFamily="34" charset="0"/>
            </a:endParaRPr>
          </a:p>
        </p:txBody>
      </p:sp>
      <p:sp>
        <p:nvSpPr>
          <p:cNvPr id="43" name="Rectangle 25">
            <a:extLst>
              <a:ext uri="{FF2B5EF4-FFF2-40B4-BE49-F238E27FC236}">
                <a16:creationId xmlns:a16="http://schemas.microsoft.com/office/drawing/2014/main" id="{B661A561-ACA7-464B-9B7C-911C2DB6B024}"/>
              </a:ext>
            </a:extLst>
          </p:cNvPr>
          <p:cNvSpPr>
            <a:spLocks noChangeArrowheads="1"/>
          </p:cNvSpPr>
          <p:nvPr/>
        </p:nvSpPr>
        <p:spPr bwMode="auto">
          <a:xfrm rot="20133842">
            <a:off x="2887056" y="5356848"/>
            <a:ext cx="457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1600" b="1" dirty="0" smtClean="0">
                <a:solidFill>
                  <a:srgbClr val="FFFFFF"/>
                </a:solidFill>
                <a:latin typeface="Arial" panose="020B0604020202020204" pitchFamily="34" charset="0"/>
              </a:rPr>
              <a:t>ĐỐI TƯỢNG</a:t>
            </a:r>
          </a:p>
          <a:p>
            <a:pPr algn="ctr" eaLnBrk="1" hangingPunct="1"/>
            <a:r>
              <a:rPr lang="en-US" altLang="en-US" sz="1600" b="1" dirty="0" smtClean="0">
                <a:solidFill>
                  <a:srgbClr val="FFFFFF"/>
                </a:solidFill>
                <a:latin typeface="Arial" panose="020B0604020202020204" pitchFamily="34" charset="0"/>
              </a:rPr>
              <a:t>PHẠM VI</a:t>
            </a:r>
            <a:endParaRPr lang="en-US" altLang="en-US" sz="1600" b="1" dirty="0">
              <a:solidFill>
                <a:srgbClr val="FFFFFF"/>
              </a:solidFill>
              <a:latin typeface="Arial" panose="020B0604020202020204" pitchFamily="34" charset="0"/>
            </a:endParaRPr>
          </a:p>
        </p:txBody>
      </p:sp>
      <p:sp>
        <p:nvSpPr>
          <p:cNvPr id="48" name="TextBox 19">
            <a:extLst>
              <a:ext uri="{FF2B5EF4-FFF2-40B4-BE49-F238E27FC236}">
                <a16:creationId xmlns:a16="http://schemas.microsoft.com/office/drawing/2014/main" id="{ED2B422C-689F-40F5-80E4-8B800E8669F0}"/>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dirty="0">
                <a:solidFill>
                  <a:schemeClr val="bg1"/>
                </a:solidFill>
                <a:latin typeface="Arial" panose="020B0604020202020204" pitchFamily="34" charset="0"/>
              </a:rPr>
              <a:t>HỆ THỐNG CHẤM ĐIỂM RÈN LUYỆN TRỰC TUYẾN</a:t>
            </a:r>
          </a:p>
        </p:txBody>
      </p:sp>
      <p:sp>
        <p:nvSpPr>
          <p:cNvPr id="2" name="Rectangle 1">
            <a:extLst>
              <a:ext uri="{FF2B5EF4-FFF2-40B4-BE49-F238E27FC236}">
                <a16:creationId xmlns:a16="http://schemas.microsoft.com/office/drawing/2014/main" id="{D8E0A0CC-11F3-4480-B253-9A00EA8DCAF3}"/>
              </a:ext>
            </a:extLst>
          </p:cNvPr>
          <p:cNvSpPr/>
          <p:nvPr/>
        </p:nvSpPr>
        <p:spPr>
          <a:xfrm rot="21311493">
            <a:off x="3432836" y="1417762"/>
            <a:ext cx="3457998" cy="369332"/>
          </a:xfrm>
          <a:prstGeom prst="rect">
            <a:avLst/>
          </a:prstGeom>
        </p:spPr>
        <p:txBody>
          <a:bodyPr wrap="none">
            <a:spAutoFit/>
          </a:bodyPr>
          <a:lstStyle/>
          <a:p>
            <a:pPr lvl="2" algn="ctr">
              <a:defRPr/>
            </a:pPr>
            <a:r>
              <a:rPr lang="en-US" b="1" dirty="0" smtClean="0">
                <a:latin typeface="Arial" panose="020B0604020202020204" pitchFamily="34" charset="0"/>
                <a:cs typeface="Arial" panose="020B0604020202020204" pitchFamily="34" charset="0"/>
              </a:rPr>
              <a:t>ĐỊNH HƯỚNG ĐỀ TÀI</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0800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51473" y="632860"/>
            <a:ext cx="6232562" cy="1732017"/>
            <a:chOff x="6850019" y="637106"/>
            <a:chExt cx="6232562"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1542" y="1002499"/>
              <a:ext cx="4761039"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169733">
            <a:off x="1758511" y="1237650"/>
            <a:ext cx="5502012"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a:lnSpc>
                <a:spcPct val="90000"/>
              </a:lnSpc>
            </a:pPr>
            <a:r>
              <a:rPr lang="en-US" sz="2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ĐỊNH HƯỚNG ĐỀ TÀI</a:t>
            </a:r>
            <a:endParaRPr lang="en-US" sz="2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7" name="TextBox 20">
            <a:extLst>
              <a:ext uri="{FF2B5EF4-FFF2-40B4-BE49-F238E27FC236}">
                <a16:creationId xmlns:a16="http://schemas.microsoft.com/office/drawing/2014/main" id="{42CDDD75-CE57-4D40-806C-CE36BA226AD5}"/>
              </a:ext>
            </a:extLst>
          </p:cNvPr>
          <p:cNvSpPr txBox="1">
            <a:spLocks noChangeArrowheads="1"/>
          </p:cNvSpPr>
          <p:nvPr/>
        </p:nvSpPr>
        <p:spPr bwMode="auto">
          <a:xfrm>
            <a:off x="916239" y="98267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2</a:t>
            </a:r>
          </a:p>
        </p:txBody>
      </p:sp>
      <p:sp>
        <p:nvSpPr>
          <p:cNvPr id="10" name="TextBox 9"/>
          <p:cNvSpPr txBox="1"/>
          <p:nvPr/>
        </p:nvSpPr>
        <p:spPr>
          <a:xfrm>
            <a:off x="8278368" y="1298084"/>
            <a:ext cx="2706624"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400" b="1" dirty="0" smtClean="0">
                <a:latin typeface="Arial" panose="020B0604020202020204" pitchFamily="34" charset="0"/>
                <a:cs typeface="Arial" panose="020B0604020202020204" pitchFamily="34" charset="0"/>
              </a:rPr>
              <a:t>Mục tiêu</a:t>
            </a:r>
            <a:endParaRPr lang="en-US" sz="2400" b="1" dirty="0">
              <a:latin typeface="Arial" panose="020B0604020202020204" pitchFamily="34" charset="0"/>
              <a:cs typeface="Arial" panose="020B0604020202020204" pitchFamily="34" charset="0"/>
            </a:endParaRPr>
          </a:p>
        </p:txBody>
      </p:sp>
      <p:sp>
        <p:nvSpPr>
          <p:cNvPr id="11" name="Rounded Rectangle 10"/>
          <p:cNvSpPr/>
          <p:nvPr/>
        </p:nvSpPr>
        <p:spPr>
          <a:xfrm>
            <a:off x="751473" y="2598635"/>
            <a:ext cx="5483050" cy="3105531"/>
          </a:xfrm>
          <a:prstGeom prst="roundRect">
            <a:avLst/>
          </a:prstGeom>
        </p:spPr>
        <p:txBody>
          <a:bodyPr wrap="square">
            <a:spAutoFit/>
          </a:bodyPr>
          <a:lstStyle/>
          <a:p>
            <a:pPr algn="ctr">
              <a:lnSpc>
                <a:spcPct val="90000"/>
              </a:lnSpc>
            </a:pPr>
            <a:endParaRPr lang="en-US" sz="2000" b="1" dirty="0">
              <a:solidFill>
                <a:srgbClr val="FFC000"/>
              </a:solidFill>
              <a:latin typeface="Tahoma" panose="020B0604030504040204" pitchFamily="34" charset="0"/>
              <a:ea typeface="Tahoma" panose="020B0604030504040204" pitchFamily="34" charset="0"/>
              <a:cs typeface="Tahoma" panose="020B0604030504040204" pitchFamily="34" charset="0"/>
            </a:endParaRPr>
          </a:p>
          <a:p>
            <a:pPr marL="285750" indent="-285750">
              <a:lnSpc>
                <a:spcPct val="90000"/>
              </a:lnSpc>
              <a:buFont typeface="Wingdings" panose="05000000000000000000" pitchFamily="2" charset="2"/>
              <a:buChar char="Ø"/>
            </a:pPr>
            <a:r>
              <a:rPr lang="en-US" sz="1600"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Kế </a:t>
            </a:r>
            <a:r>
              <a:rPr lang="en-US" sz="1600"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thừa </a:t>
            </a:r>
            <a:r>
              <a:rPr lang="en-US" sz="1600"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quy </a:t>
            </a:r>
            <a:r>
              <a:rPr lang="en-US" sz="1600"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chế chấm </a:t>
            </a:r>
            <a:r>
              <a:rPr lang="en-US" sz="1600"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điểm.</a:t>
            </a:r>
            <a:endParaRPr lang="en-US" sz="1600"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285750" indent="-285750">
              <a:lnSpc>
                <a:spcPct val="90000"/>
              </a:lnSpc>
              <a:buFont typeface="Wingdings" panose="05000000000000000000" pitchFamily="2" charset="2"/>
              <a:buChar char="Ø"/>
            </a:pPr>
            <a:endParaRPr lang="en-US" sz="1600"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285750" indent="-285750">
              <a:lnSpc>
                <a:spcPct val="90000"/>
              </a:lnSpc>
              <a:buFont typeface="Wingdings" panose="05000000000000000000" pitchFamily="2" charset="2"/>
              <a:buChar char="Ø"/>
            </a:pPr>
            <a:r>
              <a:rPr lang="en-US" sz="1600"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Giúp </a:t>
            </a:r>
            <a:r>
              <a:rPr lang="en-US" sz="1600"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tiết </a:t>
            </a:r>
            <a:r>
              <a:rPr lang="en-US" sz="1600"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kiệm chi phí đi lại, thời </a:t>
            </a:r>
            <a:r>
              <a:rPr lang="en-US" sz="1600"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gian</a:t>
            </a:r>
            <a:endParaRPr lang="en-US" sz="1600"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285750" indent="-285750">
              <a:lnSpc>
                <a:spcPct val="90000"/>
              </a:lnSpc>
              <a:buFont typeface="Wingdings" panose="05000000000000000000" pitchFamily="2" charset="2"/>
              <a:buChar char="Ø"/>
            </a:pPr>
            <a:endParaRPr lang="en-US" sz="1600"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285750" indent="-285750">
              <a:lnSpc>
                <a:spcPct val="90000"/>
              </a:lnSpc>
              <a:buFont typeface="Wingdings" panose="05000000000000000000" pitchFamily="2" charset="2"/>
              <a:buChar char="Ø"/>
            </a:pPr>
            <a:r>
              <a:rPr lang="en-US" sz="1600"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Tăng tính dễ sử dụng</a:t>
            </a:r>
            <a:endParaRPr lang="en-US" sz="1600"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285750" indent="-285750">
              <a:lnSpc>
                <a:spcPct val="90000"/>
              </a:lnSpc>
              <a:buFont typeface="Wingdings" panose="05000000000000000000" pitchFamily="2" charset="2"/>
              <a:buChar char="Ø"/>
            </a:pPr>
            <a:endParaRPr lang="en-US" sz="1600"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285750" indent="-285750">
              <a:lnSpc>
                <a:spcPct val="90000"/>
              </a:lnSpc>
              <a:buFont typeface="Wingdings" panose="05000000000000000000" pitchFamily="2" charset="2"/>
              <a:buChar char="Ø"/>
            </a:pPr>
            <a:r>
              <a:rPr lang="en-US" sz="1600"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Tạo sự thuận tiện trong lưu trữ và truy vấn điểm, hỗ trợ lưu trữ lâu dài.</a:t>
            </a:r>
          </a:p>
          <a:p>
            <a:pPr marL="285750" indent="-285750">
              <a:lnSpc>
                <a:spcPct val="90000"/>
              </a:lnSpc>
              <a:buFont typeface="Wingdings" panose="05000000000000000000" pitchFamily="2" charset="2"/>
              <a:buChar char="Ø"/>
            </a:pPr>
            <a:endParaRPr lang="en-US" sz="1600"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285750" indent="-285750">
              <a:lnSpc>
                <a:spcPct val="90000"/>
              </a:lnSpc>
              <a:buFont typeface="Wingdings" panose="05000000000000000000" pitchFamily="2" charset="2"/>
              <a:buChar char="Ø"/>
            </a:pPr>
            <a:r>
              <a:rPr lang="en-US" sz="1600"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Tạo sự thống nhất về điểm số giữa các sinh viên trong các khoa viện khác nhau.</a:t>
            </a: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2" name="Rectangle 1"/>
          <p:cNvSpPr/>
          <p:nvPr/>
        </p:nvSpPr>
        <p:spPr>
          <a:xfrm>
            <a:off x="6718243" y="2404546"/>
            <a:ext cx="4820861" cy="3123932"/>
          </a:xfrm>
          <a:prstGeom prst="rect">
            <a:avLst/>
          </a:prstGeom>
        </p:spPr>
        <p:txBody>
          <a:bodyPr wrap="square">
            <a:spAutoFit/>
          </a:bodyPr>
          <a:lstStyle/>
          <a:p>
            <a:pPr marR="0" lvl="0" algn="ctr">
              <a:lnSpc>
                <a:spcPct val="150000"/>
              </a:lnSpc>
              <a:spcBef>
                <a:spcPts val="600"/>
              </a:spcBef>
              <a:spcAft>
                <a:spcPts val="0"/>
              </a:spcAft>
            </a:pPr>
            <a:r>
              <a:rPr lang="en-US" sz="1600" b="1" dirty="0" smtClean="0">
                <a:ln w="0"/>
                <a:solidFill>
                  <a:srgbClr val="FFFF00"/>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Mục tiêu cụ thể</a:t>
            </a:r>
          </a:p>
          <a:p>
            <a:pPr marL="285750" marR="0" lvl="0" indent="-285750">
              <a:lnSpc>
                <a:spcPct val="150000"/>
              </a:lnSpc>
              <a:spcBef>
                <a:spcPts val="600"/>
              </a:spcBef>
              <a:spcAft>
                <a:spcPts val="0"/>
              </a:spcAft>
              <a:buFont typeface="Wingdings" panose="05000000000000000000" pitchFamily="2" charset="2"/>
              <a:buChar char="Ø"/>
            </a:pPr>
            <a:r>
              <a:rPr lang="en-US" sz="1600"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Xây </a:t>
            </a:r>
            <a:r>
              <a:rPr lang="en-US" sz="1600"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dựng trang riêng phục vụ chấm điểm rèn luyện sinh viên</a:t>
            </a:r>
          </a:p>
          <a:p>
            <a:pPr marL="285750" marR="0" lvl="0" indent="-285750">
              <a:lnSpc>
                <a:spcPct val="150000"/>
              </a:lnSpc>
              <a:spcBef>
                <a:spcPts val="0"/>
              </a:spcBef>
              <a:spcAft>
                <a:spcPts val="0"/>
              </a:spcAft>
              <a:buFont typeface="Wingdings" panose="05000000000000000000" pitchFamily="2" charset="2"/>
              <a:buChar char="Ø"/>
            </a:pPr>
            <a:r>
              <a:rPr lang="en-US" sz="1600"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Triển khai trang trên vào ứng dụng trên thiết bị di động</a:t>
            </a:r>
          </a:p>
          <a:p>
            <a:pPr marL="285750" marR="0" lvl="0" indent="-285750">
              <a:lnSpc>
                <a:spcPct val="150000"/>
              </a:lnSpc>
              <a:spcBef>
                <a:spcPts val="0"/>
              </a:spcBef>
              <a:spcAft>
                <a:spcPts val="0"/>
              </a:spcAft>
              <a:buFont typeface="Wingdings" panose="05000000000000000000" pitchFamily="2" charset="2"/>
              <a:buChar char="Ø"/>
            </a:pPr>
            <a:r>
              <a:rPr lang="en-US" sz="1600"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Thí điểm thành công trong phạm vi Khoa Công nghệ thông tin và truyền thông.</a:t>
            </a:r>
          </a:p>
          <a:p>
            <a:pPr marL="285750" marR="0" lvl="0" indent="-285750">
              <a:lnSpc>
                <a:spcPct val="150000"/>
              </a:lnSpc>
              <a:spcBef>
                <a:spcPts val="0"/>
              </a:spcBef>
              <a:spcAft>
                <a:spcPts val="0"/>
              </a:spcAft>
              <a:buFont typeface="Wingdings" panose="05000000000000000000" pitchFamily="2" charset="2"/>
              <a:buChar char="Ø"/>
            </a:pPr>
            <a:r>
              <a:rPr lang="en-US" sz="1600"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Triển khai trên phạm vi toàn trường.</a:t>
            </a:r>
          </a:p>
        </p:txBody>
      </p:sp>
      <p:sp>
        <p:nvSpPr>
          <p:cNvPr id="3" name="Right Arrow 2"/>
          <p:cNvSpPr/>
          <p:nvPr/>
        </p:nvSpPr>
        <p:spPr>
          <a:xfrm>
            <a:off x="5732966" y="3597840"/>
            <a:ext cx="824645" cy="553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1335361"/>
      </p:ext>
    </p:extLst>
  </p:cSld>
  <p:clrMapOvr>
    <a:masterClrMapping/>
  </p:clrMapOvr>
  <p:timing>
    <p:tnLst>
      <p:par>
        <p:cTn id="1" dur="indefinite" restart="never" nodeType="tmRoot"/>
      </p:par>
    </p:tnLst>
  </p:timing>
</p:sld>
</file>

<file path=ppt/theme/theme1.xml><?xml version="1.0" encoding="utf-8"?>
<a:theme xmlns:a="http://schemas.openxmlformats.org/drawingml/2006/main" name="2_Office Theme">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TotalTime>
  <Words>2000</Words>
  <Application>Microsoft Office PowerPoint</Application>
  <PresentationFormat>Widescreen</PresentationFormat>
  <Paragraphs>491</Paragraphs>
  <Slides>39</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Palatino Linotype</vt:lpstr>
      <vt:lpstr>Roboto</vt:lpstr>
      <vt:lpstr>Tahoma</vt:lpstr>
      <vt:lpstr>Times New Roman</vt:lpstr>
      <vt:lpstr>Verdana</vt:lpstr>
      <vt:lpstr>Wingdings</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Luân Lê</dc:creator>
  <cp:lastModifiedBy>Minh Luân Lê</cp:lastModifiedBy>
  <cp:revision>108</cp:revision>
  <dcterms:created xsi:type="dcterms:W3CDTF">2017-11-02T09:07:12Z</dcterms:created>
  <dcterms:modified xsi:type="dcterms:W3CDTF">2017-11-30T07:13:05Z</dcterms:modified>
</cp:coreProperties>
</file>