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3" Type="http://schemas.openxmlformats.org/officeDocument/2006/relationships/slideLayout" Target="../slideLayouts/slideLayout1.xml"/><Relationship Id="rId32" Type="http://schemas.openxmlformats.org/officeDocument/2006/relationships/tags" Target="../tags/tag24.xml"/><Relationship Id="rId31" Type="http://schemas.openxmlformats.org/officeDocument/2006/relationships/tags" Target="../tags/tag23.xml"/><Relationship Id="rId30" Type="http://schemas.openxmlformats.org/officeDocument/2006/relationships/tags" Target="../tags/tag22.xml"/><Relationship Id="rId3" Type="http://schemas.openxmlformats.org/officeDocument/2006/relationships/tags" Target="../tags/tag2.xml"/><Relationship Id="rId29" Type="http://schemas.openxmlformats.org/officeDocument/2006/relationships/tags" Target="../tags/tag21.xml"/><Relationship Id="rId28" Type="http://schemas.openxmlformats.org/officeDocument/2006/relationships/tags" Target="../tags/tag20.xml"/><Relationship Id="rId27" Type="http://schemas.openxmlformats.org/officeDocument/2006/relationships/tags" Target="../tags/tag19.xml"/><Relationship Id="rId26" Type="http://schemas.openxmlformats.org/officeDocument/2006/relationships/tags" Target="../tags/tag18.xml"/><Relationship Id="rId25" Type="http://schemas.openxmlformats.org/officeDocument/2006/relationships/tags" Target="../tags/tag17.xml"/><Relationship Id="rId24" Type="http://schemas.openxmlformats.org/officeDocument/2006/relationships/tags" Target="../tags/tag16.xml"/><Relationship Id="rId23" Type="http://schemas.openxmlformats.org/officeDocument/2006/relationships/tags" Target="../tags/tag15.xml"/><Relationship Id="rId22" Type="http://schemas.openxmlformats.org/officeDocument/2006/relationships/tags" Target="../tags/tag14.xml"/><Relationship Id="rId21" Type="http://schemas.openxmlformats.org/officeDocument/2006/relationships/image" Target="../media/image8.png"/><Relationship Id="rId20" Type="http://schemas.openxmlformats.org/officeDocument/2006/relationships/tags" Target="../tags/tag13.xml"/><Relationship Id="rId2" Type="http://schemas.openxmlformats.org/officeDocument/2006/relationships/image" Target="../media/image1.png"/><Relationship Id="rId19" Type="http://schemas.openxmlformats.org/officeDocument/2006/relationships/tags" Target="../tags/tag12.xml"/><Relationship Id="rId18" Type="http://schemas.openxmlformats.org/officeDocument/2006/relationships/image" Target="../media/image7.png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image" Target="../media/image6.png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5.png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9.png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svg"/><Relationship Id="rId8" Type="http://schemas.openxmlformats.org/officeDocument/2006/relationships/image" Target="../media/image17.png"/><Relationship Id="rId7" Type="http://schemas.openxmlformats.org/officeDocument/2006/relationships/image" Target="../media/image16.sv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8" Type="http://schemas.openxmlformats.org/officeDocument/2006/relationships/slideLayout" Target="../slideLayouts/slideLayout2.xml"/><Relationship Id="rId37" Type="http://schemas.openxmlformats.org/officeDocument/2006/relationships/tags" Target="../tags/tag45.xml"/><Relationship Id="rId36" Type="http://schemas.openxmlformats.org/officeDocument/2006/relationships/tags" Target="../tags/tag44.xml"/><Relationship Id="rId35" Type="http://schemas.openxmlformats.org/officeDocument/2006/relationships/tags" Target="../tags/tag43.xml"/><Relationship Id="rId34" Type="http://schemas.openxmlformats.org/officeDocument/2006/relationships/tags" Target="../tags/tag42.xml"/><Relationship Id="rId33" Type="http://schemas.openxmlformats.org/officeDocument/2006/relationships/tags" Target="../tags/tag41.xml"/><Relationship Id="rId32" Type="http://schemas.openxmlformats.org/officeDocument/2006/relationships/tags" Target="../tags/tag40.xml"/><Relationship Id="rId31" Type="http://schemas.openxmlformats.org/officeDocument/2006/relationships/tags" Target="../tags/tag39.xml"/><Relationship Id="rId30" Type="http://schemas.openxmlformats.org/officeDocument/2006/relationships/tags" Target="../tags/tag38.xml"/><Relationship Id="rId3" Type="http://schemas.openxmlformats.org/officeDocument/2006/relationships/image" Target="../media/image12.svg"/><Relationship Id="rId29" Type="http://schemas.openxmlformats.org/officeDocument/2006/relationships/tags" Target="../tags/tag37.xml"/><Relationship Id="rId28" Type="http://schemas.openxmlformats.org/officeDocument/2006/relationships/tags" Target="../tags/tag36.xml"/><Relationship Id="rId27" Type="http://schemas.openxmlformats.org/officeDocument/2006/relationships/tags" Target="../tags/tag35.xml"/><Relationship Id="rId26" Type="http://schemas.openxmlformats.org/officeDocument/2006/relationships/tags" Target="../tags/tag34.xml"/><Relationship Id="rId25" Type="http://schemas.openxmlformats.org/officeDocument/2006/relationships/tags" Target="../tags/tag33.xml"/><Relationship Id="rId24" Type="http://schemas.openxmlformats.org/officeDocument/2006/relationships/image" Target="../media/image30.svg"/><Relationship Id="rId23" Type="http://schemas.openxmlformats.org/officeDocument/2006/relationships/image" Target="../media/image29.png"/><Relationship Id="rId22" Type="http://schemas.openxmlformats.org/officeDocument/2006/relationships/image" Target="../media/image28.svg"/><Relationship Id="rId21" Type="http://schemas.openxmlformats.org/officeDocument/2006/relationships/image" Target="../media/image27.png"/><Relationship Id="rId20" Type="http://schemas.openxmlformats.org/officeDocument/2006/relationships/image" Target="../media/image26.svg"/><Relationship Id="rId2" Type="http://schemas.openxmlformats.org/officeDocument/2006/relationships/image" Target="../media/image11.png"/><Relationship Id="rId19" Type="http://schemas.openxmlformats.org/officeDocument/2006/relationships/image" Target="../media/image25.png"/><Relationship Id="rId18" Type="http://schemas.openxmlformats.org/officeDocument/2006/relationships/tags" Target="../tags/tag32.xml"/><Relationship Id="rId17" Type="http://schemas.openxmlformats.org/officeDocument/2006/relationships/image" Target="../media/image24.svg"/><Relationship Id="rId16" Type="http://schemas.openxmlformats.org/officeDocument/2006/relationships/image" Target="../media/image23.png"/><Relationship Id="rId15" Type="http://schemas.openxmlformats.org/officeDocument/2006/relationships/tags" Target="../tags/tag31.xml"/><Relationship Id="rId14" Type="http://schemas.openxmlformats.org/officeDocument/2006/relationships/image" Target="../media/image22.svg"/><Relationship Id="rId13" Type="http://schemas.openxmlformats.org/officeDocument/2006/relationships/image" Target="../media/image21.png"/><Relationship Id="rId12" Type="http://schemas.openxmlformats.org/officeDocument/2006/relationships/tags" Target="../tags/tag30.xml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.xml"/><Relationship Id="rId4" Type="http://schemas.openxmlformats.org/officeDocument/2006/relationships/image" Target="../media/image32.jpe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33.png"/><Relationship Id="rId1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image" Target="../media/image34.png"/><Relationship Id="rId1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tags" Target="../tags/tag64.xml"/><Relationship Id="rId2" Type="http://schemas.openxmlformats.org/officeDocument/2006/relationships/image" Target="../media/image35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0690" y="304800"/>
            <a:ext cx="2548255" cy="1336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0690" y="1913890"/>
            <a:ext cx="2586990" cy="1124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440690" y="3311525"/>
            <a:ext cx="2743200" cy="2305050"/>
            <a:chOff x="694" y="5095"/>
            <a:chExt cx="4320" cy="3630"/>
          </a:xfrm>
        </p:grpSpPr>
        <p:pic>
          <p:nvPicPr>
            <p:cNvPr id="7" name="Picture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694" y="5095"/>
              <a:ext cx="4320" cy="36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s 8"/>
            <p:cNvSpPr/>
            <p:nvPr/>
          </p:nvSpPr>
          <p:spPr>
            <a:xfrm>
              <a:off x="3550" y="8421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5350" y="732790"/>
            <a:ext cx="2743200" cy="2305050"/>
            <a:chOff x="6135" y="5077"/>
            <a:chExt cx="4320" cy="3630"/>
          </a:xfrm>
        </p:grpSpPr>
        <p:pic>
          <p:nvPicPr>
            <p:cNvPr id="10" name="Picture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6135" y="5077"/>
              <a:ext cx="4320" cy="3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s 13"/>
            <p:cNvSpPr/>
            <p:nvPr>
              <p:custDataLst>
                <p:tags r:id="rId9"/>
              </p:custDataLst>
            </p:nvPr>
          </p:nvSpPr>
          <p:spPr>
            <a:xfrm>
              <a:off x="9006" y="8403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Rectangles 18"/>
          <p:cNvSpPr/>
          <p:nvPr/>
        </p:nvSpPr>
        <p:spPr>
          <a:xfrm>
            <a:off x="9411335" y="3716020"/>
            <a:ext cx="1755775" cy="1212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Mặc định xampp được cài vào ổ C, bạn có thể chọn thư mục khác nếu muốn</a:t>
            </a: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17615" y="3198495"/>
            <a:ext cx="2743200" cy="2296160"/>
            <a:chOff x="11576" y="5109"/>
            <a:chExt cx="4320" cy="3616"/>
          </a:xfrm>
        </p:grpSpPr>
        <p:pic>
          <p:nvPicPr>
            <p:cNvPr id="16" name="Picture 1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1576" y="5109"/>
              <a:ext cx="4320" cy="3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Rectangles 17"/>
            <p:cNvSpPr/>
            <p:nvPr/>
          </p:nvSpPr>
          <p:spPr>
            <a:xfrm>
              <a:off x="12278" y="6230"/>
              <a:ext cx="2313" cy="4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s 21"/>
            <p:cNvSpPr/>
            <p:nvPr>
              <p:custDataLst>
                <p:tags r:id="rId12"/>
              </p:custDataLst>
            </p:nvPr>
          </p:nvSpPr>
          <p:spPr>
            <a:xfrm>
              <a:off x="14365" y="8421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22695" y="731520"/>
            <a:ext cx="2743200" cy="2273300"/>
            <a:chOff x="11576" y="1325"/>
            <a:chExt cx="4320" cy="3580"/>
          </a:xfrm>
        </p:grpSpPr>
        <p:pic>
          <p:nvPicPr>
            <p:cNvPr id="20" name="Picture 19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1576" y="1325"/>
              <a:ext cx="4320" cy="3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Rectangles 23"/>
            <p:cNvSpPr/>
            <p:nvPr>
              <p:custDataLst>
                <p:tags r:id="rId15"/>
              </p:custDataLst>
            </p:nvPr>
          </p:nvSpPr>
          <p:spPr>
            <a:xfrm>
              <a:off x="14475" y="4600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>
            <p:custDataLst>
              <p:tags r:id="rId16"/>
            </p:custDataLst>
          </p:nvPr>
        </p:nvSpPr>
        <p:spPr>
          <a:xfrm flipH="1">
            <a:off x="8717280" y="3836670"/>
            <a:ext cx="624205" cy="29019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434715" y="3260725"/>
            <a:ext cx="2743200" cy="2293620"/>
            <a:chOff x="6772" y="6344"/>
            <a:chExt cx="4320" cy="3612"/>
          </a:xfrm>
        </p:grpSpPr>
        <p:pic>
          <p:nvPicPr>
            <p:cNvPr id="26" name="Picture 25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6772" y="6344"/>
              <a:ext cx="4320" cy="3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Rectangles 27"/>
            <p:cNvSpPr/>
            <p:nvPr>
              <p:custDataLst>
                <p:tags r:id="rId19"/>
              </p:custDataLst>
            </p:nvPr>
          </p:nvSpPr>
          <p:spPr>
            <a:xfrm>
              <a:off x="9707" y="9651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41485" y="731520"/>
            <a:ext cx="2743200" cy="2296160"/>
            <a:chOff x="16156" y="1421"/>
            <a:chExt cx="4320" cy="3616"/>
          </a:xfrm>
        </p:grpSpPr>
        <p:pic>
          <p:nvPicPr>
            <p:cNvPr id="29" name="Picture 28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1"/>
            <a:stretch>
              <a:fillRect/>
            </a:stretch>
          </p:blipFill>
          <p:spPr>
            <a:xfrm>
              <a:off x="16156" y="1421"/>
              <a:ext cx="4320" cy="3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Rectangles 30"/>
            <p:cNvSpPr/>
            <p:nvPr>
              <p:custDataLst>
                <p:tags r:id="rId22"/>
              </p:custDataLst>
            </p:nvPr>
          </p:nvSpPr>
          <p:spPr>
            <a:xfrm>
              <a:off x="19031" y="4732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160020" y="84201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ounded Rectangle 35"/>
          <p:cNvSpPr/>
          <p:nvPr>
            <p:custDataLst>
              <p:tags r:id="rId23"/>
            </p:custDataLst>
          </p:nvPr>
        </p:nvSpPr>
        <p:spPr>
          <a:xfrm>
            <a:off x="99695" y="238252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ounded Rectangle 36"/>
          <p:cNvSpPr/>
          <p:nvPr>
            <p:custDataLst>
              <p:tags r:id="rId24"/>
            </p:custDataLst>
          </p:nvPr>
        </p:nvSpPr>
        <p:spPr>
          <a:xfrm>
            <a:off x="99695" y="4432935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ounded Rectangle 37"/>
          <p:cNvSpPr/>
          <p:nvPr>
            <p:custDataLst>
              <p:tags r:id="rId25"/>
            </p:custDataLst>
          </p:nvPr>
        </p:nvSpPr>
        <p:spPr>
          <a:xfrm>
            <a:off x="4493260" y="73279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ounded Rectangle 38"/>
          <p:cNvSpPr/>
          <p:nvPr>
            <p:custDataLst>
              <p:tags r:id="rId26"/>
            </p:custDataLst>
          </p:nvPr>
        </p:nvSpPr>
        <p:spPr>
          <a:xfrm>
            <a:off x="4555490" y="3311525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ounded Rectangle 39"/>
          <p:cNvSpPr/>
          <p:nvPr>
            <p:custDataLst>
              <p:tags r:id="rId27"/>
            </p:custDataLst>
          </p:nvPr>
        </p:nvSpPr>
        <p:spPr>
          <a:xfrm>
            <a:off x="7443470" y="73152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ounded Rectangle 40"/>
          <p:cNvSpPr/>
          <p:nvPr>
            <p:custDataLst>
              <p:tags r:id="rId28"/>
            </p:custDataLst>
          </p:nvPr>
        </p:nvSpPr>
        <p:spPr>
          <a:xfrm>
            <a:off x="7443470" y="3198495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ounded Rectangle 41"/>
          <p:cNvSpPr/>
          <p:nvPr>
            <p:custDataLst>
              <p:tags r:id="rId29"/>
            </p:custDataLst>
          </p:nvPr>
        </p:nvSpPr>
        <p:spPr>
          <a:xfrm>
            <a:off x="10462260" y="73279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ight Arrow 43"/>
          <p:cNvSpPr/>
          <p:nvPr>
            <p:custDataLst>
              <p:tags r:id="rId30"/>
            </p:custDataLst>
          </p:nvPr>
        </p:nvSpPr>
        <p:spPr>
          <a:xfrm rot="18360000">
            <a:off x="2675890" y="3020060"/>
            <a:ext cx="1063625" cy="1924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ight Arrow 44"/>
          <p:cNvSpPr/>
          <p:nvPr>
            <p:custDataLst>
              <p:tags r:id="rId31"/>
            </p:custDataLst>
          </p:nvPr>
        </p:nvSpPr>
        <p:spPr>
          <a:xfrm rot="18360000">
            <a:off x="5796280" y="3020060"/>
            <a:ext cx="1063625" cy="1924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ight Arrow 45"/>
          <p:cNvSpPr/>
          <p:nvPr>
            <p:custDataLst>
              <p:tags r:id="rId32"/>
            </p:custDataLst>
          </p:nvPr>
        </p:nvSpPr>
        <p:spPr>
          <a:xfrm rot="18360000">
            <a:off x="8709660" y="3177540"/>
            <a:ext cx="1063625" cy="1924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1442085" y="1376045"/>
            <a:ext cx="7810500" cy="4104640"/>
            <a:chOff x="2271" y="2167"/>
            <a:chExt cx="12300" cy="6464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627" y="2167"/>
              <a:ext cx="9945" cy="6465"/>
            </a:xfrm>
            <a:prstGeom prst="rect">
              <a:avLst/>
            </a:prstGeom>
          </p:spPr>
        </p:pic>
        <p:sp>
          <p:nvSpPr>
            <p:cNvPr id="6" name="Rectangles 5"/>
            <p:cNvSpPr/>
            <p:nvPr/>
          </p:nvSpPr>
          <p:spPr>
            <a:xfrm>
              <a:off x="8346" y="3313"/>
              <a:ext cx="851" cy="1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>
              <p:custDataLst>
                <p:tags r:id="rId3"/>
              </p:custDataLst>
            </p:nvPr>
          </p:nvSpPr>
          <p:spPr>
            <a:xfrm>
              <a:off x="5593" y="3313"/>
              <a:ext cx="1067" cy="1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2271" y="3313"/>
              <a:ext cx="2148" cy="14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Khi khởi chạy thành công màu nền là màu xanh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>
              <p:custDataLst>
                <p:tags r:id="rId4"/>
              </p:custDataLst>
            </p:nvPr>
          </p:nvSpPr>
          <p:spPr>
            <a:xfrm>
              <a:off x="4419" y="3656"/>
              <a:ext cx="983" cy="457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>
              <p:custDataLst>
                <p:tags r:id="rId5"/>
              </p:custDataLst>
            </p:nvPr>
          </p:nvSpPr>
          <p:spPr>
            <a:xfrm>
              <a:off x="4760" y="7100"/>
              <a:ext cx="5271" cy="2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>
              <p:custDataLst>
                <p:tags r:id="rId6"/>
              </p:custDataLst>
            </p:nvPr>
          </p:nvSpPr>
          <p:spPr>
            <a:xfrm>
              <a:off x="4760" y="7594"/>
              <a:ext cx="5271" cy="2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Group 51"/>
          <p:cNvGrpSpPr/>
          <p:nvPr/>
        </p:nvGrpSpPr>
        <p:grpSpPr>
          <a:xfrm>
            <a:off x="942975" y="0"/>
            <a:ext cx="8700135" cy="6420485"/>
            <a:chOff x="1485" y="0"/>
            <a:chExt cx="13701" cy="10111"/>
          </a:xfrm>
        </p:grpSpPr>
        <p:pic>
          <p:nvPicPr>
            <p:cNvPr id="27" name="Picture 26" descr="Inside_Network-1024x759"/>
            <p:cNvPicPr>
              <a:picLocks noChangeAspect="1"/>
            </p:cNvPicPr>
            <p:nvPr/>
          </p:nvPicPr>
          <p:blipFill>
            <a:blip r:embed="rId1">
              <a:biLevel thresh="50000"/>
              <a:lum bright="96000"/>
            </a:blip>
            <a:stretch>
              <a:fillRect/>
            </a:stretch>
          </p:blipFill>
          <p:spPr>
            <a:xfrm>
              <a:off x="1485" y="819"/>
              <a:ext cx="12536" cy="9292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3" name="Group 22"/>
            <p:cNvGrpSpPr/>
            <p:nvPr/>
          </p:nvGrpSpPr>
          <p:grpSpPr>
            <a:xfrm>
              <a:off x="1485" y="4936"/>
              <a:ext cx="2612" cy="1742"/>
              <a:chOff x="885" y="4936"/>
              <a:chExt cx="2612" cy="1742"/>
            </a:xfrm>
          </p:grpSpPr>
          <p:pic>
            <p:nvPicPr>
              <p:cNvPr id="6" name="Picture 5" descr="Devices-cuate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5" y="4936"/>
                <a:ext cx="2613" cy="1742"/>
              </a:xfrm>
              <a:prstGeom prst="rect">
                <a:avLst/>
              </a:prstGeom>
            </p:spPr>
          </p:pic>
          <p:pic>
            <p:nvPicPr>
              <p:cNvPr id="16" name="Picture 15" descr="LogosChrome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51" y="5103"/>
                <a:ext cx="480" cy="480"/>
              </a:xfrm>
              <a:prstGeom prst="rect">
                <a:avLst/>
              </a:prstGeom>
            </p:spPr>
          </p:pic>
          <p:pic>
            <p:nvPicPr>
              <p:cNvPr id="17" name="Picture 16" descr="LogosFirefox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5" y="6063"/>
                <a:ext cx="450" cy="480"/>
              </a:xfrm>
              <a:prstGeom prst="rect">
                <a:avLst/>
              </a:prstGeom>
            </p:spPr>
          </p:pic>
          <p:pic>
            <p:nvPicPr>
              <p:cNvPr id="18" name="Picture 17" descr="LogosSafari"/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571" y="5103"/>
                <a:ext cx="480" cy="480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2331" y="1291"/>
              <a:ext cx="2160" cy="2160"/>
              <a:chOff x="1731" y="1131"/>
              <a:chExt cx="2160" cy="2160"/>
            </a:xfrm>
          </p:grpSpPr>
          <p:pic>
            <p:nvPicPr>
              <p:cNvPr id="5" name="Picture 4" descr="Mobile login-bro"/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31" y="1131"/>
                <a:ext cx="2160" cy="2160"/>
              </a:xfrm>
              <a:prstGeom prst="rect">
                <a:avLst/>
              </a:prstGeom>
            </p:spPr>
          </p:pic>
          <p:pic>
            <p:nvPicPr>
              <p:cNvPr id="19" name="Picture 18" descr="LogosChrome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18" y="1131"/>
                <a:ext cx="480" cy="480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3992" y="8163"/>
              <a:ext cx="1860" cy="1860"/>
              <a:chOff x="4584" y="8163"/>
              <a:chExt cx="1860" cy="1860"/>
            </a:xfrm>
          </p:grpSpPr>
          <p:pic>
            <p:nvPicPr>
              <p:cNvPr id="7" name="Picture 6" descr="Mobile inbox-pana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584" y="8163"/>
                <a:ext cx="1861" cy="1861"/>
              </a:xfrm>
              <a:prstGeom prst="rect">
                <a:avLst/>
              </a:prstGeom>
            </p:spPr>
          </p:pic>
          <p:pic>
            <p:nvPicPr>
              <p:cNvPr id="20" name="Picture 19" descr="LogosFirefox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26" y="8163"/>
                <a:ext cx="450" cy="48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48" y="0"/>
              <a:ext cx="2452" cy="2452"/>
              <a:chOff x="7309" y="0"/>
              <a:chExt cx="2452" cy="2452"/>
            </a:xfrm>
          </p:grpSpPr>
          <p:pic>
            <p:nvPicPr>
              <p:cNvPr id="8" name="Picture 7" descr="Security On-pana"/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309" y="0"/>
                <a:ext cx="2452" cy="2452"/>
              </a:xfrm>
              <a:prstGeom prst="rect">
                <a:avLst/>
              </a:prstGeom>
            </p:spPr>
          </p:pic>
          <p:pic>
            <p:nvPicPr>
              <p:cNvPr id="21" name="Picture 20" descr="LogosSafari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34" y="819"/>
                <a:ext cx="480" cy="480"/>
              </a:xfrm>
              <a:prstGeom prst="rect">
                <a:avLst/>
              </a:prstGeom>
            </p:spPr>
          </p:pic>
        </p:grpSp>
        <p:pic>
          <p:nvPicPr>
            <p:cNvPr id="26" name="Picture 25" descr="Computer login-pana"/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658" y="484"/>
              <a:ext cx="2951" cy="1968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8374" y="3183"/>
              <a:ext cx="6813" cy="3986"/>
              <a:chOff x="8374" y="3183"/>
              <a:chExt cx="6813" cy="3986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8374" y="3308"/>
                <a:ext cx="6618" cy="350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8505" y="3183"/>
                <a:ext cx="6683" cy="3262"/>
                <a:chOff x="6126" y="3291"/>
                <a:chExt cx="6683" cy="3262"/>
              </a:xfrm>
            </p:grpSpPr>
            <p:pic>
              <p:nvPicPr>
                <p:cNvPr id="2" name="Picture 1" descr="Memory storage-bro"/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6" y="3291"/>
                  <a:ext cx="2880" cy="2880"/>
                </a:xfrm>
                <a:prstGeom prst="rect">
                  <a:avLst/>
                </a:prstGeom>
              </p:spPr>
            </p:pic>
            <p:pic>
              <p:nvPicPr>
                <p:cNvPr id="9" name="Picture 8" descr="Secure Server-bro"/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29" y="3382"/>
                  <a:ext cx="2880" cy="2880"/>
                </a:xfrm>
                <a:prstGeom prst="rect">
                  <a:avLst/>
                </a:prstGeom>
              </p:spPr>
            </p:pic>
            <p:sp>
              <p:nvSpPr>
                <p:cNvPr id="10" name="Left-Right Arrow 9"/>
                <p:cNvSpPr/>
                <p:nvPr/>
              </p:nvSpPr>
              <p:spPr>
                <a:xfrm>
                  <a:off x="9006" y="4623"/>
                  <a:ext cx="1125" cy="402"/>
                </a:xfrm>
                <a:prstGeom prst="leftRightArrow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6249" y="6063"/>
                  <a:ext cx="2635" cy="490"/>
                </a:xfrm>
                <a:prstGeom prst="roundRect">
                  <a:avLst>
                    <a:gd name="adj" fmla="val 5000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PHP Server</a:t>
                  </a:r>
                  <a:endParaRPr 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" name="Rounded Rectangle 11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0423" y="6063"/>
                  <a:ext cx="1893" cy="490"/>
                </a:xfrm>
                <a:prstGeom prst="roundRect">
                  <a:avLst>
                    <a:gd name="adj" fmla="val 5000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DB Server</a:t>
                  </a:r>
                  <a:endParaRPr 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10377" y="6561"/>
                <a:ext cx="2962" cy="609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Mô hình client-server</a:t>
                </a:r>
                <a:endPara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491" y="2371"/>
              <a:ext cx="4304" cy="2292"/>
              <a:chOff x="4491" y="2371"/>
              <a:chExt cx="4304" cy="2292"/>
            </a:xfrm>
          </p:grpSpPr>
          <p:cxnSp>
            <p:nvCxnSpPr>
              <p:cNvPr id="31" name="Straight Arrow Connector 30"/>
              <p:cNvCxnSpPr>
                <a:stCxn id="5" idx="3"/>
              </p:cNvCxnSpPr>
              <p:nvPr>
                <p:custDataLst>
                  <p:tags r:id="rId26"/>
                </p:custDataLst>
              </p:nvPr>
            </p:nvCxnSpPr>
            <p:spPr>
              <a:xfrm>
                <a:off x="4491" y="2371"/>
                <a:ext cx="4304" cy="229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5700" y="3183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098" y="4965"/>
              <a:ext cx="4696" cy="842"/>
              <a:chOff x="4098" y="4965"/>
              <a:chExt cx="4696" cy="842"/>
            </a:xfrm>
          </p:grpSpPr>
          <p:cxnSp>
            <p:nvCxnSpPr>
              <p:cNvPr id="32" name="Straight Arrow Connector 31"/>
              <p:cNvCxnSpPr>
                <a:stCxn id="6" idx="3"/>
              </p:cNvCxnSpPr>
              <p:nvPr>
                <p:custDataLst>
                  <p:tags r:id="rId27"/>
                </p:custDataLst>
              </p:nvPr>
            </p:nvCxnSpPr>
            <p:spPr>
              <a:xfrm flipV="1">
                <a:off x="4098" y="4965"/>
                <a:ext cx="4697" cy="84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9" name="Rounded Rectangle 38"/>
              <p:cNvSpPr/>
              <p:nvPr>
                <p:custDataLst>
                  <p:tags r:id="rId28"/>
                </p:custDataLst>
              </p:nvPr>
            </p:nvSpPr>
            <p:spPr>
              <a:xfrm>
                <a:off x="5638" y="5209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923" y="5406"/>
              <a:ext cx="3830" cy="2756"/>
              <a:chOff x="4923" y="5406"/>
              <a:chExt cx="3830" cy="2756"/>
            </a:xfrm>
          </p:grpSpPr>
          <p:cxnSp>
            <p:nvCxnSpPr>
              <p:cNvPr id="33" name="Straight Arrow Connector 32"/>
              <p:cNvCxnSpPr>
                <a:stCxn id="7" idx="0"/>
              </p:cNvCxnSpPr>
              <p:nvPr>
                <p:custDataLst>
                  <p:tags r:id="rId29"/>
                </p:custDataLst>
              </p:nvPr>
            </p:nvCxnSpPr>
            <p:spPr>
              <a:xfrm flipV="1">
                <a:off x="4923" y="5406"/>
                <a:ext cx="3830" cy="275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0" name="Rounded Rectangle 39"/>
              <p:cNvSpPr/>
              <p:nvPr>
                <p:custDataLst>
                  <p:tags r:id="rId30"/>
                </p:custDataLst>
              </p:nvPr>
            </p:nvSpPr>
            <p:spPr>
              <a:xfrm>
                <a:off x="5853" y="6811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819" y="2452"/>
              <a:ext cx="1526" cy="1728"/>
              <a:chOff x="7819" y="2452"/>
              <a:chExt cx="1526" cy="1728"/>
            </a:xfrm>
          </p:grpSpPr>
          <p:cxnSp>
            <p:nvCxnSpPr>
              <p:cNvPr id="30" name="Straight Arrow Connector 29"/>
              <p:cNvCxnSpPr>
                <a:stCxn id="8" idx="2"/>
              </p:cNvCxnSpPr>
              <p:nvPr/>
            </p:nvCxnSpPr>
            <p:spPr>
              <a:xfrm>
                <a:off x="8274" y="2452"/>
                <a:ext cx="878" cy="172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>
                <p:custDataLst>
                  <p:tags r:id="rId31"/>
                </p:custDataLst>
              </p:nvPr>
            </p:nvSpPr>
            <p:spPr>
              <a:xfrm>
                <a:off x="7819" y="2748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0575" y="2262"/>
              <a:ext cx="2227" cy="1946"/>
              <a:chOff x="10575" y="2262"/>
              <a:chExt cx="2227" cy="1946"/>
            </a:xfrm>
          </p:grpSpPr>
          <p:cxnSp>
            <p:nvCxnSpPr>
              <p:cNvPr id="34" name="Straight Arrow Connector 33"/>
              <p:cNvCxnSpPr>
                <a:endCxn id="48" idx="1"/>
              </p:cNvCxnSpPr>
              <p:nvPr>
                <p:custDataLst>
                  <p:tags r:id="rId32"/>
                </p:custDataLst>
              </p:nvPr>
            </p:nvCxnSpPr>
            <p:spPr>
              <a:xfrm flipV="1">
                <a:off x="10575" y="2262"/>
                <a:ext cx="2227" cy="194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/>
              <p:cNvSpPr/>
              <p:nvPr>
                <p:custDataLst>
                  <p:tags r:id="rId33"/>
                </p:custDataLst>
              </p:nvPr>
            </p:nvSpPr>
            <p:spPr>
              <a:xfrm>
                <a:off x="10635" y="2945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48" name="Picture 47" descr="LogosChrome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02" y="2022"/>
              <a:ext cx="480" cy="480"/>
            </a:xfrm>
            <a:prstGeom prst="rect">
              <a:avLst/>
            </a:prstGeom>
          </p:spPr>
        </p:pic>
        <p:pic>
          <p:nvPicPr>
            <p:cNvPr id="49" name="Picture 48" descr="LogosFirefox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23" y="2022"/>
              <a:ext cx="450" cy="480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>
              <a:endCxn id="49" idx="2"/>
            </p:cNvCxnSpPr>
            <p:nvPr>
              <p:custDataLst>
                <p:tags r:id="rId36"/>
              </p:custDataLst>
            </p:nvPr>
          </p:nvCxnSpPr>
          <p:spPr>
            <a:xfrm flipV="1">
              <a:off x="10775" y="2502"/>
              <a:ext cx="2973" cy="190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>
              <p:custDataLst>
                <p:tags r:id="rId37"/>
              </p:custDataLst>
            </p:nvPr>
          </p:nvSpPr>
          <p:spPr>
            <a:xfrm>
              <a:off x="12857" y="2754"/>
              <a:ext cx="1526" cy="26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HTTP Request</a:t>
              </a:r>
              <a:endParaRPr lang="en-US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7"/>
          <p:cNvGrpSpPr/>
          <p:nvPr/>
        </p:nvGrpSpPr>
        <p:grpSpPr>
          <a:xfrm>
            <a:off x="5074285" y="356235"/>
            <a:ext cx="5622925" cy="2967355"/>
            <a:chOff x="700" y="5827"/>
            <a:chExt cx="8855" cy="4673"/>
          </a:xfrm>
        </p:grpSpPr>
        <p:pic>
          <p:nvPicPr>
            <p:cNvPr id="7" name="Picture 6" descr="3juIs"/>
            <p:cNvPicPr>
              <a:picLocks noChangeAspect="1"/>
            </p:cNvPicPr>
            <p:nvPr/>
          </p:nvPicPr>
          <p:blipFill>
            <a:blip r:embed="rId1"/>
            <a:srcRect r="37557"/>
            <a:stretch>
              <a:fillRect/>
            </a:stretch>
          </p:blipFill>
          <p:spPr>
            <a:xfrm>
              <a:off x="700" y="6420"/>
              <a:ext cx="8855" cy="4080"/>
            </a:xfrm>
            <a:prstGeom prst="rect">
              <a:avLst/>
            </a:prstGeom>
          </p:spPr>
        </p:pic>
        <p:sp>
          <p:nvSpPr>
            <p:cNvPr id="53" name="Text Box 52"/>
            <p:cNvSpPr txBox="1"/>
            <p:nvPr>
              <p:custDataLst>
                <p:tags r:id="rId2"/>
              </p:custDataLst>
            </p:nvPr>
          </p:nvSpPr>
          <p:spPr>
            <a:xfrm>
              <a:off x="700" y="5827"/>
              <a:ext cx="8855" cy="59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</a:bodyPr>
            <a:p>
              <a:r>
                <a:rPr lang="en-US" sz="16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 Lưu session trong database</a:t>
              </a:r>
              <a:endPara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4500" y="732790"/>
            <a:ext cx="3187700" cy="5393055"/>
            <a:chOff x="700" y="1154"/>
            <a:chExt cx="5020" cy="8493"/>
          </a:xfrm>
        </p:grpSpPr>
        <p:sp>
          <p:nvSpPr>
            <p:cNvPr id="11" name="Text Box 10"/>
            <p:cNvSpPr txBox="1"/>
            <p:nvPr>
              <p:custDataLst>
                <p:tags r:id="rId3"/>
              </p:custDataLst>
            </p:nvPr>
          </p:nvSpPr>
          <p:spPr>
            <a:xfrm>
              <a:off x="700" y="1154"/>
              <a:ext cx="4971" cy="59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</a:bodyPr>
            <a:p>
              <a:r>
                <a:rPr lang="en-US" sz="16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 Lưu session trong file của project</a:t>
              </a:r>
              <a:endPara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00" y="1747"/>
              <a:ext cx="5020" cy="7900"/>
              <a:chOff x="700" y="1747"/>
              <a:chExt cx="5020" cy="7900"/>
            </a:xfrm>
          </p:grpSpPr>
          <p:pic>
            <p:nvPicPr>
              <p:cNvPr id="12" name="Picture 11"/>
              <p:cNvPicPr/>
              <p:nvPr/>
            </p:nvPicPr>
            <p:blipFill>
              <a:blip r:embed="rId4"/>
            </p:blipFill>
            <p:spPr>
              <a:xfrm>
                <a:off x="700" y="1747"/>
                <a:ext cx="4972" cy="7901"/>
              </a:xfrm>
              <a:prstGeom prst="rect">
                <a:avLst/>
              </a:prstGeom>
            </p:spPr>
          </p:pic>
          <p:sp>
            <p:nvSpPr>
              <p:cNvPr id="13" name="Rectangles 12"/>
              <p:cNvSpPr/>
              <p:nvPr/>
            </p:nvSpPr>
            <p:spPr>
              <a:xfrm>
                <a:off x="1640" y="6740"/>
                <a:ext cx="4080" cy="9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7" name="Text Box 16"/>
          <p:cNvSpPr txBox="1"/>
          <p:nvPr>
            <p:custDataLst>
              <p:tags r:id="rId5"/>
            </p:custDataLst>
          </p:nvPr>
        </p:nvSpPr>
        <p:spPr>
          <a:xfrm>
            <a:off x="5074285" y="3759835"/>
            <a:ext cx="5622925" cy="376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Lưu session trong bộ nhớ của server</a:t>
            </a:r>
            <a:endParaRPr lang="en-US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2"/>
          <p:cNvGrpSpPr/>
          <p:nvPr/>
        </p:nvGrpSpPr>
        <p:grpSpPr>
          <a:xfrm>
            <a:off x="0" y="127000"/>
            <a:ext cx="12190730" cy="6604635"/>
            <a:chOff x="0" y="200"/>
            <a:chExt cx="19198" cy="10401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0" y="200"/>
              <a:ext cx="19198" cy="10401"/>
            </a:xfrm>
            <a:prstGeom prst="rect">
              <a:avLst/>
            </a:prstGeom>
          </p:spPr>
        </p:pic>
        <p:sp>
          <p:nvSpPr>
            <p:cNvPr id="13" name="Rectangles 12"/>
            <p:cNvSpPr/>
            <p:nvPr>
              <p:custDataLst>
                <p:tags r:id="rId3"/>
              </p:custDataLst>
            </p:nvPr>
          </p:nvSpPr>
          <p:spPr>
            <a:xfrm>
              <a:off x="7338" y="7308"/>
              <a:ext cx="2262" cy="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s 13"/>
            <p:cNvSpPr/>
            <p:nvPr>
              <p:custDataLst>
                <p:tags r:id="rId4"/>
              </p:custDataLst>
            </p:nvPr>
          </p:nvSpPr>
          <p:spPr>
            <a:xfrm>
              <a:off x="7338" y="4305"/>
              <a:ext cx="2289" cy="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Double Brace 27"/>
            <p:cNvSpPr/>
            <p:nvPr>
              <p:custDataLst>
                <p:tags r:id="rId5"/>
              </p:custDataLst>
            </p:nvPr>
          </p:nvSpPr>
          <p:spPr>
            <a:xfrm>
              <a:off x="6905" y="7670"/>
              <a:ext cx="11046" cy="2847"/>
            </a:xfrm>
            <a:prstGeom prst="bracePair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Double Brace 28"/>
            <p:cNvSpPr/>
            <p:nvPr>
              <p:custDataLst>
                <p:tags r:id="rId6"/>
              </p:custDataLst>
            </p:nvPr>
          </p:nvSpPr>
          <p:spPr>
            <a:xfrm>
              <a:off x="6905" y="4517"/>
              <a:ext cx="6287" cy="2586"/>
            </a:xfrm>
            <a:prstGeom prst="bracePair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 Box 52"/>
            <p:cNvSpPr txBox="1"/>
            <p:nvPr>
              <p:custDataLst>
                <p:tags r:id="rId7"/>
              </p:custDataLst>
            </p:nvPr>
          </p:nvSpPr>
          <p:spPr>
            <a:xfrm>
              <a:off x="2497" y="4875"/>
              <a:ext cx="4009" cy="187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Trong lần đầu truy cập PHPSESSID sẽ được tạo và gửi về trong </a:t>
              </a:r>
              <a:r>
                <a:rPr lang="en-US" sz="16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header </a:t>
              </a:r>
              <a:r>
                <a:rPr 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của </a:t>
              </a:r>
              <a:r>
                <a:rPr lang="en-US" sz="16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response</a:t>
              </a:r>
              <a:endPara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Text Box 53"/>
            <p:cNvSpPr txBox="1"/>
            <p:nvPr>
              <p:custDataLst>
                <p:tags r:id="rId8"/>
              </p:custDataLst>
            </p:nvPr>
          </p:nvSpPr>
          <p:spPr>
            <a:xfrm>
              <a:off x="1402" y="8150"/>
              <a:ext cx="5104" cy="188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Trong lần đầu truy cập trình duyệt không tìm thấy các cookie cũ, do đó nó sẽ gửi một </a:t>
              </a:r>
              <a:r>
                <a:rPr lang="en-US" sz="16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 </a:t>
              </a:r>
              <a:r>
                <a:rPr 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không có cookie nào.</a:t>
              </a:r>
              <a:endPara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0" y="127635"/>
            <a:ext cx="12188190" cy="6602730"/>
            <a:chOff x="0" y="201"/>
            <a:chExt cx="19194" cy="10398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0" y="201"/>
              <a:ext cx="19195" cy="10398"/>
            </a:xfrm>
            <a:prstGeom prst="rect">
              <a:avLst/>
            </a:prstGeom>
          </p:spPr>
        </p:pic>
        <p:sp>
          <p:nvSpPr>
            <p:cNvPr id="13" name="Rectangles 12"/>
            <p:cNvSpPr/>
            <p:nvPr>
              <p:custDataLst>
                <p:tags r:id="rId3"/>
              </p:custDataLst>
            </p:nvPr>
          </p:nvSpPr>
          <p:spPr>
            <a:xfrm>
              <a:off x="7338" y="7108"/>
              <a:ext cx="2262" cy="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s 13"/>
            <p:cNvSpPr/>
            <p:nvPr>
              <p:custDataLst>
                <p:tags r:id="rId4"/>
              </p:custDataLst>
            </p:nvPr>
          </p:nvSpPr>
          <p:spPr>
            <a:xfrm>
              <a:off x="7338" y="4345"/>
              <a:ext cx="2289" cy="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Double Brace 27"/>
            <p:cNvSpPr/>
            <p:nvPr>
              <p:custDataLst>
                <p:tags r:id="rId5"/>
              </p:custDataLst>
            </p:nvPr>
          </p:nvSpPr>
          <p:spPr>
            <a:xfrm>
              <a:off x="6905" y="7521"/>
              <a:ext cx="11206" cy="2996"/>
            </a:xfrm>
            <a:prstGeom prst="bracePair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Double Brace 28"/>
            <p:cNvSpPr/>
            <p:nvPr>
              <p:custDataLst>
                <p:tags r:id="rId6"/>
              </p:custDataLst>
            </p:nvPr>
          </p:nvSpPr>
          <p:spPr>
            <a:xfrm>
              <a:off x="7044" y="4650"/>
              <a:ext cx="5989" cy="2313"/>
            </a:xfrm>
            <a:prstGeom prst="bracePair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 Box 52"/>
            <p:cNvSpPr txBox="1"/>
            <p:nvPr>
              <p:custDataLst>
                <p:tags r:id="rId7"/>
              </p:custDataLst>
            </p:nvPr>
          </p:nvSpPr>
          <p:spPr>
            <a:xfrm>
              <a:off x="2497" y="4557"/>
              <a:ext cx="4009" cy="27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 request có chứa cookie và </a:t>
              </a:r>
              <a:r>
                <a:rPr lang="en-US" sz="16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PHPSESSID </a:t>
              </a:r>
              <a:r>
                <a:rPr 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của request được tình thấy trong dữ liệu session nên server PHP sẽ không gửi về cookie nào mới</a:t>
              </a:r>
              <a:endPara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Text Box 53"/>
            <p:cNvSpPr txBox="1"/>
            <p:nvPr>
              <p:custDataLst>
                <p:tags r:id="rId8"/>
              </p:custDataLst>
            </p:nvPr>
          </p:nvSpPr>
          <p:spPr>
            <a:xfrm>
              <a:off x="1402" y="8150"/>
              <a:ext cx="5104" cy="14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Sau khi có cookie, mỗi lần gửi </a:t>
              </a:r>
              <a:r>
                <a:rPr lang="en-US" sz="16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 header</a:t>
              </a:r>
              <a:r>
                <a:rPr 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sẽ được đính kèm cookie này.</a:t>
              </a:r>
              <a:endPara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Group 22"/>
          <p:cNvGrpSpPr/>
          <p:nvPr/>
        </p:nvGrpSpPr>
        <p:grpSpPr>
          <a:xfrm>
            <a:off x="347345" y="360045"/>
            <a:ext cx="11131550" cy="6339205"/>
            <a:chOff x="547" y="567"/>
            <a:chExt cx="17530" cy="9983"/>
          </a:xfrm>
        </p:grpSpPr>
        <p:sp>
          <p:nvSpPr>
            <p:cNvPr id="22" name="Rectangular Callout 21"/>
            <p:cNvSpPr/>
            <p:nvPr/>
          </p:nvSpPr>
          <p:spPr>
            <a:xfrm>
              <a:off x="659" y="5600"/>
              <a:ext cx="17419" cy="4951"/>
            </a:xfrm>
            <a:prstGeom prst="wedgeRectCallout">
              <a:avLst>
                <a:gd name="adj1" fmla="val 3022"/>
                <a:gd name="adj2" fmla="val -6526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47" y="567"/>
              <a:ext cx="7184" cy="2984"/>
              <a:chOff x="547" y="567"/>
              <a:chExt cx="7184" cy="2984"/>
            </a:xfrm>
          </p:grpSpPr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547" y="567"/>
                <a:ext cx="7185" cy="2985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5" name="Oval 4"/>
              <p:cNvSpPr/>
              <p:nvPr/>
            </p:nvSpPr>
            <p:spPr>
              <a:xfrm>
                <a:off x="560" y="2700"/>
                <a:ext cx="1680" cy="3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" name="Rectangles 5"/>
              <p:cNvSpPr/>
              <p:nvPr/>
            </p:nvSpPr>
            <p:spPr>
              <a:xfrm>
                <a:off x="1460" y="2070"/>
                <a:ext cx="2820" cy="37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9155" y="975"/>
              <a:ext cx="8010" cy="20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ight Arrow 8"/>
            <p:cNvSpPr/>
            <p:nvPr/>
          </p:nvSpPr>
          <p:spPr>
            <a:xfrm>
              <a:off x="7867" y="1820"/>
              <a:ext cx="1152" cy="44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80" y="5820"/>
              <a:ext cx="16920" cy="4440"/>
            </a:xfrm>
            <a:prstGeom prst="roundRect">
              <a:avLst>
                <a:gd name="adj" fmla="val 7657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en-US" sz="1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Session</a:t>
              </a:r>
              <a:endParaRPr 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80" y="7000"/>
              <a:ext cx="5599" cy="3100"/>
            </a:xfrm>
            <a:prstGeom prst="roundRect">
              <a:avLst>
                <a:gd name="adj" fmla="val 9580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......</a:t>
              </a:r>
              <a:endPara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“</a:t>
              </a:r>
              <a:r>
                <a: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name” </a:t>
              </a:r>
              <a:r>
                <a: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“</a:t>
              </a:r>
              <a:r>
                <a: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Luân”,</a:t>
              </a:r>
              <a:endPara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endParaRPr>
            </a:p>
            <a:p>
              <a:pPr algn="ctr"/>
              <a:r>
                <a: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......</a:t>
              </a:r>
              <a:endPara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2" name="Picture 11"/>
            <p:cNvPicPr/>
            <p:nvPr/>
          </p:nvPicPr>
          <p:blipFill>
            <a:blip r:embed="rId5"/>
          </p:blipFill>
          <p:spPr>
            <a:xfrm>
              <a:off x="6300" y="4162"/>
              <a:ext cx="1005" cy="1047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981" y="6420"/>
              <a:ext cx="5598" cy="55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PHPSESSID: 0sqhoae9p3b991m4rsg9q0vgjo</a:t>
              </a:r>
              <a:endPara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960" y="6420"/>
              <a:ext cx="3038" cy="3680"/>
              <a:chOff x="6960" y="6420"/>
              <a:chExt cx="3038" cy="3680"/>
            </a:xfrm>
          </p:grpSpPr>
          <p:sp>
            <p:nvSpPr>
              <p:cNvPr id="14" name="Rounded Rectangle 13"/>
              <p:cNvSpPr/>
              <p:nvPr>
                <p:custDataLst>
                  <p:tags r:id="rId6"/>
                </p:custDataLst>
              </p:nvPr>
            </p:nvSpPr>
            <p:spPr>
              <a:xfrm>
                <a:off x="6960" y="6420"/>
                <a:ext cx="3039" cy="550"/>
              </a:xfrm>
              <a:prstGeom prst="round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PHPSESSID: </a:t>
                </a:r>
                <a:r>
                  <a:rPr 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3412i4khl6</a:t>
                </a:r>
                <a:endPara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Rounded Rectangle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6960" y="7000"/>
                <a:ext cx="3039" cy="3100"/>
              </a:xfrm>
              <a:prstGeom prst="roundRect">
                <a:avLst>
                  <a:gd name="adj" fmla="val 7469"/>
                </a:avLst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380" y="6420"/>
              <a:ext cx="3038" cy="3680"/>
              <a:chOff x="6960" y="6420"/>
              <a:chExt cx="3038" cy="3680"/>
            </a:xfrm>
          </p:grpSpPr>
          <p:sp>
            <p:nvSpPr>
              <p:cNvPr id="19" name="Rounded Rectangle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6960" y="6420"/>
                <a:ext cx="3039" cy="550"/>
              </a:xfrm>
              <a:prstGeom prst="round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PHPSESSID: 3412i412iu</a:t>
                </a:r>
                <a:endPara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Rounded Rectangle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6960" y="7000"/>
                <a:ext cx="3039" cy="3100"/>
              </a:xfrm>
              <a:prstGeom prst="roundRect">
                <a:avLst>
                  <a:gd name="adj" fmla="val 7469"/>
                </a:avLst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7520" y="4340"/>
              <a:ext cx="2300" cy="800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My project</a:t>
              </a:r>
              <a:endPara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</a:spPr>
      <a:bodyPr rtlCol="0" anchor="ctr"/>
      <a:lstStyle>
        <a:defPPr algn="ctr">
          <a:defRPr lang="en-US" sz="1400"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WPS Presentation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MB001</cp:lastModifiedBy>
  <cp:revision>30</cp:revision>
  <dcterms:created xsi:type="dcterms:W3CDTF">2024-07-24T03:13:00Z</dcterms:created>
  <dcterms:modified xsi:type="dcterms:W3CDTF">2024-07-29T05:10:21Z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2455BBAF17184536B169C0309B197FC9_11</vt:lpwstr>
  </property>
  <property fmtid="{D5CDD505-2E9C-101B-9397-08002B2CF9AE}" pid="3" name="KSOProductBuildVer">
    <vt:lpwstr>1033-12.2.0.17153</vt:lpwstr>
  </property>
</Properties>
</file>