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20.svg" ContentType="image/svg+xml"/>
  <Override PartName="/ppt/media/image22.svg" ContentType="image/svg+xml"/>
  <Override PartName="/ppt/media/image24.svg" ContentType="image/svg+xml"/>
  <Override PartName="/ppt/media/image26.svg" ContentType="image/svg+xml"/>
  <Override PartName="/ppt/media/image28.svg" ContentType="image/svg+xml"/>
  <Override PartName="/ppt/media/image30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4.png"/><Relationship Id="rId7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tags" Target="../tags/tag3.xml"/><Relationship Id="rId4" Type="http://schemas.openxmlformats.org/officeDocument/2006/relationships/image" Target="../media/image2.png"/><Relationship Id="rId33" Type="http://schemas.openxmlformats.org/officeDocument/2006/relationships/slideLayout" Target="../slideLayouts/slideLayout1.xml"/><Relationship Id="rId32" Type="http://schemas.openxmlformats.org/officeDocument/2006/relationships/tags" Target="../tags/tag24.xml"/><Relationship Id="rId31" Type="http://schemas.openxmlformats.org/officeDocument/2006/relationships/tags" Target="../tags/tag23.xml"/><Relationship Id="rId30" Type="http://schemas.openxmlformats.org/officeDocument/2006/relationships/tags" Target="../tags/tag22.xml"/><Relationship Id="rId3" Type="http://schemas.openxmlformats.org/officeDocument/2006/relationships/tags" Target="../tags/tag2.xml"/><Relationship Id="rId29" Type="http://schemas.openxmlformats.org/officeDocument/2006/relationships/tags" Target="../tags/tag21.xml"/><Relationship Id="rId28" Type="http://schemas.openxmlformats.org/officeDocument/2006/relationships/tags" Target="../tags/tag20.xml"/><Relationship Id="rId27" Type="http://schemas.openxmlformats.org/officeDocument/2006/relationships/tags" Target="../tags/tag19.xml"/><Relationship Id="rId26" Type="http://schemas.openxmlformats.org/officeDocument/2006/relationships/tags" Target="../tags/tag18.xml"/><Relationship Id="rId25" Type="http://schemas.openxmlformats.org/officeDocument/2006/relationships/tags" Target="../tags/tag17.xml"/><Relationship Id="rId24" Type="http://schemas.openxmlformats.org/officeDocument/2006/relationships/tags" Target="../tags/tag16.xml"/><Relationship Id="rId23" Type="http://schemas.openxmlformats.org/officeDocument/2006/relationships/tags" Target="../tags/tag15.xml"/><Relationship Id="rId22" Type="http://schemas.openxmlformats.org/officeDocument/2006/relationships/tags" Target="../tags/tag14.xml"/><Relationship Id="rId21" Type="http://schemas.openxmlformats.org/officeDocument/2006/relationships/image" Target="../media/image8.png"/><Relationship Id="rId20" Type="http://schemas.openxmlformats.org/officeDocument/2006/relationships/tags" Target="../tags/tag13.xml"/><Relationship Id="rId2" Type="http://schemas.openxmlformats.org/officeDocument/2006/relationships/image" Target="../media/image1.png"/><Relationship Id="rId19" Type="http://schemas.openxmlformats.org/officeDocument/2006/relationships/tags" Target="../tags/tag12.xml"/><Relationship Id="rId18" Type="http://schemas.openxmlformats.org/officeDocument/2006/relationships/image" Target="../media/image7.png"/><Relationship Id="rId17" Type="http://schemas.openxmlformats.org/officeDocument/2006/relationships/tags" Target="../tags/tag11.xml"/><Relationship Id="rId16" Type="http://schemas.openxmlformats.org/officeDocument/2006/relationships/tags" Target="../tags/tag10.xml"/><Relationship Id="rId15" Type="http://schemas.openxmlformats.org/officeDocument/2006/relationships/tags" Target="../tags/tag9.xml"/><Relationship Id="rId14" Type="http://schemas.openxmlformats.org/officeDocument/2006/relationships/image" Target="../media/image6.png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image" Target="../media/image5.png"/><Relationship Id="rId10" Type="http://schemas.openxmlformats.org/officeDocument/2006/relationships/tags" Target="../tags/tag6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image" Target="../media/image9.png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svg"/><Relationship Id="rId8" Type="http://schemas.openxmlformats.org/officeDocument/2006/relationships/image" Target="../media/image17.png"/><Relationship Id="rId7" Type="http://schemas.openxmlformats.org/officeDocument/2006/relationships/image" Target="../media/image16.svg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8" Type="http://schemas.openxmlformats.org/officeDocument/2006/relationships/slideLayout" Target="../slideLayouts/slideLayout2.xml"/><Relationship Id="rId37" Type="http://schemas.openxmlformats.org/officeDocument/2006/relationships/tags" Target="../tags/tag45.xml"/><Relationship Id="rId36" Type="http://schemas.openxmlformats.org/officeDocument/2006/relationships/tags" Target="../tags/tag44.xml"/><Relationship Id="rId35" Type="http://schemas.openxmlformats.org/officeDocument/2006/relationships/tags" Target="../tags/tag43.xml"/><Relationship Id="rId34" Type="http://schemas.openxmlformats.org/officeDocument/2006/relationships/tags" Target="../tags/tag42.xml"/><Relationship Id="rId33" Type="http://schemas.openxmlformats.org/officeDocument/2006/relationships/tags" Target="../tags/tag41.xml"/><Relationship Id="rId32" Type="http://schemas.openxmlformats.org/officeDocument/2006/relationships/tags" Target="../tags/tag40.xml"/><Relationship Id="rId31" Type="http://schemas.openxmlformats.org/officeDocument/2006/relationships/tags" Target="../tags/tag39.xml"/><Relationship Id="rId30" Type="http://schemas.openxmlformats.org/officeDocument/2006/relationships/tags" Target="../tags/tag38.xml"/><Relationship Id="rId3" Type="http://schemas.openxmlformats.org/officeDocument/2006/relationships/image" Target="../media/image12.svg"/><Relationship Id="rId29" Type="http://schemas.openxmlformats.org/officeDocument/2006/relationships/tags" Target="../tags/tag37.xml"/><Relationship Id="rId28" Type="http://schemas.openxmlformats.org/officeDocument/2006/relationships/tags" Target="../tags/tag36.xml"/><Relationship Id="rId27" Type="http://schemas.openxmlformats.org/officeDocument/2006/relationships/tags" Target="../tags/tag35.xml"/><Relationship Id="rId26" Type="http://schemas.openxmlformats.org/officeDocument/2006/relationships/tags" Target="../tags/tag34.xml"/><Relationship Id="rId25" Type="http://schemas.openxmlformats.org/officeDocument/2006/relationships/tags" Target="../tags/tag33.xml"/><Relationship Id="rId24" Type="http://schemas.openxmlformats.org/officeDocument/2006/relationships/image" Target="../media/image30.svg"/><Relationship Id="rId23" Type="http://schemas.openxmlformats.org/officeDocument/2006/relationships/image" Target="../media/image29.png"/><Relationship Id="rId22" Type="http://schemas.openxmlformats.org/officeDocument/2006/relationships/image" Target="../media/image28.svg"/><Relationship Id="rId21" Type="http://schemas.openxmlformats.org/officeDocument/2006/relationships/image" Target="../media/image27.png"/><Relationship Id="rId20" Type="http://schemas.openxmlformats.org/officeDocument/2006/relationships/image" Target="../media/image26.svg"/><Relationship Id="rId2" Type="http://schemas.openxmlformats.org/officeDocument/2006/relationships/image" Target="../media/image11.png"/><Relationship Id="rId19" Type="http://schemas.openxmlformats.org/officeDocument/2006/relationships/image" Target="../media/image25.png"/><Relationship Id="rId18" Type="http://schemas.openxmlformats.org/officeDocument/2006/relationships/tags" Target="../tags/tag32.xml"/><Relationship Id="rId17" Type="http://schemas.openxmlformats.org/officeDocument/2006/relationships/image" Target="../media/image24.svg"/><Relationship Id="rId16" Type="http://schemas.openxmlformats.org/officeDocument/2006/relationships/image" Target="../media/image23.png"/><Relationship Id="rId15" Type="http://schemas.openxmlformats.org/officeDocument/2006/relationships/tags" Target="../tags/tag31.xml"/><Relationship Id="rId14" Type="http://schemas.openxmlformats.org/officeDocument/2006/relationships/image" Target="../media/image22.svg"/><Relationship Id="rId13" Type="http://schemas.openxmlformats.org/officeDocument/2006/relationships/image" Target="../media/image21.png"/><Relationship Id="rId12" Type="http://schemas.openxmlformats.org/officeDocument/2006/relationships/tags" Target="../tags/tag30.xml"/><Relationship Id="rId11" Type="http://schemas.openxmlformats.org/officeDocument/2006/relationships/image" Target="../media/image20.svg"/><Relationship Id="rId10" Type="http://schemas.openxmlformats.org/officeDocument/2006/relationships/image" Target="../media/image19.png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svg"/><Relationship Id="rId8" Type="http://schemas.openxmlformats.org/officeDocument/2006/relationships/image" Target="../media/image17.png"/><Relationship Id="rId7" Type="http://schemas.openxmlformats.org/officeDocument/2006/relationships/image" Target="../media/image16.svg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8" Type="http://schemas.openxmlformats.org/officeDocument/2006/relationships/slideLayout" Target="../slideLayouts/slideLayout2.xml"/><Relationship Id="rId37" Type="http://schemas.openxmlformats.org/officeDocument/2006/relationships/tags" Target="../tags/tag61.xml"/><Relationship Id="rId36" Type="http://schemas.openxmlformats.org/officeDocument/2006/relationships/tags" Target="../tags/tag60.xml"/><Relationship Id="rId35" Type="http://schemas.openxmlformats.org/officeDocument/2006/relationships/tags" Target="../tags/tag59.xml"/><Relationship Id="rId34" Type="http://schemas.openxmlformats.org/officeDocument/2006/relationships/tags" Target="../tags/tag58.xml"/><Relationship Id="rId33" Type="http://schemas.openxmlformats.org/officeDocument/2006/relationships/tags" Target="../tags/tag57.xml"/><Relationship Id="rId32" Type="http://schemas.openxmlformats.org/officeDocument/2006/relationships/tags" Target="../tags/tag56.xml"/><Relationship Id="rId31" Type="http://schemas.openxmlformats.org/officeDocument/2006/relationships/tags" Target="../tags/tag55.xml"/><Relationship Id="rId30" Type="http://schemas.openxmlformats.org/officeDocument/2006/relationships/tags" Target="../tags/tag54.xml"/><Relationship Id="rId3" Type="http://schemas.openxmlformats.org/officeDocument/2006/relationships/image" Target="../media/image12.svg"/><Relationship Id="rId29" Type="http://schemas.openxmlformats.org/officeDocument/2006/relationships/tags" Target="../tags/tag53.xml"/><Relationship Id="rId28" Type="http://schemas.openxmlformats.org/officeDocument/2006/relationships/tags" Target="../tags/tag52.xml"/><Relationship Id="rId27" Type="http://schemas.openxmlformats.org/officeDocument/2006/relationships/tags" Target="../tags/tag51.xml"/><Relationship Id="rId26" Type="http://schemas.openxmlformats.org/officeDocument/2006/relationships/tags" Target="../tags/tag50.xml"/><Relationship Id="rId25" Type="http://schemas.openxmlformats.org/officeDocument/2006/relationships/tags" Target="../tags/tag49.xml"/><Relationship Id="rId24" Type="http://schemas.openxmlformats.org/officeDocument/2006/relationships/image" Target="../media/image30.svg"/><Relationship Id="rId23" Type="http://schemas.openxmlformats.org/officeDocument/2006/relationships/image" Target="../media/image29.png"/><Relationship Id="rId22" Type="http://schemas.openxmlformats.org/officeDocument/2006/relationships/image" Target="../media/image28.svg"/><Relationship Id="rId21" Type="http://schemas.openxmlformats.org/officeDocument/2006/relationships/image" Target="../media/image27.png"/><Relationship Id="rId20" Type="http://schemas.openxmlformats.org/officeDocument/2006/relationships/image" Target="../media/image26.svg"/><Relationship Id="rId2" Type="http://schemas.openxmlformats.org/officeDocument/2006/relationships/image" Target="../media/image11.png"/><Relationship Id="rId19" Type="http://schemas.openxmlformats.org/officeDocument/2006/relationships/image" Target="../media/image25.png"/><Relationship Id="rId18" Type="http://schemas.openxmlformats.org/officeDocument/2006/relationships/tags" Target="../tags/tag48.xml"/><Relationship Id="rId17" Type="http://schemas.openxmlformats.org/officeDocument/2006/relationships/image" Target="../media/image24.svg"/><Relationship Id="rId16" Type="http://schemas.openxmlformats.org/officeDocument/2006/relationships/image" Target="../media/image23.png"/><Relationship Id="rId15" Type="http://schemas.openxmlformats.org/officeDocument/2006/relationships/tags" Target="../tags/tag47.xml"/><Relationship Id="rId14" Type="http://schemas.openxmlformats.org/officeDocument/2006/relationships/image" Target="../media/image22.svg"/><Relationship Id="rId13" Type="http://schemas.openxmlformats.org/officeDocument/2006/relationships/image" Target="../media/image21.png"/><Relationship Id="rId12" Type="http://schemas.openxmlformats.org/officeDocument/2006/relationships/tags" Target="../tags/tag46.xml"/><Relationship Id="rId11" Type="http://schemas.openxmlformats.org/officeDocument/2006/relationships/image" Target="../media/image20.svg"/><Relationship Id="rId10" Type="http://schemas.openxmlformats.org/officeDocument/2006/relationships/image" Target="../media/image19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0690" y="304800"/>
            <a:ext cx="2548255" cy="1336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40690" y="1913890"/>
            <a:ext cx="2586990" cy="112458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Group 12"/>
          <p:cNvGrpSpPr/>
          <p:nvPr/>
        </p:nvGrpSpPr>
        <p:grpSpPr>
          <a:xfrm>
            <a:off x="440690" y="3311525"/>
            <a:ext cx="2743200" cy="2305050"/>
            <a:chOff x="694" y="5095"/>
            <a:chExt cx="4320" cy="3630"/>
          </a:xfrm>
        </p:grpSpPr>
        <p:pic>
          <p:nvPicPr>
            <p:cNvPr id="7" name="Picture 6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694" y="5095"/>
              <a:ext cx="4320" cy="36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Rectangles 8"/>
            <p:cNvSpPr/>
            <p:nvPr/>
          </p:nvSpPr>
          <p:spPr>
            <a:xfrm>
              <a:off x="3550" y="8421"/>
              <a:ext cx="817" cy="30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435350" y="732790"/>
            <a:ext cx="2743200" cy="2305050"/>
            <a:chOff x="6135" y="5077"/>
            <a:chExt cx="4320" cy="3630"/>
          </a:xfrm>
        </p:grpSpPr>
        <p:pic>
          <p:nvPicPr>
            <p:cNvPr id="10" name="Picture 9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6135" y="5077"/>
              <a:ext cx="4320" cy="36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Rectangles 13"/>
            <p:cNvSpPr/>
            <p:nvPr>
              <p:custDataLst>
                <p:tags r:id="rId9"/>
              </p:custDataLst>
            </p:nvPr>
          </p:nvSpPr>
          <p:spPr>
            <a:xfrm>
              <a:off x="9006" y="8403"/>
              <a:ext cx="817" cy="30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9" name="Rectangles 18"/>
          <p:cNvSpPr/>
          <p:nvPr/>
        </p:nvSpPr>
        <p:spPr>
          <a:xfrm>
            <a:off x="9411335" y="3716020"/>
            <a:ext cx="1755775" cy="12122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Mặc định xampp được cài vào ổ C, bạn có thể chọn thư mục khác nếu muốn</a:t>
            </a:r>
            <a:endParaRPr lang="en-US" sz="140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317615" y="3198495"/>
            <a:ext cx="2743200" cy="2296160"/>
            <a:chOff x="11576" y="5109"/>
            <a:chExt cx="4320" cy="3616"/>
          </a:xfrm>
        </p:grpSpPr>
        <p:pic>
          <p:nvPicPr>
            <p:cNvPr id="16" name="Picture 15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11576" y="5109"/>
              <a:ext cx="4320" cy="36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8" name="Rectangles 17"/>
            <p:cNvSpPr/>
            <p:nvPr/>
          </p:nvSpPr>
          <p:spPr>
            <a:xfrm>
              <a:off x="12278" y="6230"/>
              <a:ext cx="2313" cy="44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Rectangles 21"/>
            <p:cNvSpPr/>
            <p:nvPr>
              <p:custDataLst>
                <p:tags r:id="rId12"/>
              </p:custDataLst>
            </p:nvPr>
          </p:nvSpPr>
          <p:spPr>
            <a:xfrm>
              <a:off x="14365" y="8421"/>
              <a:ext cx="817" cy="30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322695" y="731520"/>
            <a:ext cx="2743200" cy="2273300"/>
            <a:chOff x="11576" y="1325"/>
            <a:chExt cx="4320" cy="3580"/>
          </a:xfrm>
        </p:grpSpPr>
        <p:pic>
          <p:nvPicPr>
            <p:cNvPr id="20" name="Picture 19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4"/>
            <a:stretch>
              <a:fillRect/>
            </a:stretch>
          </p:blipFill>
          <p:spPr>
            <a:xfrm>
              <a:off x="11576" y="1325"/>
              <a:ext cx="4320" cy="35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4" name="Rectangles 23"/>
            <p:cNvSpPr/>
            <p:nvPr>
              <p:custDataLst>
                <p:tags r:id="rId15"/>
              </p:custDataLst>
            </p:nvPr>
          </p:nvSpPr>
          <p:spPr>
            <a:xfrm>
              <a:off x="14475" y="4600"/>
              <a:ext cx="817" cy="30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7" name="Right Arrow 26"/>
          <p:cNvSpPr/>
          <p:nvPr>
            <p:custDataLst>
              <p:tags r:id="rId16"/>
            </p:custDataLst>
          </p:nvPr>
        </p:nvSpPr>
        <p:spPr>
          <a:xfrm flipH="1">
            <a:off x="8717280" y="3836670"/>
            <a:ext cx="624205" cy="29019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434715" y="3260725"/>
            <a:ext cx="2743200" cy="2293620"/>
            <a:chOff x="6772" y="6344"/>
            <a:chExt cx="4320" cy="3612"/>
          </a:xfrm>
        </p:grpSpPr>
        <p:pic>
          <p:nvPicPr>
            <p:cNvPr id="26" name="Picture 25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18"/>
            <a:stretch>
              <a:fillRect/>
            </a:stretch>
          </p:blipFill>
          <p:spPr>
            <a:xfrm>
              <a:off x="6772" y="6344"/>
              <a:ext cx="4320" cy="36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8" name="Rectangles 27"/>
            <p:cNvSpPr/>
            <p:nvPr>
              <p:custDataLst>
                <p:tags r:id="rId19"/>
              </p:custDataLst>
            </p:nvPr>
          </p:nvSpPr>
          <p:spPr>
            <a:xfrm>
              <a:off x="9707" y="9651"/>
              <a:ext cx="817" cy="30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341485" y="731520"/>
            <a:ext cx="2743200" cy="2296160"/>
            <a:chOff x="16156" y="1421"/>
            <a:chExt cx="4320" cy="3616"/>
          </a:xfrm>
        </p:grpSpPr>
        <p:pic>
          <p:nvPicPr>
            <p:cNvPr id="29" name="Picture 28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21"/>
            <a:stretch>
              <a:fillRect/>
            </a:stretch>
          </p:blipFill>
          <p:spPr>
            <a:xfrm>
              <a:off x="16156" y="1421"/>
              <a:ext cx="4320" cy="36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1" name="Rectangles 30"/>
            <p:cNvSpPr/>
            <p:nvPr>
              <p:custDataLst>
                <p:tags r:id="rId22"/>
              </p:custDataLst>
            </p:nvPr>
          </p:nvSpPr>
          <p:spPr>
            <a:xfrm>
              <a:off x="19031" y="4732"/>
              <a:ext cx="817" cy="30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160020" y="842010"/>
            <a:ext cx="501650" cy="4044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ounded Rectangle 35"/>
          <p:cNvSpPr/>
          <p:nvPr>
            <p:custDataLst>
              <p:tags r:id="rId23"/>
            </p:custDataLst>
          </p:nvPr>
        </p:nvSpPr>
        <p:spPr>
          <a:xfrm>
            <a:off x="99695" y="2382520"/>
            <a:ext cx="501650" cy="4044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ounded Rectangle 36"/>
          <p:cNvSpPr/>
          <p:nvPr>
            <p:custDataLst>
              <p:tags r:id="rId24"/>
            </p:custDataLst>
          </p:nvPr>
        </p:nvSpPr>
        <p:spPr>
          <a:xfrm>
            <a:off x="99695" y="4432935"/>
            <a:ext cx="501650" cy="4044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ounded Rectangle 37"/>
          <p:cNvSpPr/>
          <p:nvPr>
            <p:custDataLst>
              <p:tags r:id="rId25"/>
            </p:custDataLst>
          </p:nvPr>
        </p:nvSpPr>
        <p:spPr>
          <a:xfrm>
            <a:off x="4493260" y="732790"/>
            <a:ext cx="501650" cy="4044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ounded Rectangle 38"/>
          <p:cNvSpPr/>
          <p:nvPr>
            <p:custDataLst>
              <p:tags r:id="rId26"/>
            </p:custDataLst>
          </p:nvPr>
        </p:nvSpPr>
        <p:spPr>
          <a:xfrm>
            <a:off x="4555490" y="3311525"/>
            <a:ext cx="501650" cy="4044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ounded Rectangle 39"/>
          <p:cNvSpPr/>
          <p:nvPr>
            <p:custDataLst>
              <p:tags r:id="rId27"/>
            </p:custDataLst>
          </p:nvPr>
        </p:nvSpPr>
        <p:spPr>
          <a:xfrm>
            <a:off x="7443470" y="731520"/>
            <a:ext cx="501650" cy="4044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ounded Rectangle 40"/>
          <p:cNvSpPr/>
          <p:nvPr>
            <p:custDataLst>
              <p:tags r:id="rId28"/>
            </p:custDataLst>
          </p:nvPr>
        </p:nvSpPr>
        <p:spPr>
          <a:xfrm>
            <a:off x="7443470" y="3198495"/>
            <a:ext cx="501650" cy="4044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ounded Rectangle 41"/>
          <p:cNvSpPr/>
          <p:nvPr>
            <p:custDataLst>
              <p:tags r:id="rId29"/>
            </p:custDataLst>
          </p:nvPr>
        </p:nvSpPr>
        <p:spPr>
          <a:xfrm>
            <a:off x="10462260" y="732790"/>
            <a:ext cx="501650" cy="4044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ight Arrow 43"/>
          <p:cNvSpPr/>
          <p:nvPr>
            <p:custDataLst>
              <p:tags r:id="rId30"/>
            </p:custDataLst>
          </p:nvPr>
        </p:nvSpPr>
        <p:spPr>
          <a:xfrm rot="18360000">
            <a:off x="2675890" y="3020060"/>
            <a:ext cx="1063625" cy="19240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Right Arrow 44"/>
          <p:cNvSpPr/>
          <p:nvPr>
            <p:custDataLst>
              <p:tags r:id="rId31"/>
            </p:custDataLst>
          </p:nvPr>
        </p:nvSpPr>
        <p:spPr>
          <a:xfrm rot="18360000">
            <a:off x="5796280" y="3020060"/>
            <a:ext cx="1063625" cy="19240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Right Arrow 45"/>
          <p:cNvSpPr/>
          <p:nvPr>
            <p:custDataLst>
              <p:tags r:id="rId32"/>
            </p:custDataLst>
          </p:nvPr>
        </p:nvSpPr>
        <p:spPr>
          <a:xfrm rot="18360000">
            <a:off x="8709660" y="3177540"/>
            <a:ext cx="1063625" cy="19240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Group 12"/>
          <p:cNvGrpSpPr/>
          <p:nvPr/>
        </p:nvGrpSpPr>
        <p:grpSpPr>
          <a:xfrm>
            <a:off x="1442085" y="1376045"/>
            <a:ext cx="7810500" cy="4104640"/>
            <a:chOff x="2271" y="2167"/>
            <a:chExt cx="12300" cy="6464"/>
          </a:xfrm>
        </p:grpSpPr>
        <p:pic>
          <p:nvPicPr>
            <p:cNvPr id="4" name="Picture 3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4627" y="2167"/>
              <a:ext cx="9945" cy="6465"/>
            </a:xfrm>
            <a:prstGeom prst="rect">
              <a:avLst/>
            </a:prstGeom>
          </p:spPr>
        </p:pic>
        <p:sp>
          <p:nvSpPr>
            <p:cNvPr id="6" name="Rectangles 5"/>
            <p:cNvSpPr/>
            <p:nvPr/>
          </p:nvSpPr>
          <p:spPr>
            <a:xfrm>
              <a:off x="8346" y="3313"/>
              <a:ext cx="851" cy="11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Rectangles 6"/>
            <p:cNvSpPr/>
            <p:nvPr>
              <p:custDataLst>
                <p:tags r:id="rId3"/>
              </p:custDataLst>
            </p:nvPr>
          </p:nvSpPr>
          <p:spPr>
            <a:xfrm>
              <a:off x="5593" y="3313"/>
              <a:ext cx="1067" cy="11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Rectangles 7"/>
            <p:cNvSpPr/>
            <p:nvPr/>
          </p:nvSpPr>
          <p:spPr>
            <a:xfrm>
              <a:off x="2271" y="3313"/>
              <a:ext cx="2148" cy="145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>
                  <a:solidFill>
                    <a:schemeClr val="tx1"/>
                  </a:solidFill>
                </a:rPr>
                <a:t>Khi khởi chạy thành công màu nền là màu xanh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7" name="Right Arrow 26"/>
            <p:cNvSpPr/>
            <p:nvPr>
              <p:custDataLst>
                <p:tags r:id="rId4"/>
              </p:custDataLst>
            </p:nvPr>
          </p:nvSpPr>
          <p:spPr>
            <a:xfrm>
              <a:off x="4419" y="3656"/>
              <a:ext cx="983" cy="457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Rectangles 10"/>
            <p:cNvSpPr/>
            <p:nvPr>
              <p:custDataLst>
                <p:tags r:id="rId5"/>
              </p:custDataLst>
            </p:nvPr>
          </p:nvSpPr>
          <p:spPr>
            <a:xfrm>
              <a:off x="4760" y="7100"/>
              <a:ext cx="5271" cy="29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Rectangles 11"/>
            <p:cNvSpPr/>
            <p:nvPr>
              <p:custDataLst>
                <p:tags r:id="rId6"/>
              </p:custDataLst>
            </p:nvPr>
          </p:nvSpPr>
          <p:spPr>
            <a:xfrm>
              <a:off x="4760" y="7594"/>
              <a:ext cx="5271" cy="29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2" name="Group 51"/>
          <p:cNvGrpSpPr/>
          <p:nvPr/>
        </p:nvGrpSpPr>
        <p:grpSpPr>
          <a:xfrm>
            <a:off x="942975" y="0"/>
            <a:ext cx="8700135" cy="6420485"/>
            <a:chOff x="1485" y="0"/>
            <a:chExt cx="13701" cy="10111"/>
          </a:xfrm>
        </p:grpSpPr>
        <p:pic>
          <p:nvPicPr>
            <p:cNvPr id="27" name="Picture 26" descr="Inside_Network-1024x759"/>
            <p:cNvPicPr>
              <a:picLocks noChangeAspect="1"/>
            </p:cNvPicPr>
            <p:nvPr/>
          </p:nvPicPr>
          <p:blipFill>
            <a:blip r:embed="rId1">
              <a:biLevel thresh="50000"/>
              <a:lum bright="96000"/>
            </a:blip>
            <a:stretch>
              <a:fillRect/>
            </a:stretch>
          </p:blipFill>
          <p:spPr>
            <a:xfrm>
              <a:off x="1485" y="819"/>
              <a:ext cx="12536" cy="9292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3" name="Group 22"/>
            <p:cNvGrpSpPr/>
            <p:nvPr/>
          </p:nvGrpSpPr>
          <p:grpSpPr>
            <a:xfrm>
              <a:off x="1485" y="4936"/>
              <a:ext cx="2612" cy="1742"/>
              <a:chOff x="885" y="4936"/>
              <a:chExt cx="2612" cy="1742"/>
            </a:xfrm>
          </p:grpSpPr>
          <p:pic>
            <p:nvPicPr>
              <p:cNvPr id="6" name="Picture 5" descr="Devices-cuate"/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85" y="4936"/>
                <a:ext cx="2613" cy="1742"/>
              </a:xfrm>
              <a:prstGeom prst="rect">
                <a:avLst/>
              </a:prstGeom>
            </p:spPr>
          </p:pic>
          <p:pic>
            <p:nvPicPr>
              <p:cNvPr id="16" name="Picture 15" descr="LogosChrome"/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51" y="5103"/>
                <a:ext cx="480" cy="480"/>
              </a:xfrm>
              <a:prstGeom prst="rect">
                <a:avLst/>
              </a:prstGeom>
            </p:spPr>
          </p:pic>
          <p:pic>
            <p:nvPicPr>
              <p:cNvPr id="17" name="Picture 16" descr="LogosFirefox"/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35" y="6063"/>
                <a:ext cx="450" cy="480"/>
              </a:xfrm>
              <a:prstGeom prst="rect">
                <a:avLst/>
              </a:prstGeom>
            </p:spPr>
          </p:pic>
          <p:pic>
            <p:nvPicPr>
              <p:cNvPr id="18" name="Picture 17" descr="LogosSafari"/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571" y="5103"/>
                <a:ext cx="480" cy="480"/>
              </a:xfrm>
              <a:prstGeom prst="rect">
                <a:avLst/>
              </a:prstGeom>
            </p:spPr>
          </p:pic>
        </p:grpSp>
        <p:grpSp>
          <p:nvGrpSpPr>
            <p:cNvPr id="24" name="Group 23"/>
            <p:cNvGrpSpPr/>
            <p:nvPr/>
          </p:nvGrpSpPr>
          <p:grpSpPr>
            <a:xfrm>
              <a:off x="2331" y="1291"/>
              <a:ext cx="2160" cy="2160"/>
              <a:chOff x="1731" y="1131"/>
              <a:chExt cx="2160" cy="2160"/>
            </a:xfrm>
          </p:grpSpPr>
          <p:pic>
            <p:nvPicPr>
              <p:cNvPr id="5" name="Picture 4" descr="Mobile login-bro"/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731" y="1131"/>
                <a:ext cx="2160" cy="2160"/>
              </a:xfrm>
              <a:prstGeom prst="rect">
                <a:avLst/>
              </a:prstGeom>
            </p:spPr>
          </p:pic>
          <p:pic>
            <p:nvPicPr>
              <p:cNvPr id="19" name="Picture 18" descr="LogosChrome"/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18" y="1131"/>
                <a:ext cx="480" cy="480"/>
              </a:xfrm>
              <a:prstGeom prst="rect">
                <a:avLst/>
              </a:prstGeom>
            </p:spPr>
          </p:pic>
        </p:grpSp>
        <p:grpSp>
          <p:nvGrpSpPr>
            <p:cNvPr id="22" name="Group 21"/>
            <p:cNvGrpSpPr/>
            <p:nvPr/>
          </p:nvGrpSpPr>
          <p:grpSpPr>
            <a:xfrm>
              <a:off x="3992" y="8163"/>
              <a:ext cx="1860" cy="1860"/>
              <a:chOff x="4584" y="8163"/>
              <a:chExt cx="1860" cy="1860"/>
            </a:xfrm>
          </p:grpSpPr>
          <p:pic>
            <p:nvPicPr>
              <p:cNvPr id="7" name="Picture 6" descr="Mobile inbox-pana"/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4584" y="8163"/>
                <a:ext cx="1861" cy="1861"/>
              </a:xfrm>
              <a:prstGeom prst="rect">
                <a:avLst/>
              </a:prstGeom>
            </p:spPr>
          </p:pic>
          <p:pic>
            <p:nvPicPr>
              <p:cNvPr id="20" name="Picture 19" descr="LogosFirefox"/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826" y="8163"/>
                <a:ext cx="450" cy="48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7048" y="0"/>
              <a:ext cx="2452" cy="2452"/>
              <a:chOff x="7309" y="0"/>
              <a:chExt cx="2452" cy="2452"/>
            </a:xfrm>
          </p:grpSpPr>
          <p:pic>
            <p:nvPicPr>
              <p:cNvPr id="8" name="Picture 7" descr="Security On-pana"/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7309" y="0"/>
                <a:ext cx="2452" cy="2452"/>
              </a:xfrm>
              <a:prstGeom prst="rect">
                <a:avLst/>
              </a:prstGeom>
            </p:spPr>
          </p:pic>
          <p:pic>
            <p:nvPicPr>
              <p:cNvPr id="21" name="Picture 20" descr="LogosSafari"/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834" y="819"/>
                <a:ext cx="480" cy="480"/>
              </a:xfrm>
              <a:prstGeom prst="rect">
                <a:avLst/>
              </a:prstGeom>
            </p:spPr>
          </p:pic>
        </p:grpSp>
        <p:pic>
          <p:nvPicPr>
            <p:cNvPr id="26" name="Picture 25" descr="Computer login-pana"/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1658" y="484"/>
              <a:ext cx="2951" cy="1968"/>
            </a:xfrm>
            <a:prstGeom prst="rect">
              <a:avLst/>
            </a:prstGeom>
          </p:spPr>
        </p:pic>
        <p:grpSp>
          <p:nvGrpSpPr>
            <p:cNvPr id="37" name="Group 36"/>
            <p:cNvGrpSpPr/>
            <p:nvPr/>
          </p:nvGrpSpPr>
          <p:grpSpPr>
            <a:xfrm>
              <a:off x="8374" y="3183"/>
              <a:ext cx="6813" cy="3986"/>
              <a:chOff x="8374" y="3183"/>
              <a:chExt cx="6813" cy="3986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8374" y="3308"/>
                <a:ext cx="6618" cy="350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8505" y="3183"/>
                <a:ext cx="6683" cy="3262"/>
                <a:chOff x="6126" y="3291"/>
                <a:chExt cx="6683" cy="3262"/>
              </a:xfrm>
            </p:grpSpPr>
            <p:pic>
              <p:nvPicPr>
                <p:cNvPr id="2" name="Picture 1" descr="Memory storage-bro"/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96DAC541-7B7A-43D3-8B79-37D633B846F1}">
                      <asvg:svgBlip xmlns:asvg="http://schemas.microsoft.com/office/drawing/2016/SVG/main" r:embed="rId2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26" y="3291"/>
                  <a:ext cx="2880" cy="2880"/>
                </a:xfrm>
                <a:prstGeom prst="rect">
                  <a:avLst/>
                </a:prstGeom>
              </p:spPr>
            </p:pic>
            <p:pic>
              <p:nvPicPr>
                <p:cNvPr id="9" name="Picture 8" descr="Secure Server-bro"/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29" y="3382"/>
                  <a:ext cx="2880" cy="2880"/>
                </a:xfrm>
                <a:prstGeom prst="rect">
                  <a:avLst/>
                </a:prstGeom>
              </p:spPr>
            </p:pic>
            <p:sp>
              <p:nvSpPr>
                <p:cNvPr id="10" name="Left-Right Arrow 9"/>
                <p:cNvSpPr/>
                <p:nvPr/>
              </p:nvSpPr>
              <p:spPr>
                <a:xfrm>
                  <a:off x="9006" y="4623"/>
                  <a:ext cx="1125" cy="402"/>
                </a:xfrm>
                <a:prstGeom prst="leftRightArrow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" name="Rounded Rectangle 10"/>
                <p:cNvSpPr/>
                <p:nvPr/>
              </p:nvSpPr>
              <p:spPr>
                <a:xfrm>
                  <a:off x="6249" y="6063"/>
                  <a:ext cx="2635" cy="490"/>
                </a:xfrm>
                <a:prstGeom prst="roundRect">
                  <a:avLst>
                    <a:gd name="adj" fmla="val 50000"/>
                  </a:avLst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sz="1400">
                      <a:ln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PHP Server</a:t>
                  </a:r>
                  <a:endParaRPr lang="en-US" sz="1400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2" name="Rounded Rectangle 11"/>
                <p:cNvSpPr/>
                <p:nvPr>
                  <p:custDataLst>
                    <p:tags r:id="rId25"/>
                  </p:custDataLst>
                </p:nvPr>
              </p:nvSpPr>
              <p:spPr>
                <a:xfrm>
                  <a:off x="10423" y="6063"/>
                  <a:ext cx="1893" cy="490"/>
                </a:xfrm>
                <a:prstGeom prst="roundRect">
                  <a:avLst>
                    <a:gd name="adj" fmla="val 50000"/>
                  </a:avLst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sz="1400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DB Server</a:t>
                  </a:r>
                  <a:endParaRPr lang="en-US" sz="14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35" name="Rounded Rectangle 34"/>
              <p:cNvSpPr/>
              <p:nvPr/>
            </p:nvSpPr>
            <p:spPr>
              <a:xfrm>
                <a:off x="10377" y="6561"/>
                <a:ext cx="2962" cy="609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00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Mô hình client-server</a:t>
                </a:r>
                <a:endParaRPr lang="en-US" sz="140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4491" y="2371"/>
              <a:ext cx="4304" cy="2292"/>
              <a:chOff x="4491" y="2371"/>
              <a:chExt cx="4304" cy="2292"/>
            </a:xfrm>
          </p:grpSpPr>
          <p:cxnSp>
            <p:nvCxnSpPr>
              <p:cNvPr id="31" name="Straight Arrow Connector 30"/>
              <p:cNvCxnSpPr>
                <a:stCxn id="5" idx="3"/>
              </p:cNvCxnSpPr>
              <p:nvPr>
                <p:custDataLst>
                  <p:tags r:id="rId26"/>
                </p:custDataLst>
              </p:nvPr>
            </p:nvCxnSpPr>
            <p:spPr>
              <a:xfrm>
                <a:off x="4491" y="2371"/>
                <a:ext cx="4304" cy="2292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38" name="Rounded Rectangle 37"/>
              <p:cNvSpPr/>
              <p:nvPr/>
            </p:nvSpPr>
            <p:spPr>
              <a:xfrm>
                <a:off x="5700" y="3183"/>
                <a:ext cx="1526" cy="269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900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HTTP Request</a:t>
                </a:r>
                <a:endParaRPr lang="en-US" sz="90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098" y="4965"/>
              <a:ext cx="4696" cy="842"/>
              <a:chOff x="4098" y="4965"/>
              <a:chExt cx="4696" cy="842"/>
            </a:xfrm>
          </p:grpSpPr>
          <p:cxnSp>
            <p:nvCxnSpPr>
              <p:cNvPr id="32" name="Straight Arrow Connector 31"/>
              <p:cNvCxnSpPr>
                <a:stCxn id="6" idx="3"/>
              </p:cNvCxnSpPr>
              <p:nvPr>
                <p:custDataLst>
                  <p:tags r:id="rId27"/>
                </p:custDataLst>
              </p:nvPr>
            </p:nvCxnSpPr>
            <p:spPr>
              <a:xfrm flipV="1">
                <a:off x="4098" y="4965"/>
                <a:ext cx="4697" cy="842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39" name="Rounded Rectangle 38"/>
              <p:cNvSpPr/>
              <p:nvPr>
                <p:custDataLst>
                  <p:tags r:id="rId28"/>
                </p:custDataLst>
              </p:nvPr>
            </p:nvSpPr>
            <p:spPr>
              <a:xfrm>
                <a:off x="5638" y="5209"/>
                <a:ext cx="1526" cy="269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9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HTTP Request</a:t>
                </a:r>
                <a:endParaRPr lang="en-US" sz="9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923" y="5406"/>
              <a:ext cx="3830" cy="2756"/>
              <a:chOff x="4923" y="5406"/>
              <a:chExt cx="3830" cy="2756"/>
            </a:xfrm>
          </p:grpSpPr>
          <p:cxnSp>
            <p:nvCxnSpPr>
              <p:cNvPr id="33" name="Straight Arrow Connector 32"/>
              <p:cNvCxnSpPr>
                <a:stCxn id="7" idx="0"/>
              </p:cNvCxnSpPr>
              <p:nvPr>
                <p:custDataLst>
                  <p:tags r:id="rId29"/>
                </p:custDataLst>
              </p:nvPr>
            </p:nvCxnSpPr>
            <p:spPr>
              <a:xfrm flipV="1">
                <a:off x="4923" y="5406"/>
                <a:ext cx="3830" cy="2757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40" name="Rounded Rectangle 39"/>
              <p:cNvSpPr/>
              <p:nvPr>
                <p:custDataLst>
                  <p:tags r:id="rId30"/>
                </p:custDataLst>
              </p:nvPr>
            </p:nvSpPr>
            <p:spPr>
              <a:xfrm>
                <a:off x="5853" y="6811"/>
                <a:ext cx="1526" cy="269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9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HTTP Request</a:t>
                </a:r>
                <a:endParaRPr lang="en-US" sz="9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7819" y="2452"/>
              <a:ext cx="1526" cy="1728"/>
              <a:chOff x="7819" y="2452"/>
              <a:chExt cx="1526" cy="1728"/>
            </a:xfrm>
          </p:grpSpPr>
          <p:cxnSp>
            <p:nvCxnSpPr>
              <p:cNvPr id="30" name="Straight Arrow Connector 29"/>
              <p:cNvCxnSpPr>
                <a:stCxn id="8" idx="2"/>
              </p:cNvCxnSpPr>
              <p:nvPr/>
            </p:nvCxnSpPr>
            <p:spPr>
              <a:xfrm>
                <a:off x="8274" y="2452"/>
                <a:ext cx="878" cy="1729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41" name="Rounded Rectangle 40"/>
              <p:cNvSpPr/>
              <p:nvPr>
                <p:custDataLst>
                  <p:tags r:id="rId31"/>
                </p:custDataLst>
              </p:nvPr>
            </p:nvSpPr>
            <p:spPr>
              <a:xfrm>
                <a:off x="7819" y="2748"/>
                <a:ext cx="1526" cy="269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9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HTTP Request</a:t>
                </a:r>
                <a:endParaRPr lang="en-US" sz="9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0575" y="2262"/>
              <a:ext cx="2227" cy="1946"/>
              <a:chOff x="10575" y="2262"/>
              <a:chExt cx="2227" cy="1946"/>
            </a:xfrm>
          </p:grpSpPr>
          <p:cxnSp>
            <p:nvCxnSpPr>
              <p:cNvPr id="34" name="Straight Arrow Connector 33"/>
              <p:cNvCxnSpPr>
                <a:endCxn id="48" idx="1"/>
              </p:cNvCxnSpPr>
              <p:nvPr>
                <p:custDataLst>
                  <p:tags r:id="rId32"/>
                </p:custDataLst>
              </p:nvPr>
            </p:nvCxnSpPr>
            <p:spPr>
              <a:xfrm flipV="1">
                <a:off x="10575" y="2262"/>
                <a:ext cx="2227" cy="194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42" name="Rounded Rectangle 41"/>
              <p:cNvSpPr/>
              <p:nvPr>
                <p:custDataLst>
                  <p:tags r:id="rId33"/>
                </p:custDataLst>
              </p:nvPr>
            </p:nvSpPr>
            <p:spPr>
              <a:xfrm>
                <a:off x="10635" y="2945"/>
                <a:ext cx="1526" cy="269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9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HTTP Request</a:t>
                </a:r>
                <a:endParaRPr lang="en-US" sz="9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pic>
          <p:nvPicPr>
            <p:cNvPr id="48" name="Picture 47" descr="LogosChrome"/>
            <p:cNvPicPr>
              <a:picLocks noChangeAspect="1"/>
            </p:cNvPicPr>
            <p:nvPr>
              <p:custDataLst>
                <p:tags r:id="rId34"/>
              </p:custDataLst>
            </p:nvPr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802" y="2022"/>
              <a:ext cx="480" cy="480"/>
            </a:xfrm>
            <a:prstGeom prst="rect">
              <a:avLst/>
            </a:prstGeom>
          </p:spPr>
        </p:pic>
        <p:pic>
          <p:nvPicPr>
            <p:cNvPr id="49" name="Picture 48" descr="LogosFirefox"/>
            <p:cNvPicPr>
              <a:picLocks noChangeAspect="1"/>
            </p:cNvPicPr>
            <p:nvPr>
              <p:custDataLst>
                <p:tags r:id="rId35"/>
              </p:custDataLst>
            </p:nvPr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523" y="2022"/>
              <a:ext cx="450" cy="480"/>
            </a:xfrm>
            <a:prstGeom prst="rect">
              <a:avLst/>
            </a:prstGeom>
          </p:spPr>
        </p:pic>
        <p:cxnSp>
          <p:nvCxnSpPr>
            <p:cNvPr id="50" name="Straight Arrow Connector 49"/>
            <p:cNvCxnSpPr>
              <a:endCxn id="49" idx="2"/>
            </p:cNvCxnSpPr>
            <p:nvPr>
              <p:custDataLst>
                <p:tags r:id="rId36"/>
              </p:custDataLst>
            </p:nvPr>
          </p:nvCxnSpPr>
          <p:spPr>
            <a:xfrm flipV="1">
              <a:off x="10775" y="2502"/>
              <a:ext cx="2973" cy="190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1" name="Rounded Rectangle 50"/>
            <p:cNvSpPr/>
            <p:nvPr>
              <p:custDataLst>
                <p:tags r:id="rId37"/>
              </p:custDataLst>
            </p:nvPr>
          </p:nvSpPr>
          <p:spPr>
            <a:xfrm>
              <a:off x="12857" y="2754"/>
              <a:ext cx="1526" cy="269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9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HTTP Request</a:t>
              </a:r>
              <a:endParaRPr lang="en-US" sz="9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2" name="Group 51"/>
          <p:cNvGrpSpPr/>
          <p:nvPr/>
        </p:nvGrpSpPr>
        <p:grpSpPr>
          <a:xfrm>
            <a:off x="942975" y="0"/>
            <a:ext cx="8700135" cy="6420485"/>
            <a:chOff x="1485" y="0"/>
            <a:chExt cx="13701" cy="10111"/>
          </a:xfrm>
        </p:grpSpPr>
        <p:pic>
          <p:nvPicPr>
            <p:cNvPr id="27" name="Picture 26" descr="Inside_Network-1024x759"/>
            <p:cNvPicPr>
              <a:picLocks noChangeAspect="1"/>
            </p:cNvPicPr>
            <p:nvPr/>
          </p:nvPicPr>
          <p:blipFill>
            <a:blip r:embed="rId1">
              <a:biLevel thresh="50000"/>
              <a:lum bright="96000"/>
            </a:blip>
            <a:stretch>
              <a:fillRect/>
            </a:stretch>
          </p:blipFill>
          <p:spPr>
            <a:xfrm>
              <a:off x="1485" y="819"/>
              <a:ext cx="12536" cy="9292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3" name="Group 22"/>
            <p:cNvGrpSpPr/>
            <p:nvPr/>
          </p:nvGrpSpPr>
          <p:grpSpPr>
            <a:xfrm>
              <a:off x="1485" y="4936"/>
              <a:ext cx="2612" cy="1742"/>
              <a:chOff x="885" y="4936"/>
              <a:chExt cx="2612" cy="1742"/>
            </a:xfrm>
          </p:grpSpPr>
          <p:pic>
            <p:nvPicPr>
              <p:cNvPr id="6" name="Picture 5" descr="Devices-cuate"/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85" y="4936"/>
                <a:ext cx="2613" cy="1742"/>
              </a:xfrm>
              <a:prstGeom prst="rect">
                <a:avLst/>
              </a:prstGeom>
            </p:spPr>
          </p:pic>
          <p:pic>
            <p:nvPicPr>
              <p:cNvPr id="16" name="Picture 15" descr="LogosChrome"/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51" y="5103"/>
                <a:ext cx="480" cy="480"/>
              </a:xfrm>
              <a:prstGeom prst="rect">
                <a:avLst/>
              </a:prstGeom>
            </p:spPr>
          </p:pic>
          <p:pic>
            <p:nvPicPr>
              <p:cNvPr id="17" name="Picture 16" descr="LogosFirefox"/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35" y="6063"/>
                <a:ext cx="450" cy="480"/>
              </a:xfrm>
              <a:prstGeom prst="rect">
                <a:avLst/>
              </a:prstGeom>
            </p:spPr>
          </p:pic>
          <p:pic>
            <p:nvPicPr>
              <p:cNvPr id="18" name="Picture 17" descr="LogosSafari"/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571" y="5103"/>
                <a:ext cx="480" cy="480"/>
              </a:xfrm>
              <a:prstGeom prst="rect">
                <a:avLst/>
              </a:prstGeom>
            </p:spPr>
          </p:pic>
        </p:grpSp>
        <p:grpSp>
          <p:nvGrpSpPr>
            <p:cNvPr id="24" name="Group 23"/>
            <p:cNvGrpSpPr/>
            <p:nvPr/>
          </p:nvGrpSpPr>
          <p:grpSpPr>
            <a:xfrm>
              <a:off x="2331" y="1291"/>
              <a:ext cx="2160" cy="2160"/>
              <a:chOff x="1731" y="1131"/>
              <a:chExt cx="2160" cy="2160"/>
            </a:xfrm>
          </p:grpSpPr>
          <p:pic>
            <p:nvPicPr>
              <p:cNvPr id="5" name="Picture 4" descr="Mobile login-bro"/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731" y="1131"/>
                <a:ext cx="2160" cy="2160"/>
              </a:xfrm>
              <a:prstGeom prst="rect">
                <a:avLst/>
              </a:prstGeom>
            </p:spPr>
          </p:pic>
          <p:pic>
            <p:nvPicPr>
              <p:cNvPr id="19" name="Picture 18" descr="LogosChrome"/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18" y="1131"/>
                <a:ext cx="480" cy="480"/>
              </a:xfrm>
              <a:prstGeom prst="rect">
                <a:avLst/>
              </a:prstGeom>
            </p:spPr>
          </p:pic>
        </p:grpSp>
        <p:grpSp>
          <p:nvGrpSpPr>
            <p:cNvPr id="22" name="Group 21"/>
            <p:cNvGrpSpPr/>
            <p:nvPr/>
          </p:nvGrpSpPr>
          <p:grpSpPr>
            <a:xfrm>
              <a:off x="3992" y="8163"/>
              <a:ext cx="1860" cy="1860"/>
              <a:chOff x="4584" y="8163"/>
              <a:chExt cx="1860" cy="1860"/>
            </a:xfrm>
          </p:grpSpPr>
          <p:pic>
            <p:nvPicPr>
              <p:cNvPr id="7" name="Picture 6" descr="Mobile inbox-pana"/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4584" y="8163"/>
                <a:ext cx="1861" cy="1861"/>
              </a:xfrm>
              <a:prstGeom prst="rect">
                <a:avLst/>
              </a:prstGeom>
            </p:spPr>
          </p:pic>
          <p:pic>
            <p:nvPicPr>
              <p:cNvPr id="20" name="Picture 19" descr="LogosFirefox"/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826" y="8163"/>
                <a:ext cx="450" cy="48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7048" y="0"/>
              <a:ext cx="2452" cy="2452"/>
              <a:chOff x="7309" y="0"/>
              <a:chExt cx="2452" cy="2452"/>
            </a:xfrm>
          </p:grpSpPr>
          <p:pic>
            <p:nvPicPr>
              <p:cNvPr id="8" name="Picture 7" descr="Security On-pana"/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7309" y="0"/>
                <a:ext cx="2452" cy="2452"/>
              </a:xfrm>
              <a:prstGeom prst="rect">
                <a:avLst/>
              </a:prstGeom>
            </p:spPr>
          </p:pic>
          <p:pic>
            <p:nvPicPr>
              <p:cNvPr id="21" name="Picture 20" descr="LogosSafari"/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834" y="819"/>
                <a:ext cx="480" cy="480"/>
              </a:xfrm>
              <a:prstGeom prst="rect">
                <a:avLst/>
              </a:prstGeom>
            </p:spPr>
          </p:pic>
        </p:grpSp>
        <p:pic>
          <p:nvPicPr>
            <p:cNvPr id="26" name="Picture 25" descr="Computer login-pana"/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1658" y="484"/>
              <a:ext cx="2951" cy="1968"/>
            </a:xfrm>
            <a:prstGeom prst="rect">
              <a:avLst/>
            </a:prstGeom>
          </p:spPr>
        </p:pic>
        <p:grpSp>
          <p:nvGrpSpPr>
            <p:cNvPr id="37" name="Group 36"/>
            <p:cNvGrpSpPr/>
            <p:nvPr/>
          </p:nvGrpSpPr>
          <p:grpSpPr>
            <a:xfrm>
              <a:off x="8374" y="3183"/>
              <a:ext cx="6813" cy="3986"/>
              <a:chOff x="8374" y="3183"/>
              <a:chExt cx="6813" cy="3986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8374" y="3308"/>
                <a:ext cx="6618" cy="350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8505" y="3183"/>
                <a:ext cx="6683" cy="3262"/>
                <a:chOff x="6126" y="3291"/>
                <a:chExt cx="6683" cy="3262"/>
              </a:xfrm>
            </p:grpSpPr>
            <p:pic>
              <p:nvPicPr>
                <p:cNvPr id="2" name="Picture 1" descr="Memory storage-bro"/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96DAC541-7B7A-43D3-8B79-37D633B846F1}">
                      <asvg:svgBlip xmlns:asvg="http://schemas.microsoft.com/office/drawing/2016/SVG/main" r:embed="rId2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26" y="3291"/>
                  <a:ext cx="2880" cy="2880"/>
                </a:xfrm>
                <a:prstGeom prst="rect">
                  <a:avLst/>
                </a:prstGeom>
              </p:spPr>
            </p:pic>
            <p:pic>
              <p:nvPicPr>
                <p:cNvPr id="9" name="Picture 8" descr="Secure Server-bro"/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29" y="3382"/>
                  <a:ext cx="2880" cy="2880"/>
                </a:xfrm>
                <a:prstGeom prst="rect">
                  <a:avLst/>
                </a:prstGeom>
              </p:spPr>
            </p:pic>
            <p:sp>
              <p:nvSpPr>
                <p:cNvPr id="10" name="Left-Right Arrow 9"/>
                <p:cNvSpPr/>
                <p:nvPr/>
              </p:nvSpPr>
              <p:spPr>
                <a:xfrm>
                  <a:off x="9006" y="4623"/>
                  <a:ext cx="1125" cy="402"/>
                </a:xfrm>
                <a:prstGeom prst="leftRightArrow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" name="Rounded Rectangle 10"/>
                <p:cNvSpPr/>
                <p:nvPr/>
              </p:nvSpPr>
              <p:spPr>
                <a:xfrm>
                  <a:off x="6249" y="6063"/>
                  <a:ext cx="2635" cy="490"/>
                </a:xfrm>
                <a:prstGeom prst="roundRect">
                  <a:avLst>
                    <a:gd name="adj" fmla="val 50000"/>
                  </a:avLst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sz="1400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PHP Server</a:t>
                  </a:r>
                  <a:endParaRPr lang="en-US" sz="14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2" name="Rounded Rectangle 11"/>
                <p:cNvSpPr/>
                <p:nvPr>
                  <p:custDataLst>
                    <p:tags r:id="rId25"/>
                  </p:custDataLst>
                </p:nvPr>
              </p:nvSpPr>
              <p:spPr>
                <a:xfrm>
                  <a:off x="10423" y="6063"/>
                  <a:ext cx="1893" cy="490"/>
                </a:xfrm>
                <a:prstGeom prst="roundRect">
                  <a:avLst>
                    <a:gd name="adj" fmla="val 50000"/>
                  </a:avLst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sz="1400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DB Server</a:t>
                  </a:r>
                  <a:endParaRPr lang="en-US" sz="14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35" name="Rounded Rectangle 34"/>
              <p:cNvSpPr/>
              <p:nvPr/>
            </p:nvSpPr>
            <p:spPr>
              <a:xfrm>
                <a:off x="10377" y="6561"/>
                <a:ext cx="2962" cy="609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Mô hình client-server</a:t>
                </a:r>
                <a:endParaRPr lang="en-US" sz="14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4491" y="2371"/>
              <a:ext cx="4304" cy="2292"/>
              <a:chOff x="4491" y="2371"/>
              <a:chExt cx="4304" cy="2292"/>
            </a:xfrm>
          </p:grpSpPr>
          <p:cxnSp>
            <p:nvCxnSpPr>
              <p:cNvPr id="31" name="Straight Arrow Connector 30"/>
              <p:cNvCxnSpPr>
                <a:stCxn id="5" idx="3"/>
              </p:cNvCxnSpPr>
              <p:nvPr>
                <p:custDataLst>
                  <p:tags r:id="rId26"/>
                </p:custDataLst>
              </p:nvPr>
            </p:nvCxnSpPr>
            <p:spPr>
              <a:xfrm>
                <a:off x="4491" y="2371"/>
                <a:ext cx="4304" cy="2292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38" name="Rounded Rectangle 37"/>
              <p:cNvSpPr/>
              <p:nvPr/>
            </p:nvSpPr>
            <p:spPr>
              <a:xfrm>
                <a:off x="5700" y="3183"/>
                <a:ext cx="1526" cy="269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9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HTTP Request</a:t>
                </a:r>
                <a:endParaRPr lang="en-US" sz="9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098" y="4965"/>
              <a:ext cx="4696" cy="842"/>
              <a:chOff x="4098" y="4965"/>
              <a:chExt cx="4696" cy="842"/>
            </a:xfrm>
          </p:grpSpPr>
          <p:cxnSp>
            <p:nvCxnSpPr>
              <p:cNvPr id="32" name="Straight Arrow Connector 31"/>
              <p:cNvCxnSpPr>
                <a:stCxn id="6" idx="3"/>
              </p:cNvCxnSpPr>
              <p:nvPr>
                <p:custDataLst>
                  <p:tags r:id="rId27"/>
                </p:custDataLst>
              </p:nvPr>
            </p:nvCxnSpPr>
            <p:spPr>
              <a:xfrm flipV="1">
                <a:off x="4098" y="4965"/>
                <a:ext cx="4697" cy="842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39" name="Rounded Rectangle 38"/>
              <p:cNvSpPr/>
              <p:nvPr>
                <p:custDataLst>
                  <p:tags r:id="rId28"/>
                </p:custDataLst>
              </p:nvPr>
            </p:nvSpPr>
            <p:spPr>
              <a:xfrm>
                <a:off x="5638" y="5209"/>
                <a:ext cx="1526" cy="269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9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HTTP Request</a:t>
                </a:r>
                <a:endParaRPr lang="en-US" sz="9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923" y="5406"/>
              <a:ext cx="3830" cy="2756"/>
              <a:chOff x="4923" y="5406"/>
              <a:chExt cx="3830" cy="2756"/>
            </a:xfrm>
          </p:grpSpPr>
          <p:cxnSp>
            <p:nvCxnSpPr>
              <p:cNvPr id="33" name="Straight Arrow Connector 32"/>
              <p:cNvCxnSpPr>
                <a:stCxn id="7" idx="0"/>
              </p:cNvCxnSpPr>
              <p:nvPr>
                <p:custDataLst>
                  <p:tags r:id="rId29"/>
                </p:custDataLst>
              </p:nvPr>
            </p:nvCxnSpPr>
            <p:spPr>
              <a:xfrm flipV="1">
                <a:off x="4923" y="5406"/>
                <a:ext cx="3830" cy="2757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40" name="Rounded Rectangle 39"/>
              <p:cNvSpPr/>
              <p:nvPr>
                <p:custDataLst>
                  <p:tags r:id="rId30"/>
                </p:custDataLst>
              </p:nvPr>
            </p:nvSpPr>
            <p:spPr>
              <a:xfrm>
                <a:off x="5853" y="6811"/>
                <a:ext cx="1526" cy="269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9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HTTP Request</a:t>
                </a:r>
                <a:endParaRPr lang="en-US" sz="9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7819" y="2452"/>
              <a:ext cx="1526" cy="1728"/>
              <a:chOff x="7819" y="2452"/>
              <a:chExt cx="1526" cy="1728"/>
            </a:xfrm>
          </p:grpSpPr>
          <p:cxnSp>
            <p:nvCxnSpPr>
              <p:cNvPr id="30" name="Straight Arrow Connector 29"/>
              <p:cNvCxnSpPr>
                <a:stCxn id="8" idx="2"/>
              </p:cNvCxnSpPr>
              <p:nvPr/>
            </p:nvCxnSpPr>
            <p:spPr>
              <a:xfrm>
                <a:off x="8274" y="2452"/>
                <a:ext cx="878" cy="1729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41" name="Rounded Rectangle 40"/>
              <p:cNvSpPr/>
              <p:nvPr>
                <p:custDataLst>
                  <p:tags r:id="rId31"/>
                </p:custDataLst>
              </p:nvPr>
            </p:nvSpPr>
            <p:spPr>
              <a:xfrm>
                <a:off x="7819" y="2748"/>
                <a:ext cx="1526" cy="269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9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HTTP Request</a:t>
                </a:r>
                <a:endParaRPr lang="en-US" sz="9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0575" y="2262"/>
              <a:ext cx="2227" cy="1946"/>
              <a:chOff x="10575" y="2262"/>
              <a:chExt cx="2227" cy="1946"/>
            </a:xfrm>
          </p:grpSpPr>
          <p:cxnSp>
            <p:nvCxnSpPr>
              <p:cNvPr id="34" name="Straight Arrow Connector 33"/>
              <p:cNvCxnSpPr>
                <a:endCxn id="48" idx="1"/>
              </p:cNvCxnSpPr>
              <p:nvPr>
                <p:custDataLst>
                  <p:tags r:id="rId32"/>
                </p:custDataLst>
              </p:nvPr>
            </p:nvCxnSpPr>
            <p:spPr>
              <a:xfrm flipV="1">
                <a:off x="10575" y="2262"/>
                <a:ext cx="2227" cy="194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42" name="Rounded Rectangle 41"/>
              <p:cNvSpPr/>
              <p:nvPr>
                <p:custDataLst>
                  <p:tags r:id="rId33"/>
                </p:custDataLst>
              </p:nvPr>
            </p:nvSpPr>
            <p:spPr>
              <a:xfrm>
                <a:off x="10635" y="2945"/>
                <a:ext cx="1526" cy="269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9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HTTP Request</a:t>
                </a:r>
                <a:endParaRPr lang="en-US" sz="9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pic>
          <p:nvPicPr>
            <p:cNvPr id="48" name="Picture 47" descr="LogosChrome"/>
            <p:cNvPicPr>
              <a:picLocks noChangeAspect="1"/>
            </p:cNvPicPr>
            <p:nvPr>
              <p:custDataLst>
                <p:tags r:id="rId34"/>
              </p:custDataLst>
            </p:nvPr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802" y="2022"/>
              <a:ext cx="480" cy="480"/>
            </a:xfrm>
            <a:prstGeom prst="rect">
              <a:avLst/>
            </a:prstGeom>
          </p:spPr>
        </p:pic>
        <p:pic>
          <p:nvPicPr>
            <p:cNvPr id="49" name="Picture 48" descr="LogosFirefox"/>
            <p:cNvPicPr>
              <a:picLocks noChangeAspect="1"/>
            </p:cNvPicPr>
            <p:nvPr>
              <p:custDataLst>
                <p:tags r:id="rId35"/>
              </p:custDataLst>
            </p:nvPr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523" y="2022"/>
              <a:ext cx="450" cy="480"/>
            </a:xfrm>
            <a:prstGeom prst="rect">
              <a:avLst/>
            </a:prstGeom>
          </p:spPr>
        </p:pic>
        <p:cxnSp>
          <p:nvCxnSpPr>
            <p:cNvPr id="50" name="Straight Arrow Connector 49"/>
            <p:cNvCxnSpPr>
              <a:endCxn id="49" idx="2"/>
            </p:cNvCxnSpPr>
            <p:nvPr>
              <p:custDataLst>
                <p:tags r:id="rId36"/>
              </p:custDataLst>
            </p:nvPr>
          </p:nvCxnSpPr>
          <p:spPr>
            <a:xfrm flipV="1">
              <a:off x="10775" y="2502"/>
              <a:ext cx="2973" cy="190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1" name="Rounded Rectangle 50"/>
            <p:cNvSpPr/>
            <p:nvPr>
              <p:custDataLst>
                <p:tags r:id="rId37"/>
              </p:custDataLst>
            </p:nvPr>
          </p:nvSpPr>
          <p:spPr>
            <a:xfrm>
              <a:off x="12857" y="2754"/>
              <a:ext cx="1526" cy="269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9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HTTP Request</a:t>
              </a:r>
              <a:endParaRPr lang="en-US" sz="9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FFC000"/>
          </a:solidFill>
        </a:ln>
      </a:spPr>
      <a:bodyPr rtlCol="0" anchor="ctr"/>
      <a:lstStyle>
        <a:defPPr algn="ctr">
          <a:defRPr lang="en-US" sz="1400">
            <a:ln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defRPr>
        </a:defPPr>
      </a:lstStyle>
      <a:style>
        <a:lnRef idx="2">
          <a:schemeClr val="accent1">
            <a:lumMod val="75000"/>
          </a:schemeClr>
        </a:lnRef>
        <a:fillRef idx="1">
          <a:schemeClr val="accent1"/>
        </a:fillRef>
        <a:effectRef idx="0">
          <a:srgbClr val="FFFFFF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WPS Presentation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MB001</cp:lastModifiedBy>
  <cp:revision>18</cp:revision>
  <dcterms:created xsi:type="dcterms:W3CDTF">2024-07-24T03:13:00Z</dcterms:created>
  <dcterms:modified xsi:type="dcterms:W3CDTF">2024-07-26T05:04:49Z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2455BBAF17184536B169C0309B197FC9_11</vt:lpwstr>
  </property>
  <property fmtid="{D5CDD505-2E9C-101B-9397-08002B2CF9AE}" pid="3" name="KSOProductBuildVer">
    <vt:lpwstr>1033-12.2.0.17153</vt:lpwstr>
  </property>
</Properties>
</file>