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3" Type="http://schemas.openxmlformats.org/officeDocument/2006/relationships/slideLayout" Target="../slideLayouts/slideLayout1.xml"/><Relationship Id="rId32" Type="http://schemas.openxmlformats.org/officeDocument/2006/relationships/tags" Target="../tags/tag24.xml"/><Relationship Id="rId31" Type="http://schemas.openxmlformats.org/officeDocument/2006/relationships/tags" Target="../tags/tag23.xml"/><Relationship Id="rId30" Type="http://schemas.openxmlformats.org/officeDocument/2006/relationships/tags" Target="../tags/tag22.xml"/><Relationship Id="rId3" Type="http://schemas.openxmlformats.org/officeDocument/2006/relationships/tags" Target="../tags/tag2.xml"/><Relationship Id="rId29" Type="http://schemas.openxmlformats.org/officeDocument/2006/relationships/tags" Target="../tags/tag21.xml"/><Relationship Id="rId28" Type="http://schemas.openxmlformats.org/officeDocument/2006/relationships/tags" Target="../tags/tag20.xml"/><Relationship Id="rId27" Type="http://schemas.openxmlformats.org/officeDocument/2006/relationships/tags" Target="../tags/tag19.xml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tags" Target="../tags/tag16.xml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image" Target="../media/image8.png"/><Relationship Id="rId20" Type="http://schemas.openxmlformats.org/officeDocument/2006/relationships/tags" Target="../tags/tag13.xml"/><Relationship Id="rId2" Type="http://schemas.openxmlformats.org/officeDocument/2006/relationships/image" Target="../media/image1.png"/><Relationship Id="rId19" Type="http://schemas.openxmlformats.org/officeDocument/2006/relationships/tags" Target="../tags/tag12.xml"/><Relationship Id="rId18" Type="http://schemas.openxmlformats.org/officeDocument/2006/relationships/image" Target="../media/image7.png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6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5.png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9.png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0690" y="304800"/>
            <a:ext cx="2548255" cy="1336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0690" y="1913890"/>
            <a:ext cx="2586990" cy="1124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440690" y="3311525"/>
            <a:ext cx="2743200" cy="2305050"/>
            <a:chOff x="694" y="5095"/>
            <a:chExt cx="4320" cy="3630"/>
          </a:xfrm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694" y="5095"/>
              <a:ext cx="4320" cy="36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s 8"/>
            <p:cNvSpPr/>
            <p:nvPr/>
          </p:nvSpPr>
          <p:spPr>
            <a:xfrm>
              <a:off x="3550" y="8421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5350" y="732790"/>
            <a:ext cx="2743200" cy="2305050"/>
            <a:chOff x="6135" y="5077"/>
            <a:chExt cx="4320" cy="3630"/>
          </a:xfrm>
        </p:grpSpPr>
        <p:pic>
          <p:nvPicPr>
            <p:cNvPr id="10" name="Picture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6135" y="5077"/>
              <a:ext cx="4320" cy="3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s 13"/>
            <p:cNvSpPr/>
            <p:nvPr>
              <p:custDataLst>
                <p:tags r:id="rId9"/>
              </p:custDataLst>
            </p:nvPr>
          </p:nvSpPr>
          <p:spPr>
            <a:xfrm>
              <a:off x="9006" y="8403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Rectangles 18"/>
          <p:cNvSpPr/>
          <p:nvPr/>
        </p:nvSpPr>
        <p:spPr>
          <a:xfrm>
            <a:off x="9411335" y="3716020"/>
            <a:ext cx="1755775" cy="1212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Mặc định xampp được cài vào ổ C, bạn có thể chọn thư mục khác nếu muốn</a:t>
            </a: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17615" y="3198495"/>
            <a:ext cx="2743200" cy="2296160"/>
            <a:chOff x="11576" y="5109"/>
            <a:chExt cx="4320" cy="3616"/>
          </a:xfrm>
        </p:grpSpPr>
        <p:pic>
          <p:nvPicPr>
            <p:cNvPr id="16" name="Picture 1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1576" y="5109"/>
              <a:ext cx="4320" cy="3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Rectangles 17"/>
            <p:cNvSpPr/>
            <p:nvPr/>
          </p:nvSpPr>
          <p:spPr>
            <a:xfrm>
              <a:off x="12278" y="6230"/>
              <a:ext cx="2313" cy="4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s 21"/>
            <p:cNvSpPr/>
            <p:nvPr>
              <p:custDataLst>
                <p:tags r:id="rId12"/>
              </p:custDataLst>
            </p:nvPr>
          </p:nvSpPr>
          <p:spPr>
            <a:xfrm>
              <a:off x="14365" y="8421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22695" y="731520"/>
            <a:ext cx="2743200" cy="2273300"/>
            <a:chOff x="11576" y="1325"/>
            <a:chExt cx="4320" cy="3580"/>
          </a:xfrm>
        </p:grpSpPr>
        <p:pic>
          <p:nvPicPr>
            <p:cNvPr id="20" name="Picture 1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1576" y="1325"/>
              <a:ext cx="4320" cy="3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Rectangles 23"/>
            <p:cNvSpPr/>
            <p:nvPr>
              <p:custDataLst>
                <p:tags r:id="rId15"/>
              </p:custDataLst>
            </p:nvPr>
          </p:nvSpPr>
          <p:spPr>
            <a:xfrm>
              <a:off x="14475" y="4600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>
            <p:custDataLst>
              <p:tags r:id="rId16"/>
            </p:custDataLst>
          </p:nvPr>
        </p:nvSpPr>
        <p:spPr>
          <a:xfrm flipH="1">
            <a:off x="8717280" y="3836670"/>
            <a:ext cx="624205" cy="29019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434715" y="3260725"/>
            <a:ext cx="2743200" cy="2293620"/>
            <a:chOff x="6772" y="6344"/>
            <a:chExt cx="4320" cy="3612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6772" y="6344"/>
              <a:ext cx="4320" cy="3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Rectangles 27"/>
            <p:cNvSpPr/>
            <p:nvPr>
              <p:custDataLst>
                <p:tags r:id="rId19"/>
              </p:custDataLst>
            </p:nvPr>
          </p:nvSpPr>
          <p:spPr>
            <a:xfrm>
              <a:off x="9707" y="9651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41485" y="731520"/>
            <a:ext cx="2743200" cy="2296160"/>
            <a:chOff x="16156" y="1421"/>
            <a:chExt cx="4320" cy="3616"/>
          </a:xfrm>
        </p:grpSpPr>
        <p:pic>
          <p:nvPicPr>
            <p:cNvPr id="29" name="Picture 28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1"/>
            <a:stretch>
              <a:fillRect/>
            </a:stretch>
          </p:blipFill>
          <p:spPr>
            <a:xfrm>
              <a:off x="16156" y="1421"/>
              <a:ext cx="4320" cy="3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Rectangles 30"/>
            <p:cNvSpPr/>
            <p:nvPr>
              <p:custDataLst>
                <p:tags r:id="rId22"/>
              </p:custDataLst>
            </p:nvPr>
          </p:nvSpPr>
          <p:spPr>
            <a:xfrm>
              <a:off x="19031" y="4732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160020" y="84201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ounded Rectangle 35"/>
          <p:cNvSpPr/>
          <p:nvPr>
            <p:custDataLst>
              <p:tags r:id="rId23"/>
            </p:custDataLst>
          </p:nvPr>
        </p:nvSpPr>
        <p:spPr>
          <a:xfrm>
            <a:off x="99695" y="238252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ounded Rectangle 36"/>
          <p:cNvSpPr/>
          <p:nvPr>
            <p:custDataLst>
              <p:tags r:id="rId24"/>
            </p:custDataLst>
          </p:nvPr>
        </p:nvSpPr>
        <p:spPr>
          <a:xfrm>
            <a:off x="99695" y="4432935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ounded Rectangle 37"/>
          <p:cNvSpPr/>
          <p:nvPr>
            <p:custDataLst>
              <p:tags r:id="rId25"/>
            </p:custDataLst>
          </p:nvPr>
        </p:nvSpPr>
        <p:spPr>
          <a:xfrm>
            <a:off x="4493260" y="73279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ounded Rectangle 38"/>
          <p:cNvSpPr/>
          <p:nvPr>
            <p:custDataLst>
              <p:tags r:id="rId26"/>
            </p:custDataLst>
          </p:nvPr>
        </p:nvSpPr>
        <p:spPr>
          <a:xfrm>
            <a:off x="4555490" y="3311525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ounded Rectangle 39"/>
          <p:cNvSpPr/>
          <p:nvPr>
            <p:custDataLst>
              <p:tags r:id="rId27"/>
            </p:custDataLst>
          </p:nvPr>
        </p:nvSpPr>
        <p:spPr>
          <a:xfrm>
            <a:off x="7443470" y="73152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ounded Rectangle 40"/>
          <p:cNvSpPr/>
          <p:nvPr>
            <p:custDataLst>
              <p:tags r:id="rId28"/>
            </p:custDataLst>
          </p:nvPr>
        </p:nvSpPr>
        <p:spPr>
          <a:xfrm>
            <a:off x="7443470" y="3198495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ounded Rectangle 41"/>
          <p:cNvSpPr/>
          <p:nvPr>
            <p:custDataLst>
              <p:tags r:id="rId29"/>
            </p:custDataLst>
          </p:nvPr>
        </p:nvSpPr>
        <p:spPr>
          <a:xfrm>
            <a:off x="10462260" y="73279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ight Arrow 43"/>
          <p:cNvSpPr/>
          <p:nvPr>
            <p:custDataLst>
              <p:tags r:id="rId30"/>
            </p:custDataLst>
          </p:nvPr>
        </p:nvSpPr>
        <p:spPr>
          <a:xfrm rot="18360000">
            <a:off x="2675890" y="3020060"/>
            <a:ext cx="1063625" cy="1924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ight Arrow 44"/>
          <p:cNvSpPr/>
          <p:nvPr>
            <p:custDataLst>
              <p:tags r:id="rId31"/>
            </p:custDataLst>
          </p:nvPr>
        </p:nvSpPr>
        <p:spPr>
          <a:xfrm rot="18360000">
            <a:off x="5796280" y="3020060"/>
            <a:ext cx="1063625" cy="1924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ight Arrow 45"/>
          <p:cNvSpPr/>
          <p:nvPr>
            <p:custDataLst>
              <p:tags r:id="rId32"/>
            </p:custDataLst>
          </p:nvPr>
        </p:nvSpPr>
        <p:spPr>
          <a:xfrm rot="18360000">
            <a:off x="8709660" y="3177540"/>
            <a:ext cx="1063625" cy="1924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1442085" y="1376045"/>
            <a:ext cx="7810500" cy="4104640"/>
            <a:chOff x="2271" y="2167"/>
            <a:chExt cx="12300" cy="6464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627" y="2167"/>
              <a:ext cx="9945" cy="6465"/>
            </a:xfrm>
            <a:prstGeom prst="rect">
              <a:avLst/>
            </a:prstGeom>
          </p:spPr>
        </p:pic>
        <p:sp>
          <p:nvSpPr>
            <p:cNvPr id="6" name="Rectangles 5"/>
            <p:cNvSpPr/>
            <p:nvPr/>
          </p:nvSpPr>
          <p:spPr>
            <a:xfrm>
              <a:off x="8346" y="3313"/>
              <a:ext cx="851" cy="1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>
              <p:custDataLst>
                <p:tags r:id="rId3"/>
              </p:custDataLst>
            </p:nvPr>
          </p:nvSpPr>
          <p:spPr>
            <a:xfrm>
              <a:off x="5593" y="3313"/>
              <a:ext cx="1067" cy="1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2271" y="3313"/>
              <a:ext cx="2148" cy="14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Khi khởi chạy thành công màu nền là màu xanh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>
              <p:custDataLst>
                <p:tags r:id="rId4"/>
              </p:custDataLst>
            </p:nvPr>
          </p:nvSpPr>
          <p:spPr>
            <a:xfrm>
              <a:off x="4419" y="3656"/>
              <a:ext cx="983" cy="45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>
              <p:custDataLst>
                <p:tags r:id="rId5"/>
              </p:custDataLst>
            </p:nvPr>
          </p:nvSpPr>
          <p:spPr>
            <a:xfrm>
              <a:off x="4760" y="7100"/>
              <a:ext cx="5271" cy="2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>
              <p:custDataLst>
                <p:tags r:id="rId6"/>
              </p:custDataLst>
            </p:nvPr>
          </p:nvSpPr>
          <p:spPr>
            <a:xfrm>
              <a:off x="4760" y="7594"/>
              <a:ext cx="5271" cy="2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lang="en-US"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MB001</cp:lastModifiedBy>
  <cp:revision>5</cp:revision>
  <dcterms:created xsi:type="dcterms:W3CDTF">2024-07-24T03:13:54Z</dcterms:created>
  <dcterms:modified xsi:type="dcterms:W3CDTF">2024-07-24T03:56:10Z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2455BBAF17184536B169C0309B197FC9_11</vt:lpwstr>
  </property>
  <property fmtid="{D5CDD505-2E9C-101B-9397-08002B2CF9AE}" pid="3" name="KSOProductBuildVer">
    <vt:lpwstr>1033-12.2.0.17153</vt:lpwstr>
  </property>
</Properties>
</file>