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CD57-BF9E-4FEC-A818-B9972259C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1C902-C3CD-426E-A8A3-46D78D30D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17714-B430-4B6F-A8E2-7F978308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24F3-F1D1-4568-AF2A-1BD21FFA4C3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4CFE7-3F18-4107-AB3B-A780BD65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3A64B-D9C8-4D84-A595-3024DC8A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159E-8748-48AC-8D98-464D88E6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9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7EAF-F9CB-481A-8DE4-0E8E9F88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5C0ED-D4A1-47C6-8DB8-A614CE67D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A190-4860-413E-ABE2-B7CD38E3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24F3-F1D1-4568-AF2A-1BD21FFA4C3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6C986-8ED7-4B22-9AC3-DF348829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316FA-666A-4944-91F2-59037978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159E-8748-48AC-8D98-464D88E6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8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5CA98-59BD-4BF8-BABD-55487284F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5B872-A56D-4B28-A395-248A84C6A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89B04-403B-4DD4-A760-530C1763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24F3-F1D1-4568-AF2A-1BD21FFA4C3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E2A1A-DEED-4252-8AC2-30875D1F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37F9B-59D6-47EE-BDE3-2E2839EB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159E-8748-48AC-8D98-464D88E6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49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24F3-F1D1-4568-AF2A-1BD21FFA4C3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159E-8748-48AC-8D98-464D88E68D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940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24F3-F1D1-4568-AF2A-1BD21FFA4C3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159E-8748-48AC-8D98-464D88E6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64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24F3-F1D1-4568-AF2A-1BD21FFA4C3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159E-8748-48AC-8D98-464D88E68D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194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24F3-F1D1-4568-AF2A-1BD21FFA4C3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159E-8748-48AC-8D98-464D88E6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48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24F3-F1D1-4568-AF2A-1BD21FFA4C3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159E-8748-48AC-8D98-464D88E6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15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24F3-F1D1-4568-AF2A-1BD21FFA4C3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159E-8748-48AC-8D98-464D88E6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73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24F3-F1D1-4568-AF2A-1BD21FFA4C3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159E-8748-48AC-8D98-464D88E6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548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0224F3-F1D1-4568-AF2A-1BD21FFA4C3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38159E-8748-48AC-8D98-464D88E6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8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0DA7-1C6E-4880-A15B-B3C4BB78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04570-D0C1-4A9F-BBBD-27F24D932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1B54C-5117-4428-9CEA-55E2A154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24F3-F1D1-4568-AF2A-1BD21FFA4C3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B17A3-259F-417F-87C9-363F2D3C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C7EA9-B157-45F4-9692-B9047F5A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159E-8748-48AC-8D98-464D88E6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81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24F3-F1D1-4568-AF2A-1BD21FFA4C3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159E-8748-48AC-8D98-464D88E6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21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24F3-F1D1-4568-AF2A-1BD21FFA4C3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159E-8748-48AC-8D98-464D88E6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725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24F3-F1D1-4568-AF2A-1BD21FFA4C3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159E-8748-48AC-8D98-464D88E6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0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6D44-6BD8-4AE9-8825-7335B231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85531-C476-41C0-87E9-F44214774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E30AF-6226-4B66-8F9A-A42FF167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24F3-F1D1-4568-AF2A-1BD21FFA4C3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93252-6535-473B-8BFD-6E81BFFB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9FD25-7205-40EB-A754-F0A850E6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159E-8748-48AC-8D98-464D88E6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8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2623-4B1A-4717-A453-C02169D2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7DFC-A9C1-48B2-B792-A6028BC00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3C66C-BC55-4BB6-83DC-935B2FC81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AFF12-6918-434D-A6C8-314A95FC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24F3-F1D1-4568-AF2A-1BD21FFA4C3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F6A8F-534D-4726-850A-353FDF8D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B209E-877D-49D8-9689-338DF4CE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159E-8748-48AC-8D98-464D88E6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8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3DA3-3E40-4DAA-80F1-0E7F2ED4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6D53B-0C85-40D2-886B-B24684AEB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7A04C-8531-46F2-8CE3-D7A597D1E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13EB7-36A7-46B2-B9E3-21DE4EF72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3DC36-9F8B-4466-AC14-F249CA867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D20E1-130F-4FD7-8344-B7A58C60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24F3-F1D1-4568-AF2A-1BD21FFA4C3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64BCB-28DC-41B5-BF55-5AA276F0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647FF4-62CF-4E75-87EC-1EC7EB03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159E-8748-48AC-8D98-464D88E6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4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124A-9760-4AF7-B877-8A566414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0A33E8-DF2E-4A4B-A57D-2E63C939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24F3-F1D1-4568-AF2A-1BD21FFA4C3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535C4-9C66-4411-981D-045F0C49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906C8-54F5-4BC7-B836-1558F16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159E-8748-48AC-8D98-464D88E6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BE634-E3B9-4880-ACA7-548E529B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24F3-F1D1-4568-AF2A-1BD21FFA4C3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1FBB1-F1A1-46E5-A4F2-60BDB8E4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700A0-F197-42D4-A317-13D4B5AA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159E-8748-48AC-8D98-464D88E6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6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48BD-C550-44C6-935B-F2E32FC8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DF1F9-F2C8-4468-86AF-79D78C473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1AACD-DB79-4582-8893-91796EE75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FA7AA-8DE9-4EE6-B0CF-5A260A437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24F3-F1D1-4568-AF2A-1BD21FFA4C3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53559-E995-4B9D-A4E2-F1317162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C7A82-A1D9-47F2-9A1E-77943BF5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159E-8748-48AC-8D98-464D88E6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1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BC34-500C-484F-81D5-C83CBBFE6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98B45-D3E4-426F-B884-77715DD89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F8C0B-1CF1-4B6E-AC1E-7F0A77FCA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78603-D4A1-4CBE-9012-A725E822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24F3-F1D1-4568-AF2A-1BD21FFA4C3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874A4-016A-4325-95B6-5F00A9BE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2EA6C-C56C-446B-84EF-0BE9D6F4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159E-8748-48AC-8D98-464D88E6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6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3B817-42AF-46AD-8F31-3D9E3075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3705A-7218-48E6-890E-C8C8CEFCB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F6749-EE60-4B14-84BB-F8C59A8C2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224F3-F1D1-4568-AF2A-1BD21FFA4C3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B5560-7027-4FB1-9B9C-296FD8E86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A69D-EAE0-49BB-BBCA-3B6914C5B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8159E-8748-48AC-8D98-464D88E6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9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0224F3-F1D1-4568-AF2A-1BD21FFA4C3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38159E-8748-48AC-8D98-464D88E68D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85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9793-342A-440F-B1E4-5D0F49423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r>
              <a:rPr lang="en-US"/>
              <a:t>Binary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F0C9A-BC50-4547-9647-F757CA558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/>
              <a:t>     			</a:t>
            </a:r>
            <a:r>
              <a:rPr lang="en-US" sz="3600"/>
              <a:t>Thuật toán tìm kiếm nhị phân</a:t>
            </a:r>
            <a:endParaRPr lang="en-US" sz="200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6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9E53-89CE-49B1-909D-71CC257D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Đặt vấn đề: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AE4E3-2E03-4B4D-941B-E8838128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Cho arr[] = {1, 3, 5, 7, 9, 23, 37, 41, 43, 47, 53, 59}</a:t>
            </a:r>
          </a:p>
          <a:p>
            <a:r>
              <a:rPr lang="en-US" sz="3200"/>
              <a:t>Tìm vị trí của x = 37 trong arr[].</a:t>
            </a:r>
          </a:p>
          <a:p>
            <a:pPr algn="l"/>
            <a:r>
              <a:rPr lang="vi-VN" b="0" i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Giải thuật đơn giản nhất cho bài toán này là sử dụng </a:t>
            </a:r>
            <a:r>
              <a:rPr lang="en-US">
                <a:solidFill>
                  <a:srgbClr val="222222"/>
                </a:solidFill>
                <a:latin typeface="Verdana" panose="020B0604030504040204" pitchFamily="34" charset="0"/>
              </a:rPr>
              <a:t>một vòng for đi từ vị trí 0 -&gt; n-1 để duyệt từng phần tử của mảng đến khi nào arr[i] = x thì tìm được vị trí của x.</a:t>
            </a:r>
            <a:endParaRPr lang="en-US" b="0" i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vi-VN" b="0" i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Thuật toán này trong trường hợp xấu nhất cho độ phức tạp là O(n).</a:t>
            </a:r>
          </a:p>
        </p:txBody>
      </p:sp>
    </p:spTree>
    <p:extLst>
      <p:ext uri="{BB962C8B-B14F-4D97-AF65-F5344CB8AC3E}">
        <p14:creationId xmlns:p14="http://schemas.microsoft.com/office/powerpoint/2010/main" val="231333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D42F-0610-45E3-876D-BCC84993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0" i="0">
                <a:solidFill>
                  <a:srgbClr val="111111"/>
                </a:solidFill>
                <a:effectLst/>
                <a:latin typeface="roboto"/>
              </a:rPr>
              <a:t>Ý tưởng của thuật toán tìm kiếm nhị phân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F347D-1319-4204-8863-7D4335DBA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endParaRPr lang="en-US" sz="2400" b="0" i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vi-VN" sz="2400" b="0" i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Do tính chất mảng đã sắp xếp, công việc tìm kiếm phần tử x có thể triển khai như sa</a:t>
            </a:r>
            <a:r>
              <a:rPr lang="en-US" sz="2400" b="0" i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u với độ phức tạp: </a:t>
            </a:r>
            <a:r>
              <a:rPr lang="vi-VN" sz="3200" b="0" i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O(log(n)).</a:t>
            </a:r>
            <a:endParaRPr lang="en-US" sz="320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vi-VN" sz="2400" b="0" i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Xét đoạn mảng arr[left…right] cần tìm kiếm phần tử x. Ta so sánh x với phần tử ở vị trí giữa của mảng(mid = (left + right)/2). Nếu: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vi-VN" sz="2400" b="0" i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Nếu phần tử arr[mid] = x. Kết luận và thoát chương trình.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vi-VN" sz="2400" b="0" i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Nếu arr[mid] &lt; x. Chỉ thực hiện tìm kiếm trên đoạn arr[mid+1…right].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vi-VN" sz="2400" b="0" i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Nếu arr[mid] &gt; x. Chỉ thực hiện tìm kiếm trên đoạn arr[left…mid-1].</a:t>
            </a:r>
          </a:p>
        </p:txBody>
      </p:sp>
    </p:spTree>
    <p:extLst>
      <p:ext uri="{BB962C8B-B14F-4D97-AF65-F5344CB8AC3E}">
        <p14:creationId xmlns:p14="http://schemas.microsoft.com/office/powerpoint/2010/main" val="9688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3DD4E-A2B3-4A31-A9CF-3418A6B1A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372615"/>
            <a:ext cx="10058400" cy="1450757"/>
          </a:xfrm>
        </p:spPr>
        <p:txBody>
          <a:bodyPr>
            <a:noAutofit/>
          </a:bodyPr>
          <a:lstStyle/>
          <a:p>
            <a:r>
              <a:rPr lang="vi-VN" sz="2400" b="0" i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Hình ảnh dưới đây mô phỏng quá trình thực hiện của thuật toán tìm kiếm nhị phân và so sánh với thuật toán tìm kiếm tuyến tính.</a:t>
            </a:r>
            <a:endParaRPr lang="en-US" sz="2400"/>
          </a:p>
        </p:txBody>
      </p:sp>
      <p:pic>
        <p:nvPicPr>
          <p:cNvPr id="1026" name="Picture 2" descr="So sánh thuật toán tìm kiếm nhị phân và tìm kiếm tuyến tính">
            <a:extLst>
              <a:ext uri="{FF2B5EF4-FFF2-40B4-BE49-F238E27FC236}">
                <a16:creationId xmlns:a16="http://schemas.microsoft.com/office/drawing/2014/main" id="{B9C38831-E8AB-4545-A0AE-3E6B53316556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415" y="1371599"/>
            <a:ext cx="8452883" cy="50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02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5B01-25E2-401B-914C-C7061339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FA7FA-390F-4D6E-93D0-32AA33256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098B2B5-FDD1-475D-BE8A-94B1690B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224"/>
            <a:ext cx="12191999" cy="617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Verdana</vt:lpstr>
      <vt:lpstr>Wingdings</vt:lpstr>
      <vt:lpstr>Office Theme</vt:lpstr>
      <vt:lpstr>Retrospect</vt:lpstr>
      <vt:lpstr>Binary Search</vt:lpstr>
      <vt:lpstr>Đặt vấn đề:</vt:lpstr>
      <vt:lpstr>Ý tưởng của thuật toán tìm kiếm nhị phân</vt:lpstr>
      <vt:lpstr>Hình ảnh dưới đây mô phỏng quá trình thực hiện của thuật toán tìm kiếm nhị phân và so sánh với thuật toán tìm kiếm tuyến tính.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</dc:title>
  <dc:creator>Hung Le Minh</dc:creator>
  <cp:lastModifiedBy>Hung Le Minh</cp:lastModifiedBy>
  <cp:revision>5</cp:revision>
  <dcterms:created xsi:type="dcterms:W3CDTF">2020-12-28T13:59:21Z</dcterms:created>
  <dcterms:modified xsi:type="dcterms:W3CDTF">2020-12-28T14:28:35Z</dcterms:modified>
</cp:coreProperties>
</file>