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7B123-A321-DD78-17F9-0F075B5A7C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F3450-5B36-C293-DD7B-C41EB06585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E958-AF3F-43E7-8A3C-F1DDAC39AFD6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783BA-A8D2-9147-A8AF-AE5AC704CB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673FF-A6DF-838D-DAF1-740F5CBB52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9859D-CE14-40C6-A631-788EB07218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930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2C3-7CDE-4BFA-BC63-C9B131C9F3F7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987D-8F77-476B-A52B-1E61C6CF0A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14534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6C2335-D6AC-6640-CBF1-920647809AF5}"/>
              </a:ext>
            </a:extLst>
          </p:cNvPr>
          <p:cNvCxnSpPr/>
          <p:nvPr userDrawn="1"/>
        </p:nvCxnSpPr>
        <p:spPr>
          <a:xfrm>
            <a:off x="638355" y="836763"/>
            <a:ext cx="1111082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F79585C4-0538-0CD6-2173-46B74B98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110" y="197622"/>
            <a:ext cx="9220348" cy="5241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#Heading</a:t>
            </a:r>
          </a:p>
        </p:txBody>
      </p:sp>
    </p:spTree>
    <p:extLst>
      <p:ext uri="{BB962C8B-B14F-4D97-AF65-F5344CB8AC3E}">
        <p14:creationId xmlns:p14="http://schemas.microsoft.com/office/powerpoint/2010/main" val="91818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2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1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2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7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09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5" r:id="rId8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1A410-3AFC-480B-0660-46B5FCD9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 b="1"/>
              <a:t>Gold Price Report</a:t>
            </a:r>
            <a:endParaRPr lang="en-ID" sz="66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96588-1FCC-5AD3-72A7-D7621C6E4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#</a:t>
            </a:r>
            <a:endParaRPr lang="en-ID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2774C9D5-5207-CC4C-4A3A-0C46FD907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633999" y="1223094"/>
            <a:ext cx="6912217" cy="3888129"/>
          </a:xfrm>
          <a:prstGeom prst="rect">
            <a:avLst/>
          </a:prstGeom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191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Gold Price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Khoa Le</dc:creator>
  <cp:lastModifiedBy>Khoa Le</cp:lastModifiedBy>
  <cp:revision>15</cp:revision>
  <dcterms:created xsi:type="dcterms:W3CDTF">2022-07-24T04:21:38Z</dcterms:created>
  <dcterms:modified xsi:type="dcterms:W3CDTF">2022-07-24T14:39:08Z</dcterms:modified>
</cp:coreProperties>
</file>