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8"/>
  </p:notesMasterIdLst>
  <p:sldIdLst>
    <p:sldId id="256" r:id="rId2"/>
    <p:sldId id="257" r:id="rId3"/>
    <p:sldId id="258" r:id="rId4"/>
    <p:sldId id="265" r:id="rId5"/>
    <p:sldId id="267" r:id="rId6"/>
    <p:sldId id="264" r:id="rId7"/>
    <p:sldId id="269" r:id="rId8"/>
    <p:sldId id="270" r:id="rId9"/>
    <p:sldId id="259" r:id="rId10"/>
    <p:sldId id="271" r:id="rId11"/>
    <p:sldId id="262" r:id="rId12"/>
    <p:sldId id="266" r:id="rId13"/>
    <p:sldId id="261" r:id="rId14"/>
    <p:sldId id="268" r:id="rId15"/>
    <p:sldId id="26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8A1423-5560-4901-ABA1-749C47CB23C0}" v="81" dt="2024-04-09T10:42:03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SSEL TECH CHILLERS AUTOMATION" userId="0efc062b-fdc3-45b5-b36b-8bc94f03bd6f" providerId="ADAL" clId="{6D8A1423-5560-4901-ABA1-749C47CB23C0}"/>
    <pc:docChg chg="undo custSel addSld delSld modSld sldOrd modMainMaster">
      <pc:chgData name="VESSEL TECH CHILLERS AUTOMATION" userId="0efc062b-fdc3-45b5-b36b-8bc94f03bd6f" providerId="ADAL" clId="{6D8A1423-5560-4901-ABA1-749C47CB23C0}" dt="2024-04-09T10:44:43.824" v="4086" actId="20577"/>
      <pc:docMkLst>
        <pc:docMk/>
      </pc:docMkLst>
      <pc:sldChg chg="addSp delSp modSp new mod modTransition setBg addAnim delAnim setClrOvrMap delDesignElem">
        <pc:chgData name="VESSEL TECH CHILLERS AUTOMATION" userId="0efc062b-fdc3-45b5-b36b-8bc94f03bd6f" providerId="ADAL" clId="{6D8A1423-5560-4901-ABA1-749C47CB23C0}" dt="2024-04-09T10:42:03.480" v="4050"/>
        <pc:sldMkLst>
          <pc:docMk/>
          <pc:sldMk cId="1863593599" sldId="256"/>
        </pc:sldMkLst>
        <pc:spChg chg="mod">
          <ac:chgData name="VESSEL TECH CHILLERS AUTOMATION" userId="0efc062b-fdc3-45b5-b36b-8bc94f03bd6f" providerId="ADAL" clId="{6D8A1423-5560-4901-ABA1-749C47CB23C0}" dt="2024-04-08T10:36:25.557" v="1381" actId="26606"/>
          <ac:spMkLst>
            <pc:docMk/>
            <pc:sldMk cId="1863593599" sldId="256"/>
            <ac:spMk id="2" creationId="{7441286B-EC04-5D3A-177F-29732A5FDF87}"/>
          </ac:spMkLst>
        </pc:spChg>
        <pc:spChg chg="mod">
          <ac:chgData name="VESSEL TECH CHILLERS AUTOMATION" userId="0efc062b-fdc3-45b5-b36b-8bc94f03bd6f" providerId="ADAL" clId="{6D8A1423-5560-4901-ABA1-749C47CB23C0}" dt="2024-04-08T10:36:25.557" v="1381" actId="26606"/>
          <ac:spMkLst>
            <pc:docMk/>
            <pc:sldMk cId="1863593599" sldId="256"/>
            <ac:spMk id="3" creationId="{E9EAA321-3BDE-2BC0-F794-77069B52607D}"/>
          </ac:spMkLst>
        </pc:spChg>
        <pc:spChg chg="add del">
          <ac:chgData name="VESSEL TECH CHILLERS AUTOMATION" userId="0efc062b-fdc3-45b5-b36b-8bc94f03bd6f" providerId="ADAL" clId="{6D8A1423-5560-4901-ABA1-749C47CB23C0}" dt="2024-04-08T10:35:09.062" v="1372" actId="26606"/>
          <ac:spMkLst>
            <pc:docMk/>
            <pc:sldMk cId="1863593599" sldId="256"/>
            <ac:spMk id="8" creationId="{C885E190-58DD-42DD-A4A8-401E15C92A52}"/>
          </ac:spMkLst>
        </pc:spChg>
        <pc:spChg chg="add del">
          <ac:chgData name="VESSEL TECH CHILLERS AUTOMATION" userId="0efc062b-fdc3-45b5-b36b-8bc94f03bd6f" providerId="ADAL" clId="{6D8A1423-5560-4901-ABA1-749C47CB23C0}" dt="2024-04-08T10:32:38.846" v="1361" actId="26606"/>
          <ac:spMkLst>
            <pc:docMk/>
            <pc:sldMk cId="1863593599" sldId="256"/>
            <ac:spMk id="9" creationId="{A4322390-8B58-46BE-88EB-D9FD30C08743}"/>
          </ac:spMkLst>
        </pc:spChg>
        <pc:spChg chg="add del">
          <ac:chgData name="VESSEL TECH CHILLERS AUTOMATION" userId="0efc062b-fdc3-45b5-b36b-8bc94f03bd6f" providerId="ADAL" clId="{6D8A1423-5560-4901-ABA1-749C47CB23C0}" dt="2024-04-08T10:33:15.204" v="1367"/>
          <ac:spMkLst>
            <pc:docMk/>
            <pc:sldMk cId="1863593599" sldId="256"/>
            <ac:spMk id="10" creationId="{C6A81905-F480-46A4-BC10-215D24EA1AE6}"/>
          </ac:spMkLst>
        </pc:spChg>
        <pc:spChg chg="add del">
          <ac:chgData name="VESSEL TECH CHILLERS AUTOMATION" userId="0efc062b-fdc3-45b5-b36b-8bc94f03bd6f" providerId="ADAL" clId="{6D8A1423-5560-4901-ABA1-749C47CB23C0}" dt="2024-04-08T10:35:16.970" v="1374" actId="26606"/>
          <ac:spMkLst>
            <pc:docMk/>
            <pc:sldMk cId="1863593599" sldId="256"/>
            <ac:spMk id="11" creationId="{C885E190-58DD-42DD-A4A8-401E15C92A52}"/>
          </ac:spMkLst>
        </pc:spChg>
        <pc:spChg chg="add del">
          <ac:chgData name="VESSEL TECH CHILLERS AUTOMATION" userId="0efc062b-fdc3-45b5-b36b-8bc94f03bd6f" providerId="ADAL" clId="{6D8A1423-5560-4901-ABA1-749C47CB23C0}" dt="2024-04-08T10:33:15.204" v="1367"/>
          <ac:spMkLst>
            <pc:docMk/>
            <pc:sldMk cId="1863593599" sldId="256"/>
            <ac:spMk id="12" creationId="{36FD4D9D-3784-41E8-8405-A42B72F51331}"/>
          </ac:spMkLst>
        </pc:spChg>
        <pc:spChg chg="add del">
          <ac:chgData name="VESSEL TECH CHILLERS AUTOMATION" userId="0efc062b-fdc3-45b5-b36b-8bc94f03bd6f" providerId="ADAL" clId="{6D8A1423-5560-4901-ABA1-749C47CB23C0}" dt="2024-04-08T10:35:16.970" v="1374" actId="26606"/>
          <ac:spMkLst>
            <pc:docMk/>
            <pc:sldMk cId="1863593599" sldId="256"/>
            <ac:spMk id="13" creationId="{A4322390-8B58-46BE-88EB-D9FD30C08743}"/>
          </ac:spMkLst>
        </pc:spChg>
        <pc:spChg chg="add del">
          <ac:chgData name="VESSEL TECH CHILLERS AUTOMATION" userId="0efc062b-fdc3-45b5-b36b-8bc94f03bd6f" providerId="ADAL" clId="{6D8A1423-5560-4901-ABA1-749C47CB23C0}" dt="2024-04-08T10:33:15.204" v="1367"/>
          <ac:spMkLst>
            <pc:docMk/>
            <pc:sldMk cId="1863593599" sldId="256"/>
            <ac:spMk id="14" creationId="{09811DF6-66E4-43D5-B564-3151796531ED}"/>
          </ac:spMkLst>
        </pc:spChg>
        <pc:spChg chg="add del">
          <ac:chgData name="VESSEL TECH CHILLERS AUTOMATION" userId="0efc062b-fdc3-45b5-b36b-8bc94f03bd6f" providerId="ADAL" clId="{6D8A1423-5560-4901-ABA1-749C47CB23C0}" dt="2024-04-08T10:33:15.204" v="1367"/>
          <ac:spMkLst>
            <pc:docMk/>
            <pc:sldMk cId="1863593599" sldId="256"/>
            <ac:spMk id="16" creationId="{60817A52-B891-4228-A61E-0C0A57632DDA}"/>
          </ac:spMkLst>
        </pc:spChg>
        <pc:spChg chg="add del">
          <ac:chgData name="VESSEL TECH CHILLERS AUTOMATION" userId="0efc062b-fdc3-45b5-b36b-8bc94f03bd6f" providerId="ADAL" clId="{6D8A1423-5560-4901-ABA1-749C47CB23C0}" dt="2024-04-08T10:36:19.847" v="1380"/>
          <ac:spMkLst>
            <pc:docMk/>
            <pc:sldMk cId="1863593599" sldId="256"/>
            <ac:spMk id="17" creationId="{A4322390-8B58-46BE-88EB-D9FD30C08743}"/>
          </ac:spMkLst>
        </pc:spChg>
        <pc:spChg chg="add">
          <ac:chgData name="VESSEL TECH CHILLERS AUTOMATION" userId="0efc062b-fdc3-45b5-b36b-8bc94f03bd6f" providerId="ADAL" clId="{6D8A1423-5560-4901-ABA1-749C47CB23C0}" dt="2024-04-08T10:36:25.557" v="1381" actId="26606"/>
          <ac:spMkLst>
            <pc:docMk/>
            <pc:sldMk cId="1863593599" sldId="256"/>
            <ac:spMk id="23" creationId="{E4F17063-EDA4-417B-946F-BA357F3B390D}"/>
          </ac:spMkLst>
        </pc:spChg>
        <pc:spChg chg="add">
          <ac:chgData name="VESSEL TECH CHILLERS AUTOMATION" userId="0efc062b-fdc3-45b5-b36b-8bc94f03bd6f" providerId="ADAL" clId="{6D8A1423-5560-4901-ABA1-749C47CB23C0}" dt="2024-04-08T10:36:25.557" v="1381" actId="26606"/>
          <ac:spMkLst>
            <pc:docMk/>
            <pc:sldMk cId="1863593599" sldId="256"/>
            <ac:spMk id="25" creationId="{D36F3EEA-55D4-4677-80E7-92D00B8F343B}"/>
          </ac:spMkLst>
        </pc:spChg>
        <pc:picChg chg="add del">
          <ac:chgData name="VESSEL TECH CHILLERS AUTOMATION" userId="0efc062b-fdc3-45b5-b36b-8bc94f03bd6f" providerId="ADAL" clId="{6D8A1423-5560-4901-ABA1-749C47CB23C0}" dt="2024-04-08T10:32:38.846" v="1361" actId="26606"/>
          <ac:picMkLst>
            <pc:docMk/>
            <pc:sldMk cId="1863593599" sldId="256"/>
            <ac:picMk id="5" creationId="{E5F66BBF-1B73-CD78-5282-B640ED413A75}"/>
          </ac:picMkLst>
        </pc:picChg>
        <pc:picChg chg="add del">
          <ac:chgData name="VESSEL TECH CHILLERS AUTOMATION" userId="0efc062b-fdc3-45b5-b36b-8bc94f03bd6f" providerId="ADAL" clId="{6D8A1423-5560-4901-ABA1-749C47CB23C0}" dt="2024-04-08T10:35:09.062" v="1372" actId="26606"/>
          <ac:picMkLst>
            <pc:docMk/>
            <pc:sldMk cId="1863593599" sldId="256"/>
            <ac:picMk id="6" creationId="{434CE538-A330-C2F0-7EE4-F2682914AFA6}"/>
          </ac:picMkLst>
        </pc:picChg>
        <pc:picChg chg="add del">
          <ac:chgData name="VESSEL TECH CHILLERS AUTOMATION" userId="0efc062b-fdc3-45b5-b36b-8bc94f03bd6f" providerId="ADAL" clId="{6D8A1423-5560-4901-ABA1-749C47CB23C0}" dt="2024-04-08T10:34:53.910" v="1370" actId="478"/>
          <ac:picMkLst>
            <pc:docMk/>
            <pc:sldMk cId="1863593599" sldId="256"/>
            <ac:picMk id="7" creationId="{51AFAA1E-8E6D-87E0-6770-E5F654BABD0E}"/>
          </ac:picMkLst>
        </pc:picChg>
        <pc:picChg chg="add del">
          <ac:chgData name="VESSEL TECH CHILLERS AUTOMATION" userId="0efc062b-fdc3-45b5-b36b-8bc94f03bd6f" providerId="ADAL" clId="{6D8A1423-5560-4901-ABA1-749C47CB23C0}" dt="2024-04-08T10:35:16.970" v="1374" actId="26606"/>
          <ac:picMkLst>
            <pc:docMk/>
            <pc:sldMk cId="1863593599" sldId="256"/>
            <ac:picMk id="15" creationId="{D70E0908-7EBD-9193-3F77-1F956886559F}"/>
          </ac:picMkLst>
        </pc:picChg>
        <pc:picChg chg="add mod">
          <ac:chgData name="VESSEL TECH CHILLERS AUTOMATION" userId="0efc062b-fdc3-45b5-b36b-8bc94f03bd6f" providerId="ADAL" clId="{6D8A1423-5560-4901-ABA1-749C47CB23C0}" dt="2024-04-08T10:36:25.557" v="1381" actId="26606"/>
          <ac:picMkLst>
            <pc:docMk/>
            <pc:sldMk cId="1863593599" sldId="256"/>
            <ac:picMk id="18" creationId="{DF38B850-82BA-3358-1241-C945C5F41888}"/>
          </ac:picMkLst>
        </pc:picChg>
      </pc:sldChg>
      <pc:sldChg chg="new del">
        <pc:chgData name="VESSEL TECH CHILLERS AUTOMATION" userId="0efc062b-fdc3-45b5-b36b-8bc94f03bd6f" providerId="ADAL" clId="{6D8A1423-5560-4901-ABA1-749C47CB23C0}" dt="2024-04-04T12:55:48.360" v="51" actId="47"/>
        <pc:sldMkLst>
          <pc:docMk/>
          <pc:sldMk cId="128616774" sldId="257"/>
        </pc:sldMkLst>
      </pc:sldChg>
      <pc:sldChg chg="addSp delSp modSp new mod modTransition setBg setClrOvrMap">
        <pc:chgData name="VESSEL TECH CHILLERS AUTOMATION" userId="0efc062b-fdc3-45b5-b36b-8bc94f03bd6f" providerId="ADAL" clId="{6D8A1423-5560-4901-ABA1-749C47CB23C0}" dt="2024-04-09T10:42:03.480" v="4050"/>
        <pc:sldMkLst>
          <pc:docMk/>
          <pc:sldMk cId="2926087628" sldId="257"/>
        </pc:sldMkLst>
        <pc:spChg chg="mod">
          <ac:chgData name="VESSEL TECH CHILLERS AUTOMATION" userId="0efc062b-fdc3-45b5-b36b-8bc94f03bd6f" providerId="ADAL" clId="{6D8A1423-5560-4901-ABA1-749C47CB23C0}" dt="2024-04-09T09:56:22.208" v="4003" actId="207"/>
          <ac:spMkLst>
            <pc:docMk/>
            <pc:sldMk cId="2926087628" sldId="257"/>
            <ac:spMk id="2" creationId="{C1282DA2-1974-8111-0C20-D7A0513C51C7}"/>
          </ac:spMkLst>
        </pc:spChg>
        <pc:spChg chg="add del mod">
          <ac:chgData name="VESSEL TECH CHILLERS AUTOMATION" userId="0efc062b-fdc3-45b5-b36b-8bc94f03bd6f" providerId="ADAL" clId="{6D8A1423-5560-4901-ABA1-749C47CB23C0}" dt="2024-04-09T09:07:12.967" v="3609" actId="27636"/>
          <ac:spMkLst>
            <pc:docMk/>
            <pc:sldMk cId="2926087628" sldId="257"/>
            <ac:spMk id="3" creationId="{E36524B6-0B96-4462-FB1F-05EDE0D1D2AA}"/>
          </ac:spMkLst>
        </pc:spChg>
        <pc:spChg chg="add">
          <ac:chgData name="VESSEL TECH CHILLERS AUTOMATION" userId="0efc062b-fdc3-45b5-b36b-8bc94f03bd6f" providerId="ADAL" clId="{6D8A1423-5560-4901-ABA1-749C47CB23C0}" dt="2024-04-08T10:37:30.515" v="1382" actId="26606"/>
          <ac:spMkLst>
            <pc:docMk/>
            <pc:sldMk cId="2926087628" sldId="257"/>
            <ac:spMk id="8" creationId="{923E8915-D2AA-4327-A45A-972C3CA9574B}"/>
          </ac:spMkLst>
        </pc:spChg>
        <pc:spChg chg="add del">
          <ac:chgData name="VESSEL TECH CHILLERS AUTOMATION" userId="0efc062b-fdc3-45b5-b36b-8bc94f03bd6f" providerId="ADAL" clId="{6D8A1423-5560-4901-ABA1-749C47CB23C0}" dt="2024-04-08T10:36:08.137" v="1378" actId="26606"/>
          <ac:spMkLst>
            <pc:docMk/>
            <pc:sldMk cId="2926087628" sldId="257"/>
            <ac:spMk id="9" creationId="{F747F1B4-B831-4277-8AB0-32767F7EB7BF}"/>
          </ac:spMkLst>
        </pc:spChg>
        <pc:spChg chg="add">
          <ac:chgData name="VESSEL TECH CHILLERS AUTOMATION" userId="0efc062b-fdc3-45b5-b36b-8bc94f03bd6f" providerId="ADAL" clId="{6D8A1423-5560-4901-ABA1-749C47CB23C0}" dt="2024-04-08T10:37:30.515" v="1382" actId="26606"/>
          <ac:spMkLst>
            <pc:docMk/>
            <pc:sldMk cId="2926087628" sldId="257"/>
            <ac:spMk id="10" creationId="{8302FC3C-9804-4950-B721-5FD704BA6065}"/>
          </ac:spMkLst>
        </pc:spChg>
        <pc:spChg chg="add del">
          <ac:chgData name="VESSEL TECH CHILLERS AUTOMATION" userId="0efc062b-fdc3-45b5-b36b-8bc94f03bd6f" providerId="ADAL" clId="{6D8A1423-5560-4901-ABA1-749C47CB23C0}" dt="2024-04-08T10:36:08.137" v="1378" actId="26606"/>
          <ac:spMkLst>
            <pc:docMk/>
            <pc:sldMk cId="2926087628" sldId="257"/>
            <ac:spMk id="11" creationId="{D80CFA21-AB7C-4BEB-9BFF-05764FBBF3C6}"/>
          </ac:spMkLst>
        </pc:spChg>
        <pc:spChg chg="add del">
          <ac:chgData name="VESSEL TECH CHILLERS AUTOMATION" userId="0efc062b-fdc3-45b5-b36b-8bc94f03bd6f" providerId="ADAL" clId="{6D8A1423-5560-4901-ABA1-749C47CB23C0}" dt="2024-04-08T10:36:08.137" v="1378" actId="26606"/>
          <ac:spMkLst>
            <pc:docMk/>
            <pc:sldMk cId="2926087628" sldId="257"/>
            <ac:spMk id="13" creationId="{12F7E335-851A-4CAE-B09F-E657819D4600}"/>
          </ac:spMkLst>
        </pc:spChg>
        <pc:spChg chg="add del">
          <ac:chgData name="VESSEL TECH CHILLERS AUTOMATION" userId="0efc062b-fdc3-45b5-b36b-8bc94f03bd6f" providerId="ADAL" clId="{6D8A1423-5560-4901-ABA1-749C47CB23C0}" dt="2024-04-08T10:36:08.137" v="1378" actId="26606"/>
          <ac:spMkLst>
            <pc:docMk/>
            <pc:sldMk cId="2926087628" sldId="257"/>
            <ac:spMk id="15" creationId="{10B541F0-7F6E-402E-84D8-CF96EACA5FBC}"/>
          </ac:spMkLst>
        </pc:spChg>
        <pc:spChg chg="add">
          <ac:chgData name="VESSEL TECH CHILLERS AUTOMATION" userId="0efc062b-fdc3-45b5-b36b-8bc94f03bd6f" providerId="ADAL" clId="{6D8A1423-5560-4901-ABA1-749C47CB23C0}" dt="2024-04-08T10:37:30.515" v="1382" actId="26606"/>
          <ac:spMkLst>
            <pc:docMk/>
            <pc:sldMk cId="2926087628" sldId="257"/>
            <ac:spMk id="16" creationId="{F3798573-F27B-47EB-8EA4-7EE34954C2D6}"/>
          </ac:spMkLst>
        </pc:spChg>
        <pc:graphicFrameChg chg="add del mod">
          <ac:chgData name="VESSEL TECH CHILLERS AUTOMATION" userId="0efc062b-fdc3-45b5-b36b-8bc94f03bd6f" providerId="ADAL" clId="{6D8A1423-5560-4901-ABA1-749C47CB23C0}" dt="2024-04-08T10:36:08.137" v="1378" actId="26606"/>
          <ac:graphicFrameMkLst>
            <pc:docMk/>
            <pc:sldMk cId="2926087628" sldId="257"/>
            <ac:graphicFrameMk id="5" creationId="{8A9A560B-2997-FA90-098D-429400D05B13}"/>
          </ac:graphicFrameMkLst>
        </pc:graphicFrameChg>
        <pc:picChg chg="add">
          <ac:chgData name="VESSEL TECH CHILLERS AUTOMATION" userId="0efc062b-fdc3-45b5-b36b-8bc94f03bd6f" providerId="ADAL" clId="{6D8A1423-5560-4901-ABA1-749C47CB23C0}" dt="2024-04-08T10:37:30.515" v="1382" actId="26606"/>
          <ac:picMkLst>
            <pc:docMk/>
            <pc:sldMk cId="2926087628" sldId="257"/>
            <ac:picMk id="14" creationId="{3BC6EBB2-9BDC-4075-BA6B-43A9FBF9C86C}"/>
          </ac:picMkLst>
        </pc:picChg>
        <pc:cxnChg chg="add">
          <ac:chgData name="VESSEL TECH CHILLERS AUTOMATION" userId="0efc062b-fdc3-45b5-b36b-8bc94f03bd6f" providerId="ADAL" clId="{6D8A1423-5560-4901-ABA1-749C47CB23C0}" dt="2024-04-08T10:37:30.515" v="1382" actId="26606"/>
          <ac:cxnSpMkLst>
            <pc:docMk/>
            <pc:sldMk cId="2926087628" sldId="257"/>
            <ac:cxnSpMk id="12" creationId="{6B9695BD-ECF6-49CA-8877-8C493193C65D}"/>
          </ac:cxnSpMkLst>
        </pc:cxnChg>
      </pc:sldChg>
      <pc:sldChg chg="new del">
        <pc:chgData name="VESSEL TECH CHILLERS AUTOMATION" userId="0efc062b-fdc3-45b5-b36b-8bc94f03bd6f" providerId="ADAL" clId="{6D8A1423-5560-4901-ABA1-749C47CB23C0}" dt="2024-04-04T12:55:27.284" v="49" actId="47"/>
        <pc:sldMkLst>
          <pc:docMk/>
          <pc:sldMk cId="3647298154" sldId="257"/>
        </pc:sldMkLst>
      </pc:sldChg>
      <pc:sldChg chg="addSp modSp new mod modTransition setBg">
        <pc:chgData name="VESSEL TECH CHILLERS AUTOMATION" userId="0efc062b-fdc3-45b5-b36b-8bc94f03bd6f" providerId="ADAL" clId="{6D8A1423-5560-4901-ABA1-749C47CB23C0}" dt="2024-04-09T10:44:43.824" v="4086" actId="20577"/>
        <pc:sldMkLst>
          <pc:docMk/>
          <pc:sldMk cId="187731796" sldId="258"/>
        </pc:sldMkLst>
        <pc:spChg chg="mod">
          <ac:chgData name="VESSEL TECH CHILLERS AUTOMATION" userId="0efc062b-fdc3-45b5-b36b-8bc94f03bd6f" providerId="ADAL" clId="{6D8A1423-5560-4901-ABA1-749C47CB23C0}" dt="2024-04-09T09:56:58.341" v="4004" actId="26606"/>
          <ac:spMkLst>
            <pc:docMk/>
            <pc:sldMk cId="187731796" sldId="258"/>
            <ac:spMk id="2" creationId="{2AF0F03B-64D2-0876-E128-DECAEF091697}"/>
          </ac:spMkLst>
        </pc:spChg>
        <pc:spChg chg="mod">
          <ac:chgData name="VESSEL TECH CHILLERS AUTOMATION" userId="0efc062b-fdc3-45b5-b36b-8bc94f03bd6f" providerId="ADAL" clId="{6D8A1423-5560-4901-ABA1-749C47CB23C0}" dt="2024-04-09T10:44:43.824" v="4086" actId="20577"/>
          <ac:spMkLst>
            <pc:docMk/>
            <pc:sldMk cId="187731796" sldId="258"/>
            <ac:spMk id="3" creationId="{BD3780DD-43DF-84B4-2F8A-76A7512A1EDB}"/>
          </ac:spMkLst>
        </pc:spChg>
        <pc:spChg chg="add">
          <ac:chgData name="VESSEL TECH CHILLERS AUTOMATION" userId="0efc062b-fdc3-45b5-b36b-8bc94f03bd6f" providerId="ADAL" clId="{6D8A1423-5560-4901-ABA1-749C47CB23C0}" dt="2024-04-09T09:56:58.341" v="4004" actId="26606"/>
          <ac:spMkLst>
            <pc:docMk/>
            <pc:sldMk cId="187731796" sldId="258"/>
            <ac:spMk id="9" creationId="{C8A3C342-1D03-412F-8DD3-BF519E8E0AE9}"/>
          </ac:spMkLst>
        </pc:spChg>
        <pc:spChg chg="add">
          <ac:chgData name="VESSEL TECH CHILLERS AUTOMATION" userId="0efc062b-fdc3-45b5-b36b-8bc94f03bd6f" providerId="ADAL" clId="{6D8A1423-5560-4901-ABA1-749C47CB23C0}" dt="2024-04-09T09:56:58.341" v="4004" actId="26606"/>
          <ac:spMkLst>
            <pc:docMk/>
            <pc:sldMk cId="187731796" sldId="258"/>
            <ac:spMk id="11" creationId="{81CC9B02-E087-4350-AEBD-2C3CF001AF01}"/>
          </ac:spMkLst>
        </pc:spChg>
        <pc:picChg chg="add">
          <ac:chgData name="VESSEL TECH CHILLERS AUTOMATION" userId="0efc062b-fdc3-45b5-b36b-8bc94f03bd6f" providerId="ADAL" clId="{6D8A1423-5560-4901-ABA1-749C47CB23C0}" dt="2024-04-09T09:56:58.341" v="4004" actId="26606"/>
          <ac:picMkLst>
            <pc:docMk/>
            <pc:sldMk cId="187731796" sldId="258"/>
            <ac:picMk id="5" creationId="{B14B9501-53B5-E7C7-9B35-49EFF5CDEB57}"/>
          </ac:picMkLst>
        </pc:picChg>
      </pc:sldChg>
      <pc:sldChg chg="addSp delSp modSp new mod modTransition setBg addAnim delAnim setClrOvrMap">
        <pc:chgData name="VESSEL TECH CHILLERS AUTOMATION" userId="0efc062b-fdc3-45b5-b36b-8bc94f03bd6f" providerId="ADAL" clId="{6D8A1423-5560-4901-ABA1-749C47CB23C0}" dt="2024-04-09T10:42:03.480" v="4050"/>
        <pc:sldMkLst>
          <pc:docMk/>
          <pc:sldMk cId="3069548710" sldId="259"/>
        </pc:sldMkLst>
        <pc:spChg chg="mod">
          <ac:chgData name="VESSEL TECH CHILLERS AUTOMATION" userId="0efc062b-fdc3-45b5-b36b-8bc94f03bd6f" providerId="ADAL" clId="{6D8A1423-5560-4901-ABA1-749C47CB23C0}" dt="2024-04-09T09:30:51.581" v="3712" actId="26606"/>
          <ac:spMkLst>
            <pc:docMk/>
            <pc:sldMk cId="3069548710" sldId="259"/>
            <ac:spMk id="2" creationId="{D6590274-A3D4-36F8-7BDA-91A8888034FD}"/>
          </ac:spMkLst>
        </pc:spChg>
        <pc:spChg chg="del mod">
          <ac:chgData name="VESSEL TECH CHILLERS AUTOMATION" userId="0efc062b-fdc3-45b5-b36b-8bc94f03bd6f" providerId="ADAL" clId="{6D8A1423-5560-4901-ABA1-749C47CB23C0}" dt="2024-04-08T10:49:59.547" v="1628" actId="21"/>
          <ac:spMkLst>
            <pc:docMk/>
            <pc:sldMk cId="3069548710" sldId="259"/>
            <ac:spMk id="3" creationId="{2427D63E-491C-E17C-9B34-0A90369D8157}"/>
          </ac:spMkLst>
        </pc:spChg>
        <pc:spChg chg="add mod">
          <ac:chgData name="VESSEL TECH CHILLERS AUTOMATION" userId="0efc062b-fdc3-45b5-b36b-8bc94f03bd6f" providerId="ADAL" clId="{6D8A1423-5560-4901-ABA1-749C47CB23C0}" dt="2024-04-09T09:30:51.581" v="3712" actId="26606"/>
          <ac:spMkLst>
            <pc:docMk/>
            <pc:sldMk cId="3069548710" sldId="259"/>
            <ac:spMk id="5" creationId="{2D27749A-769F-10E6-CA04-FE337BEB412B}"/>
          </ac:spMkLst>
        </pc:spChg>
        <pc:spChg chg="add">
          <ac:chgData name="VESSEL TECH CHILLERS AUTOMATION" userId="0efc062b-fdc3-45b5-b36b-8bc94f03bd6f" providerId="ADAL" clId="{6D8A1423-5560-4901-ABA1-749C47CB23C0}" dt="2024-04-09T09:30:51.581" v="3712" actId="26606"/>
          <ac:spMkLst>
            <pc:docMk/>
            <pc:sldMk cId="3069548710" sldId="259"/>
            <ac:spMk id="9" creationId="{4AC0CD9D-7610-4620-93B4-798CCD9AB581}"/>
          </ac:spMkLst>
        </pc:spChg>
        <pc:spChg chg="add del">
          <ac:chgData name="VESSEL TECH CHILLERS AUTOMATION" userId="0efc062b-fdc3-45b5-b36b-8bc94f03bd6f" providerId="ADAL" clId="{6D8A1423-5560-4901-ABA1-749C47CB23C0}" dt="2024-04-09T09:30:38.639" v="3711" actId="26606"/>
          <ac:spMkLst>
            <pc:docMk/>
            <pc:sldMk cId="3069548710" sldId="259"/>
            <ac:spMk id="14" creationId="{989BE678-777B-482A-A616-FEDC47B162E5}"/>
          </ac:spMkLst>
        </pc:spChg>
        <pc:spChg chg="add">
          <ac:chgData name="VESSEL TECH CHILLERS AUTOMATION" userId="0efc062b-fdc3-45b5-b36b-8bc94f03bd6f" providerId="ADAL" clId="{6D8A1423-5560-4901-ABA1-749C47CB23C0}" dt="2024-04-09T09:30:51.581" v="3712" actId="26606"/>
          <ac:spMkLst>
            <pc:docMk/>
            <pc:sldMk cId="3069548710" sldId="259"/>
            <ac:spMk id="15" creationId="{DE4D62F9-188E-4530-84C2-24BDEE4BEB82}"/>
          </ac:spMkLst>
        </pc:spChg>
        <pc:spChg chg="add">
          <ac:chgData name="VESSEL TECH CHILLERS AUTOMATION" userId="0efc062b-fdc3-45b5-b36b-8bc94f03bd6f" providerId="ADAL" clId="{6D8A1423-5560-4901-ABA1-749C47CB23C0}" dt="2024-04-09T09:30:51.581" v="3712" actId="26606"/>
          <ac:spMkLst>
            <pc:docMk/>
            <pc:sldMk cId="3069548710" sldId="259"/>
            <ac:spMk id="17" creationId="{757B325C-3E35-45CF-9D07-3BCB281F3B9C}"/>
          </ac:spMkLst>
        </pc:spChg>
        <pc:spChg chg="add del">
          <ac:chgData name="VESSEL TECH CHILLERS AUTOMATION" userId="0efc062b-fdc3-45b5-b36b-8bc94f03bd6f" providerId="ADAL" clId="{6D8A1423-5560-4901-ABA1-749C47CB23C0}" dt="2024-04-09T09:30:38.639" v="3711" actId="26606"/>
          <ac:spMkLst>
            <pc:docMk/>
            <pc:sldMk cId="3069548710" sldId="259"/>
            <ac:spMk id="20" creationId="{D28BE0C3-2102-4820-B88B-A448B1840D14}"/>
          </ac:spMkLst>
        </pc:spChg>
        <pc:spChg chg="add del">
          <ac:chgData name="VESSEL TECH CHILLERS AUTOMATION" userId="0efc062b-fdc3-45b5-b36b-8bc94f03bd6f" providerId="ADAL" clId="{6D8A1423-5560-4901-ABA1-749C47CB23C0}" dt="2024-04-09T09:30:38.639" v="3711" actId="26606"/>
          <ac:spMkLst>
            <pc:docMk/>
            <pc:sldMk cId="3069548710" sldId="259"/>
            <ac:spMk id="22" creationId="{BFEFF673-A9DE-416D-A04E-1D50904542A9}"/>
          </ac:spMkLst>
        </pc:spChg>
        <pc:spChg chg="add">
          <ac:chgData name="VESSEL TECH CHILLERS AUTOMATION" userId="0efc062b-fdc3-45b5-b36b-8bc94f03bd6f" providerId="ADAL" clId="{6D8A1423-5560-4901-ABA1-749C47CB23C0}" dt="2024-04-09T09:30:51.581" v="3712" actId="26606"/>
          <ac:spMkLst>
            <pc:docMk/>
            <pc:sldMk cId="3069548710" sldId="259"/>
            <ac:spMk id="24" creationId="{C24BEC42-AFF3-40D1-93A2-A27A42E1E23C}"/>
          </ac:spMkLst>
        </pc:spChg>
        <pc:spChg chg="add">
          <ac:chgData name="VESSEL TECH CHILLERS AUTOMATION" userId="0efc062b-fdc3-45b5-b36b-8bc94f03bd6f" providerId="ADAL" clId="{6D8A1423-5560-4901-ABA1-749C47CB23C0}" dt="2024-04-09T09:30:51.581" v="3712" actId="26606"/>
          <ac:spMkLst>
            <pc:docMk/>
            <pc:sldMk cId="3069548710" sldId="259"/>
            <ac:spMk id="26" creationId="{608F427C-1EC9-4280-9367-F2B3AA063E82}"/>
          </ac:spMkLst>
        </pc:spChg>
        <pc:spChg chg="add">
          <ac:chgData name="VESSEL TECH CHILLERS AUTOMATION" userId="0efc062b-fdc3-45b5-b36b-8bc94f03bd6f" providerId="ADAL" clId="{6D8A1423-5560-4901-ABA1-749C47CB23C0}" dt="2024-04-09T09:30:51.581" v="3712" actId="26606"/>
          <ac:spMkLst>
            <pc:docMk/>
            <pc:sldMk cId="3069548710" sldId="259"/>
            <ac:spMk id="28" creationId="{F98810A7-E114-447A-A7D6-69B27CFB5650}"/>
          </ac:spMkLst>
        </pc:spChg>
        <pc:picChg chg="add mod">
          <ac:chgData name="VESSEL TECH CHILLERS AUTOMATION" userId="0efc062b-fdc3-45b5-b36b-8bc94f03bd6f" providerId="ADAL" clId="{6D8A1423-5560-4901-ABA1-749C47CB23C0}" dt="2024-04-09T09:30:51.581" v="3712" actId="26606"/>
          <ac:picMkLst>
            <pc:docMk/>
            <pc:sldMk cId="3069548710" sldId="259"/>
            <ac:picMk id="4" creationId="{9DB7CF47-1793-BBF2-9DE4-FCF73C764F0A}"/>
          </ac:picMkLst>
        </pc:picChg>
        <pc:picChg chg="add">
          <ac:chgData name="VESSEL TECH CHILLERS AUTOMATION" userId="0efc062b-fdc3-45b5-b36b-8bc94f03bd6f" providerId="ADAL" clId="{6D8A1423-5560-4901-ABA1-749C47CB23C0}" dt="2024-04-09T09:30:51.581" v="3712" actId="26606"/>
          <ac:picMkLst>
            <pc:docMk/>
            <pc:sldMk cId="3069548710" sldId="259"/>
            <ac:picMk id="7" creationId="{41B68C77-138E-4BF7-A276-BD0C78A4219F}"/>
          </ac:picMkLst>
        </pc:picChg>
        <pc:picChg chg="add">
          <ac:chgData name="VESSEL TECH CHILLERS AUTOMATION" userId="0efc062b-fdc3-45b5-b36b-8bc94f03bd6f" providerId="ADAL" clId="{6D8A1423-5560-4901-ABA1-749C47CB23C0}" dt="2024-04-09T09:30:51.581" v="3712" actId="26606"/>
          <ac:picMkLst>
            <pc:docMk/>
            <pc:sldMk cId="3069548710" sldId="259"/>
            <ac:picMk id="8" creationId="{7C268552-D473-46ED-B1B8-422042C4DEF1}"/>
          </ac:picMkLst>
        </pc:picChg>
        <pc:picChg chg="add del">
          <ac:chgData name="VESSEL TECH CHILLERS AUTOMATION" userId="0efc062b-fdc3-45b5-b36b-8bc94f03bd6f" providerId="ADAL" clId="{6D8A1423-5560-4901-ABA1-749C47CB23C0}" dt="2024-04-09T09:30:38.639" v="3711" actId="26606"/>
          <ac:picMkLst>
            <pc:docMk/>
            <pc:sldMk cId="3069548710" sldId="259"/>
            <ac:picMk id="10" creationId="{DF19BAF3-7E20-4B9D-B544-BABAEEA1FA75}"/>
          </ac:picMkLst>
        </pc:picChg>
        <pc:picChg chg="add">
          <ac:chgData name="VESSEL TECH CHILLERS AUTOMATION" userId="0efc062b-fdc3-45b5-b36b-8bc94f03bd6f" providerId="ADAL" clId="{6D8A1423-5560-4901-ABA1-749C47CB23C0}" dt="2024-04-09T09:30:51.581" v="3712" actId="26606"/>
          <ac:picMkLst>
            <pc:docMk/>
            <pc:sldMk cId="3069548710" sldId="259"/>
            <ac:picMk id="11" creationId="{B9238B3E-24AA-439A-B527-6C5DF6D72145}"/>
          </ac:picMkLst>
        </pc:picChg>
        <pc:picChg chg="add del">
          <ac:chgData name="VESSEL TECH CHILLERS AUTOMATION" userId="0efc062b-fdc3-45b5-b36b-8bc94f03bd6f" providerId="ADAL" clId="{6D8A1423-5560-4901-ABA1-749C47CB23C0}" dt="2024-04-09T09:30:38.639" v="3711" actId="26606"/>
          <ac:picMkLst>
            <pc:docMk/>
            <pc:sldMk cId="3069548710" sldId="259"/>
            <ac:picMk id="12" creationId="{950648F4-ABCD-4DF0-8641-76CFB2354721}"/>
          </ac:picMkLst>
        </pc:picChg>
        <pc:picChg chg="add">
          <ac:chgData name="VESSEL TECH CHILLERS AUTOMATION" userId="0efc062b-fdc3-45b5-b36b-8bc94f03bd6f" providerId="ADAL" clId="{6D8A1423-5560-4901-ABA1-749C47CB23C0}" dt="2024-04-09T09:30:51.581" v="3712" actId="26606"/>
          <ac:picMkLst>
            <pc:docMk/>
            <pc:sldMk cId="3069548710" sldId="259"/>
            <ac:picMk id="13" creationId="{69F01145-BEA3-4CBF-AA21-10077B948CA8}"/>
          </ac:picMkLst>
        </pc:picChg>
        <pc:picChg chg="add del">
          <ac:chgData name="VESSEL TECH CHILLERS AUTOMATION" userId="0efc062b-fdc3-45b5-b36b-8bc94f03bd6f" providerId="ADAL" clId="{6D8A1423-5560-4901-ABA1-749C47CB23C0}" dt="2024-04-09T09:30:38.639" v="3711" actId="26606"/>
          <ac:picMkLst>
            <pc:docMk/>
            <pc:sldMk cId="3069548710" sldId="259"/>
            <ac:picMk id="16" creationId="{CF1EB4BD-9C7E-4AA3-9681-C7EB0DA6250B}"/>
          </ac:picMkLst>
        </pc:picChg>
        <pc:picChg chg="add del">
          <ac:chgData name="VESSEL TECH CHILLERS AUTOMATION" userId="0efc062b-fdc3-45b5-b36b-8bc94f03bd6f" providerId="ADAL" clId="{6D8A1423-5560-4901-ABA1-749C47CB23C0}" dt="2024-04-09T09:30:38.639" v="3711" actId="26606"/>
          <ac:picMkLst>
            <pc:docMk/>
            <pc:sldMk cId="3069548710" sldId="259"/>
            <ac:picMk id="18" creationId="{94AAE3AA-3759-4D28-B0EF-575F25A5146C}"/>
          </ac:picMkLst>
        </pc:picChg>
      </pc:sldChg>
      <pc:sldChg chg="addSp delSp modSp new mod modTransition setBg setClrOvrMap">
        <pc:chgData name="VESSEL TECH CHILLERS AUTOMATION" userId="0efc062b-fdc3-45b5-b36b-8bc94f03bd6f" providerId="ADAL" clId="{6D8A1423-5560-4901-ABA1-749C47CB23C0}" dt="2024-04-09T10:42:03.480" v="4050"/>
        <pc:sldMkLst>
          <pc:docMk/>
          <pc:sldMk cId="352920813" sldId="260"/>
        </pc:sldMkLst>
        <pc:spChg chg="mod">
          <ac:chgData name="VESSEL TECH CHILLERS AUTOMATION" userId="0efc062b-fdc3-45b5-b36b-8bc94f03bd6f" providerId="ADAL" clId="{6D8A1423-5560-4901-ABA1-749C47CB23C0}" dt="2024-04-09T09:54:05.282" v="3997" actId="26606"/>
          <ac:spMkLst>
            <pc:docMk/>
            <pc:sldMk cId="352920813" sldId="260"/>
            <ac:spMk id="2" creationId="{0C93FF60-C8D5-3D1B-4019-7675D328EB1C}"/>
          </ac:spMkLst>
        </pc:spChg>
        <pc:spChg chg="del mod">
          <ac:chgData name="VESSEL TECH CHILLERS AUTOMATION" userId="0efc062b-fdc3-45b5-b36b-8bc94f03bd6f" providerId="ADAL" clId="{6D8A1423-5560-4901-ABA1-749C47CB23C0}" dt="2024-04-09T09:54:05.282" v="3997" actId="26606"/>
          <ac:spMkLst>
            <pc:docMk/>
            <pc:sldMk cId="352920813" sldId="260"/>
            <ac:spMk id="3" creationId="{3A4BE23C-C0E6-3E9C-937E-2B90DC2B399B}"/>
          </ac:spMkLst>
        </pc:spChg>
        <pc:spChg chg="add">
          <ac:chgData name="VESSEL TECH CHILLERS AUTOMATION" userId="0efc062b-fdc3-45b5-b36b-8bc94f03bd6f" providerId="ADAL" clId="{6D8A1423-5560-4901-ABA1-749C47CB23C0}" dt="2024-04-09T09:54:05.282" v="3997" actId="26606"/>
          <ac:spMkLst>
            <pc:docMk/>
            <pc:sldMk cId="352920813" sldId="260"/>
            <ac:spMk id="9" creationId="{F747F1B4-B831-4277-8AB0-32767F7EB7BF}"/>
          </ac:spMkLst>
        </pc:spChg>
        <pc:spChg chg="add">
          <ac:chgData name="VESSEL TECH CHILLERS AUTOMATION" userId="0efc062b-fdc3-45b5-b36b-8bc94f03bd6f" providerId="ADAL" clId="{6D8A1423-5560-4901-ABA1-749C47CB23C0}" dt="2024-04-09T09:54:05.282" v="3997" actId="26606"/>
          <ac:spMkLst>
            <pc:docMk/>
            <pc:sldMk cId="352920813" sldId="260"/>
            <ac:spMk id="11" creationId="{D80CFA21-AB7C-4BEB-9BFF-05764FBBF3C6}"/>
          </ac:spMkLst>
        </pc:spChg>
        <pc:spChg chg="add">
          <ac:chgData name="VESSEL TECH CHILLERS AUTOMATION" userId="0efc062b-fdc3-45b5-b36b-8bc94f03bd6f" providerId="ADAL" clId="{6D8A1423-5560-4901-ABA1-749C47CB23C0}" dt="2024-04-09T09:54:05.282" v="3997" actId="26606"/>
          <ac:spMkLst>
            <pc:docMk/>
            <pc:sldMk cId="352920813" sldId="260"/>
            <ac:spMk id="13" creationId="{12F7E335-851A-4CAE-B09F-E657819D4600}"/>
          </ac:spMkLst>
        </pc:spChg>
        <pc:spChg chg="add">
          <ac:chgData name="VESSEL TECH CHILLERS AUTOMATION" userId="0efc062b-fdc3-45b5-b36b-8bc94f03bd6f" providerId="ADAL" clId="{6D8A1423-5560-4901-ABA1-749C47CB23C0}" dt="2024-04-09T09:54:05.282" v="3997" actId="26606"/>
          <ac:spMkLst>
            <pc:docMk/>
            <pc:sldMk cId="352920813" sldId="260"/>
            <ac:spMk id="15" creationId="{10B541F0-7F6E-402E-84D8-CF96EACA5FBC}"/>
          </ac:spMkLst>
        </pc:spChg>
        <pc:graphicFrameChg chg="add mod">
          <ac:chgData name="VESSEL TECH CHILLERS AUTOMATION" userId="0efc062b-fdc3-45b5-b36b-8bc94f03bd6f" providerId="ADAL" clId="{6D8A1423-5560-4901-ABA1-749C47CB23C0}" dt="2024-04-09T09:54:49.758" v="4002" actId="120"/>
          <ac:graphicFrameMkLst>
            <pc:docMk/>
            <pc:sldMk cId="352920813" sldId="260"/>
            <ac:graphicFrameMk id="5" creationId="{5735B7C6-E00A-DE1F-BB26-BAAFB7C47C14}"/>
          </ac:graphicFrameMkLst>
        </pc:graphicFrameChg>
      </pc:sldChg>
      <pc:sldChg chg="addSp delSp modSp new mod modTransition setBg">
        <pc:chgData name="VESSEL TECH CHILLERS AUTOMATION" userId="0efc062b-fdc3-45b5-b36b-8bc94f03bd6f" providerId="ADAL" clId="{6D8A1423-5560-4901-ABA1-749C47CB23C0}" dt="2024-04-09T10:42:03.480" v="4050"/>
        <pc:sldMkLst>
          <pc:docMk/>
          <pc:sldMk cId="3693891876" sldId="261"/>
        </pc:sldMkLst>
        <pc:spChg chg="mod">
          <ac:chgData name="VESSEL TECH CHILLERS AUTOMATION" userId="0efc062b-fdc3-45b5-b36b-8bc94f03bd6f" providerId="ADAL" clId="{6D8A1423-5560-4901-ABA1-749C47CB23C0}" dt="2024-04-09T09:53:13.114" v="3995" actId="26606"/>
          <ac:spMkLst>
            <pc:docMk/>
            <pc:sldMk cId="3693891876" sldId="261"/>
            <ac:spMk id="2" creationId="{80CCDE44-5E6D-590C-DAD2-5379B907F478}"/>
          </ac:spMkLst>
        </pc:spChg>
        <pc:spChg chg="del">
          <ac:chgData name="VESSEL TECH CHILLERS AUTOMATION" userId="0efc062b-fdc3-45b5-b36b-8bc94f03bd6f" providerId="ADAL" clId="{6D8A1423-5560-4901-ABA1-749C47CB23C0}" dt="2024-04-08T10:50:27.915" v="1644"/>
          <ac:spMkLst>
            <pc:docMk/>
            <pc:sldMk cId="3693891876" sldId="261"/>
            <ac:spMk id="3" creationId="{F329E73C-9E31-DB09-FB8E-73FF664C9FB4}"/>
          </ac:spMkLst>
        </pc:spChg>
        <pc:spChg chg="add mod">
          <ac:chgData name="VESSEL TECH CHILLERS AUTOMATION" userId="0efc062b-fdc3-45b5-b36b-8bc94f03bd6f" providerId="ADAL" clId="{6D8A1423-5560-4901-ABA1-749C47CB23C0}" dt="2024-04-09T09:53:13.114" v="3995" actId="26606"/>
          <ac:spMkLst>
            <pc:docMk/>
            <pc:sldMk cId="3693891876" sldId="261"/>
            <ac:spMk id="4" creationId="{2427D63E-491C-E17C-9B34-0A90369D8157}"/>
          </ac:spMkLst>
        </pc:spChg>
        <pc:picChg chg="add">
          <ac:chgData name="VESSEL TECH CHILLERS AUTOMATION" userId="0efc062b-fdc3-45b5-b36b-8bc94f03bd6f" providerId="ADAL" clId="{6D8A1423-5560-4901-ABA1-749C47CB23C0}" dt="2024-04-09T09:53:13.114" v="3995" actId="26606"/>
          <ac:picMkLst>
            <pc:docMk/>
            <pc:sldMk cId="3693891876" sldId="261"/>
            <ac:picMk id="6" creationId="{8EB6AF75-A89A-A6BF-8501-73B9BDD3D5C5}"/>
          </ac:picMkLst>
        </pc:picChg>
      </pc:sldChg>
      <pc:sldChg chg="addSp modSp new mod ord modTransition setBg setClrOvrMap">
        <pc:chgData name="VESSEL TECH CHILLERS AUTOMATION" userId="0efc062b-fdc3-45b5-b36b-8bc94f03bd6f" providerId="ADAL" clId="{6D8A1423-5560-4901-ABA1-749C47CB23C0}" dt="2024-04-09T10:42:03.480" v="4050"/>
        <pc:sldMkLst>
          <pc:docMk/>
          <pc:sldMk cId="1780259841" sldId="262"/>
        </pc:sldMkLst>
        <pc:spChg chg="mod">
          <ac:chgData name="VESSEL TECH CHILLERS AUTOMATION" userId="0efc062b-fdc3-45b5-b36b-8bc94f03bd6f" providerId="ADAL" clId="{6D8A1423-5560-4901-ABA1-749C47CB23C0}" dt="2024-04-09T09:32:07.273" v="3741" actId="26606"/>
          <ac:spMkLst>
            <pc:docMk/>
            <pc:sldMk cId="1780259841" sldId="262"/>
            <ac:spMk id="2" creationId="{5FC39116-37FE-7AF0-AF6F-71EEDE5D7EFB}"/>
          </ac:spMkLst>
        </pc:spChg>
        <pc:spChg chg="mod ord">
          <ac:chgData name="VESSEL TECH CHILLERS AUTOMATION" userId="0efc062b-fdc3-45b5-b36b-8bc94f03bd6f" providerId="ADAL" clId="{6D8A1423-5560-4901-ABA1-749C47CB23C0}" dt="2024-04-09T09:33:37.635" v="3791" actId="255"/>
          <ac:spMkLst>
            <pc:docMk/>
            <pc:sldMk cId="1780259841" sldId="262"/>
            <ac:spMk id="3" creationId="{6ADD7832-CDAD-A49A-E2C5-9D36F83C6E2F}"/>
          </ac:spMkLst>
        </pc:spChg>
        <pc:spChg chg="add">
          <ac:chgData name="VESSEL TECH CHILLERS AUTOMATION" userId="0efc062b-fdc3-45b5-b36b-8bc94f03bd6f" providerId="ADAL" clId="{6D8A1423-5560-4901-ABA1-749C47CB23C0}" dt="2024-04-09T09:32:07.273" v="3741" actId="26606"/>
          <ac:spMkLst>
            <pc:docMk/>
            <pc:sldMk cId="1780259841" sldId="262"/>
            <ac:spMk id="10" creationId="{B4AAD3FD-83A5-4B89-9F8F-01B8870865BE}"/>
          </ac:spMkLst>
        </pc:spChg>
        <pc:spChg chg="add">
          <ac:chgData name="VESSEL TECH CHILLERS AUTOMATION" userId="0efc062b-fdc3-45b5-b36b-8bc94f03bd6f" providerId="ADAL" clId="{6D8A1423-5560-4901-ABA1-749C47CB23C0}" dt="2024-04-09T09:32:07.273" v="3741" actId="26606"/>
          <ac:spMkLst>
            <pc:docMk/>
            <pc:sldMk cId="1780259841" sldId="262"/>
            <ac:spMk id="12" creationId="{61752F1D-FC0F-4103-9584-630E643CCDA6}"/>
          </ac:spMkLst>
        </pc:spChg>
        <pc:spChg chg="add">
          <ac:chgData name="VESSEL TECH CHILLERS AUTOMATION" userId="0efc062b-fdc3-45b5-b36b-8bc94f03bd6f" providerId="ADAL" clId="{6D8A1423-5560-4901-ABA1-749C47CB23C0}" dt="2024-04-09T09:32:07.273" v="3741" actId="26606"/>
          <ac:spMkLst>
            <pc:docMk/>
            <pc:sldMk cId="1780259841" sldId="262"/>
            <ac:spMk id="14" creationId="{70151CB7-E7DE-4917-B831-01DF9CE01306}"/>
          </ac:spMkLst>
        </pc:spChg>
        <pc:spChg chg="add">
          <ac:chgData name="VESSEL TECH CHILLERS AUTOMATION" userId="0efc062b-fdc3-45b5-b36b-8bc94f03bd6f" providerId="ADAL" clId="{6D8A1423-5560-4901-ABA1-749C47CB23C0}" dt="2024-04-09T09:32:07.273" v="3741" actId="26606"/>
          <ac:spMkLst>
            <pc:docMk/>
            <pc:sldMk cId="1780259841" sldId="262"/>
            <ac:spMk id="16" creationId="{A92A1116-1C84-41DF-B803-1F7B0883EC82}"/>
          </ac:spMkLst>
        </pc:spChg>
        <pc:picChg chg="add mod">
          <ac:chgData name="VESSEL TECH CHILLERS AUTOMATION" userId="0efc062b-fdc3-45b5-b36b-8bc94f03bd6f" providerId="ADAL" clId="{6D8A1423-5560-4901-ABA1-749C47CB23C0}" dt="2024-04-09T09:35:01.228" v="3860" actId="1076"/>
          <ac:picMkLst>
            <pc:docMk/>
            <pc:sldMk cId="1780259841" sldId="262"/>
            <ac:picMk id="5" creationId="{2311D686-0814-C644-A549-D1D90151310B}"/>
          </ac:picMkLst>
        </pc:picChg>
      </pc:sldChg>
      <pc:sldChg chg="modSp add del mod">
        <pc:chgData name="VESSEL TECH CHILLERS AUTOMATION" userId="0efc062b-fdc3-45b5-b36b-8bc94f03bd6f" providerId="ADAL" clId="{6D8A1423-5560-4901-ABA1-749C47CB23C0}" dt="2024-04-09T09:33:50.122" v="3794" actId="47"/>
        <pc:sldMkLst>
          <pc:docMk/>
          <pc:sldMk cId="3740433758" sldId="263"/>
        </pc:sldMkLst>
        <pc:spChg chg="mod">
          <ac:chgData name="VESSEL TECH CHILLERS AUTOMATION" userId="0efc062b-fdc3-45b5-b36b-8bc94f03bd6f" providerId="ADAL" clId="{6D8A1423-5560-4901-ABA1-749C47CB23C0}" dt="2024-04-08T10:52:05.202" v="1732" actId="20577"/>
          <ac:spMkLst>
            <pc:docMk/>
            <pc:sldMk cId="3740433758" sldId="263"/>
            <ac:spMk id="3" creationId="{6ADD7832-CDAD-A49A-E2C5-9D36F83C6E2F}"/>
          </ac:spMkLst>
        </pc:spChg>
      </pc:sldChg>
      <pc:sldChg chg="addSp delSp modSp add mod modTransition setBg modNotesTx">
        <pc:chgData name="VESSEL TECH CHILLERS AUTOMATION" userId="0efc062b-fdc3-45b5-b36b-8bc94f03bd6f" providerId="ADAL" clId="{6D8A1423-5560-4901-ABA1-749C47CB23C0}" dt="2024-04-09T10:42:03.480" v="4050"/>
        <pc:sldMkLst>
          <pc:docMk/>
          <pc:sldMk cId="2377726605" sldId="264"/>
        </pc:sldMkLst>
        <pc:spChg chg="mod ord">
          <ac:chgData name="VESSEL TECH CHILLERS AUTOMATION" userId="0efc062b-fdc3-45b5-b36b-8bc94f03bd6f" providerId="ADAL" clId="{6D8A1423-5560-4901-ABA1-749C47CB23C0}" dt="2024-04-09T09:05:18.115" v="3602" actId="207"/>
          <ac:spMkLst>
            <pc:docMk/>
            <pc:sldMk cId="2377726605" sldId="264"/>
            <ac:spMk id="2" creationId="{D6590274-A3D4-36F8-7BDA-91A8888034FD}"/>
          </ac:spMkLst>
        </pc:spChg>
        <pc:spChg chg="add mod">
          <ac:chgData name="VESSEL TECH CHILLERS AUTOMATION" userId="0efc062b-fdc3-45b5-b36b-8bc94f03bd6f" providerId="ADAL" clId="{6D8A1423-5560-4901-ABA1-749C47CB23C0}" dt="2024-04-09T09:25:11.733" v="3656" actId="20577"/>
          <ac:spMkLst>
            <pc:docMk/>
            <pc:sldMk cId="2377726605" sldId="264"/>
            <ac:spMk id="3" creationId="{8A361EBD-FD39-8E91-174C-09F81A919F89}"/>
          </ac:spMkLst>
        </pc:spChg>
        <pc:spChg chg="del mod">
          <ac:chgData name="VESSEL TECH CHILLERS AUTOMATION" userId="0efc062b-fdc3-45b5-b36b-8bc94f03bd6f" providerId="ADAL" clId="{6D8A1423-5560-4901-ABA1-749C47CB23C0}" dt="2024-04-08T11:08:56.519" v="2336" actId="931"/>
          <ac:spMkLst>
            <pc:docMk/>
            <pc:sldMk cId="2377726605" sldId="264"/>
            <ac:spMk id="5" creationId="{2D27749A-769F-10E6-CA04-FE337BEB412B}"/>
          </ac:spMkLst>
        </pc:spChg>
        <pc:spChg chg="add del mod">
          <ac:chgData name="VESSEL TECH CHILLERS AUTOMATION" userId="0efc062b-fdc3-45b5-b36b-8bc94f03bd6f" providerId="ADAL" clId="{6D8A1423-5560-4901-ABA1-749C47CB23C0}" dt="2024-04-08T11:11:00.770" v="2341" actId="931"/>
          <ac:spMkLst>
            <pc:docMk/>
            <pc:sldMk cId="2377726605" sldId="264"/>
            <ac:spMk id="7" creationId="{56F11BCE-AB34-5077-0896-02972B8F461F}"/>
          </ac:spMkLst>
        </pc:spChg>
        <pc:spChg chg="add">
          <ac:chgData name="VESSEL TECH CHILLERS AUTOMATION" userId="0efc062b-fdc3-45b5-b36b-8bc94f03bd6f" providerId="ADAL" clId="{6D8A1423-5560-4901-ABA1-749C47CB23C0}" dt="2024-04-08T11:11:26.883" v="2355" actId="26606"/>
          <ac:spMkLst>
            <pc:docMk/>
            <pc:sldMk cId="2377726605" sldId="264"/>
            <ac:spMk id="24" creationId="{D6573690-978D-48A4-8645-0E01F8211B71}"/>
          </ac:spMkLst>
        </pc:spChg>
        <pc:spChg chg="add">
          <ac:chgData name="VESSEL TECH CHILLERS AUTOMATION" userId="0efc062b-fdc3-45b5-b36b-8bc94f03bd6f" providerId="ADAL" clId="{6D8A1423-5560-4901-ABA1-749C47CB23C0}" dt="2024-04-08T11:11:26.883" v="2355" actId="26606"/>
          <ac:spMkLst>
            <pc:docMk/>
            <pc:sldMk cId="2377726605" sldId="264"/>
            <ac:spMk id="30" creationId="{858084FA-40DB-44FC-94DA-93AA71CD6924}"/>
          </ac:spMkLst>
        </pc:spChg>
        <pc:spChg chg="add">
          <ac:chgData name="VESSEL TECH CHILLERS AUTOMATION" userId="0efc062b-fdc3-45b5-b36b-8bc94f03bd6f" providerId="ADAL" clId="{6D8A1423-5560-4901-ABA1-749C47CB23C0}" dt="2024-04-08T11:11:26.883" v="2355" actId="26606"/>
          <ac:spMkLst>
            <pc:docMk/>
            <pc:sldMk cId="2377726605" sldId="264"/>
            <ac:spMk id="32" creationId="{E4F17063-EDA4-417B-946F-BA357F3B390D}"/>
          </ac:spMkLst>
        </pc:spChg>
        <pc:spChg chg="add">
          <ac:chgData name="VESSEL TECH CHILLERS AUTOMATION" userId="0efc062b-fdc3-45b5-b36b-8bc94f03bd6f" providerId="ADAL" clId="{6D8A1423-5560-4901-ABA1-749C47CB23C0}" dt="2024-04-08T11:11:26.883" v="2355" actId="26606"/>
          <ac:spMkLst>
            <pc:docMk/>
            <pc:sldMk cId="2377726605" sldId="264"/>
            <ac:spMk id="34" creationId="{D36F3EEA-55D4-4677-80E7-92D00B8F343B}"/>
          </ac:spMkLst>
        </pc:spChg>
        <pc:picChg chg="add del mod">
          <ac:chgData name="VESSEL TECH CHILLERS AUTOMATION" userId="0efc062b-fdc3-45b5-b36b-8bc94f03bd6f" providerId="ADAL" clId="{6D8A1423-5560-4901-ABA1-749C47CB23C0}" dt="2024-04-08T11:09:07.646" v="2339" actId="478"/>
          <ac:picMkLst>
            <pc:docMk/>
            <pc:sldMk cId="2377726605" sldId="264"/>
            <ac:picMk id="4" creationId="{74AB5256-F986-C374-CA23-C75B7DC70BCC}"/>
          </ac:picMkLst>
        </pc:picChg>
        <pc:picChg chg="add mod">
          <ac:chgData name="VESSEL TECH CHILLERS AUTOMATION" userId="0efc062b-fdc3-45b5-b36b-8bc94f03bd6f" providerId="ADAL" clId="{6D8A1423-5560-4901-ABA1-749C47CB23C0}" dt="2024-04-08T11:11:26.883" v="2355" actId="26606"/>
          <ac:picMkLst>
            <pc:docMk/>
            <pc:sldMk cId="2377726605" sldId="264"/>
            <ac:picMk id="9" creationId="{4DE83A4D-BC51-DB36-E19D-CEB5BC787AD3}"/>
          </ac:picMkLst>
        </pc:picChg>
        <pc:picChg chg="add mod">
          <ac:chgData name="VESSEL TECH CHILLERS AUTOMATION" userId="0efc062b-fdc3-45b5-b36b-8bc94f03bd6f" providerId="ADAL" clId="{6D8A1423-5560-4901-ABA1-749C47CB23C0}" dt="2024-04-08T11:11:26.883" v="2355" actId="26606"/>
          <ac:picMkLst>
            <pc:docMk/>
            <pc:sldMk cId="2377726605" sldId="264"/>
            <ac:picMk id="11" creationId="{7B2EC30A-8B32-A0F4-9F42-4AB0025CFD78}"/>
          </ac:picMkLst>
        </pc:picChg>
        <pc:picChg chg="add mod ord">
          <ac:chgData name="VESSEL TECH CHILLERS AUTOMATION" userId="0efc062b-fdc3-45b5-b36b-8bc94f03bd6f" providerId="ADAL" clId="{6D8A1423-5560-4901-ABA1-749C47CB23C0}" dt="2024-04-08T11:11:26.883" v="2355" actId="26606"/>
          <ac:picMkLst>
            <pc:docMk/>
            <pc:sldMk cId="2377726605" sldId="264"/>
            <ac:picMk id="13" creationId="{BFFE1568-447D-3455-C43C-B39ED0F7D4ED}"/>
          </ac:picMkLst>
        </pc:picChg>
        <pc:picChg chg="add mod">
          <ac:chgData name="VESSEL TECH CHILLERS AUTOMATION" userId="0efc062b-fdc3-45b5-b36b-8bc94f03bd6f" providerId="ADAL" clId="{6D8A1423-5560-4901-ABA1-749C47CB23C0}" dt="2024-04-08T11:11:26.883" v="2355" actId="26606"/>
          <ac:picMkLst>
            <pc:docMk/>
            <pc:sldMk cId="2377726605" sldId="264"/>
            <ac:picMk id="15" creationId="{67247EC1-A893-1623-8884-6E77B6BE5CF9}"/>
          </ac:picMkLst>
        </pc:picChg>
        <pc:picChg chg="add">
          <ac:chgData name="VESSEL TECH CHILLERS AUTOMATION" userId="0efc062b-fdc3-45b5-b36b-8bc94f03bd6f" providerId="ADAL" clId="{6D8A1423-5560-4901-ABA1-749C47CB23C0}" dt="2024-04-08T11:11:26.883" v="2355" actId="26606"/>
          <ac:picMkLst>
            <pc:docMk/>
            <pc:sldMk cId="2377726605" sldId="264"/>
            <ac:picMk id="20" creationId="{1530DCFF-08F5-434A-A0D5-F3E89407A615}"/>
          </ac:picMkLst>
        </pc:picChg>
        <pc:picChg chg="add">
          <ac:chgData name="VESSEL TECH CHILLERS AUTOMATION" userId="0efc062b-fdc3-45b5-b36b-8bc94f03bd6f" providerId="ADAL" clId="{6D8A1423-5560-4901-ABA1-749C47CB23C0}" dt="2024-04-08T11:11:26.883" v="2355" actId="26606"/>
          <ac:picMkLst>
            <pc:docMk/>
            <pc:sldMk cId="2377726605" sldId="264"/>
            <ac:picMk id="22" creationId="{24011A3A-9884-40BF-94F6-0625A0ADD326}"/>
          </ac:picMkLst>
        </pc:picChg>
        <pc:picChg chg="add">
          <ac:chgData name="VESSEL TECH CHILLERS AUTOMATION" userId="0efc062b-fdc3-45b5-b36b-8bc94f03bd6f" providerId="ADAL" clId="{6D8A1423-5560-4901-ABA1-749C47CB23C0}" dt="2024-04-08T11:11:26.883" v="2355" actId="26606"/>
          <ac:picMkLst>
            <pc:docMk/>
            <pc:sldMk cId="2377726605" sldId="264"/>
            <ac:picMk id="26" creationId="{D4B84446-184D-45CE-9532-48179EAE58C9}"/>
          </ac:picMkLst>
        </pc:picChg>
        <pc:picChg chg="add">
          <ac:chgData name="VESSEL TECH CHILLERS AUTOMATION" userId="0efc062b-fdc3-45b5-b36b-8bc94f03bd6f" providerId="ADAL" clId="{6D8A1423-5560-4901-ABA1-749C47CB23C0}" dt="2024-04-08T11:11:26.883" v="2355" actId="26606"/>
          <ac:picMkLst>
            <pc:docMk/>
            <pc:sldMk cId="2377726605" sldId="264"/>
            <ac:picMk id="28" creationId="{C9229660-8639-44E7-B486-7436516E6B62}"/>
          </ac:picMkLst>
        </pc:picChg>
      </pc:sldChg>
      <pc:sldChg chg="addSp delSp modSp add mod modTransition">
        <pc:chgData name="VESSEL TECH CHILLERS AUTOMATION" userId="0efc062b-fdc3-45b5-b36b-8bc94f03bd6f" providerId="ADAL" clId="{6D8A1423-5560-4901-ABA1-749C47CB23C0}" dt="2024-04-09T10:42:03.480" v="4050"/>
        <pc:sldMkLst>
          <pc:docMk/>
          <pc:sldMk cId="2646238845" sldId="265"/>
        </pc:sldMkLst>
        <pc:spChg chg="mod">
          <ac:chgData name="VESSEL TECH CHILLERS AUTOMATION" userId="0efc062b-fdc3-45b5-b36b-8bc94f03bd6f" providerId="ADAL" clId="{6D8A1423-5560-4901-ABA1-749C47CB23C0}" dt="2024-04-08T10:53:50.867" v="1855" actId="20577"/>
          <ac:spMkLst>
            <pc:docMk/>
            <pc:sldMk cId="2646238845" sldId="265"/>
            <ac:spMk id="2" creationId="{D6590274-A3D4-36F8-7BDA-91A8888034FD}"/>
          </ac:spMkLst>
        </pc:spChg>
        <pc:spChg chg="del mod">
          <ac:chgData name="VESSEL TECH CHILLERS AUTOMATION" userId="0efc062b-fdc3-45b5-b36b-8bc94f03bd6f" providerId="ADAL" clId="{6D8A1423-5560-4901-ABA1-749C47CB23C0}" dt="2024-04-08T11:03:01.766" v="1941" actId="931"/>
          <ac:spMkLst>
            <pc:docMk/>
            <pc:sldMk cId="2646238845" sldId="265"/>
            <ac:spMk id="5" creationId="{2D27749A-769F-10E6-CA04-FE337BEB412B}"/>
          </ac:spMkLst>
        </pc:spChg>
        <pc:picChg chg="add mod">
          <ac:chgData name="VESSEL TECH CHILLERS AUTOMATION" userId="0efc062b-fdc3-45b5-b36b-8bc94f03bd6f" providerId="ADAL" clId="{6D8A1423-5560-4901-ABA1-749C47CB23C0}" dt="2024-04-09T08:37:21.558" v="3321" actId="1076"/>
          <ac:picMkLst>
            <pc:docMk/>
            <pc:sldMk cId="2646238845" sldId="265"/>
            <ac:picMk id="4" creationId="{04FB7A48-617D-E5AF-7D80-2228A080D8D7}"/>
          </ac:picMkLst>
        </pc:picChg>
      </pc:sldChg>
      <pc:sldChg chg="addSp delSp modSp add mod modTransition setBg modAnim setClrOvrMap">
        <pc:chgData name="VESSEL TECH CHILLERS AUTOMATION" userId="0efc062b-fdc3-45b5-b36b-8bc94f03bd6f" providerId="ADAL" clId="{6D8A1423-5560-4901-ABA1-749C47CB23C0}" dt="2024-04-09T10:42:03.480" v="4050"/>
        <pc:sldMkLst>
          <pc:docMk/>
          <pc:sldMk cId="2374204455" sldId="266"/>
        </pc:sldMkLst>
        <pc:spChg chg="mod">
          <ac:chgData name="VESSEL TECH CHILLERS AUTOMATION" userId="0efc062b-fdc3-45b5-b36b-8bc94f03bd6f" providerId="ADAL" clId="{6D8A1423-5560-4901-ABA1-749C47CB23C0}" dt="2024-04-09T09:37:47.506" v="3884" actId="26606"/>
          <ac:spMkLst>
            <pc:docMk/>
            <pc:sldMk cId="2374204455" sldId="266"/>
            <ac:spMk id="2" creationId="{5FC39116-37FE-7AF0-AF6F-71EEDE5D7EFB}"/>
          </ac:spMkLst>
        </pc:spChg>
        <pc:spChg chg="del mod">
          <ac:chgData name="VESSEL TECH CHILLERS AUTOMATION" userId="0efc062b-fdc3-45b5-b36b-8bc94f03bd6f" providerId="ADAL" clId="{6D8A1423-5560-4901-ABA1-749C47CB23C0}" dt="2024-04-09T09:36:39.628" v="3861" actId="931"/>
          <ac:spMkLst>
            <pc:docMk/>
            <pc:sldMk cId="2374204455" sldId="266"/>
            <ac:spMk id="3" creationId="{6ADD7832-CDAD-A49A-E2C5-9D36F83C6E2F}"/>
          </ac:spMkLst>
        </pc:spChg>
        <pc:spChg chg="add del">
          <ac:chgData name="VESSEL TECH CHILLERS AUTOMATION" userId="0efc062b-fdc3-45b5-b36b-8bc94f03bd6f" providerId="ADAL" clId="{6D8A1423-5560-4901-ABA1-749C47CB23C0}" dt="2024-04-09T09:37:47.506" v="3884" actId="26606"/>
          <ac:spMkLst>
            <pc:docMk/>
            <pc:sldMk cId="2374204455" sldId="266"/>
            <ac:spMk id="18" creationId="{F747F1B4-B831-4277-8AB0-32767F7EB7BF}"/>
          </ac:spMkLst>
        </pc:spChg>
        <pc:spChg chg="add del">
          <ac:chgData name="VESSEL TECH CHILLERS AUTOMATION" userId="0efc062b-fdc3-45b5-b36b-8bc94f03bd6f" providerId="ADAL" clId="{6D8A1423-5560-4901-ABA1-749C47CB23C0}" dt="2024-04-09T09:37:47.506" v="3884" actId="26606"/>
          <ac:spMkLst>
            <pc:docMk/>
            <pc:sldMk cId="2374204455" sldId="266"/>
            <ac:spMk id="20" creationId="{D80CFA21-AB7C-4BEB-9BFF-05764FBBF3C6}"/>
          </ac:spMkLst>
        </pc:spChg>
        <pc:spChg chg="add del">
          <ac:chgData name="VESSEL TECH CHILLERS AUTOMATION" userId="0efc062b-fdc3-45b5-b36b-8bc94f03bd6f" providerId="ADAL" clId="{6D8A1423-5560-4901-ABA1-749C47CB23C0}" dt="2024-04-09T09:37:47.506" v="3884" actId="26606"/>
          <ac:spMkLst>
            <pc:docMk/>
            <pc:sldMk cId="2374204455" sldId="266"/>
            <ac:spMk id="22" creationId="{12F7E335-851A-4CAE-B09F-E657819D4600}"/>
          </ac:spMkLst>
        </pc:spChg>
        <pc:spChg chg="add mod">
          <ac:chgData name="VESSEL TECH CHILLERS AUTOMATION" userId="0efc062b-fdc3-45b5-b36b-8bc94f03bd6f" providerId="ADAL" clId="{6D8A1423-5560-4901-ABA1-749C47CB23C0}" dt="2024-04-09T09:47:48.385" v="3925" actId="1076"/>
          <ac:spMkLst>
            <pc:docMk/>
            <pc:sldMk cId="2374204455" sldId="266"/>
            <ac:spMk id="23" creationId="{1B09AD26-5ED0-339D-6333-527B7BD7F08A}"/>
          </ac:spMkLst>
        </pc:spChg>
        <pc:spChg chg="add del">
          <ac:chgData name="VESSEL TECH CHILLERS AUTOMATION" userId="0efc062b-fdc3-45b5-b36b-8bc94f03bd6f" providerId="ADAL" clId="{6D8A1423-5560-4901-ABA1-749C47CB23C0}" dt="2024-04-09T09:37:47.506" v="3884" actId="26606"/>
          <ac:spMkLst>
            <pc:docMk/>
            <pc:sldMk cId="2374204455" sldId="266"/>
            <ac:spMk id="24" creationId="{10B541F0-7F6E-402E-84D8-CF96EACA5FBC}"/>
          </ac:spMkLst>
        </pc:spChg>
        <pc:spChg chg="add mod">
          <ac:chgData name="VESSEL TECH CHILLERS AUTOMATION" userId="0efc062b-fdc3-45b5-b36b-8bc94f03bd6f" providerId="ADAL" clId="{6D8A1423-5560-4901-ABA1-749C47CB23C0}" dt="2024-04-09T09:48:10.831" v="3939" actId="1076"/>
          <ac:spMkLst>
            <pc:docMk/>
            <pc:sldMk cId="2374204455" sldId="266"/>
            <ac:spMk id="25" creationId="{3E6B0852-DE3D-E34F-F169-F1FF573B6540}"/>
          </ac:spMkLst>
        </pc:spChg>
        <pc:spChg chg="add mod">
          <ac:chgData name="VESSEL TECH CHILLERS AUTOMATION" userId="0efc062b-fdc3-45b5-b36b-8bc94f03bd6f" providerId="ADAL" clId="{6D8A1423-5560-4901-ABA1-749C47CB23C0}" dt="2024-04-09T09:48:28.447" v="3941" actId="1076"/>
          <ac:spMkLst>
            <pc:docMk/>
            <pc:sldMk cId="2374204455" sldId="266"/>
            <ac:spMk id="26" creationId="{508F9D54-DBFD-5AD1-2AF1-2440C6231195}"/>
          </ac:spMkLst>
        </pc:spChg>
        <pc:spChg chg="add mod">
          <ac:chgData name="VESSEL TECH CHILLERS AUTOMATION" userId="0efc062b-fdc3-45b5-b36b-8bc94f03bd6f" providerId="ADAL" clId="{6D8A1423-5560-4901-ABA1-749C47CB23C0}" dt="2024-04-09T09:48:43.135" v="3953" actId="1076"/>
          <ac:spMkLst>
            <pc:docMk/>
            <pc:sldMk cId="2374204455" sldId="266"/>
            <ac:spMk id="27" creationId="{ECC80BB4-1821-6434-633E-B00F0373FDEF}"/>
          </ac:spMkLst>
        </pc:spChg>
        <pc:spChg chg="add mod">
          <ac:chgData name="VESSEL TECH CHILLERS AUTOMATION" userId="0efc062b-fdc3-45b5-b36b-8bc94f03bd6f" providerId="ADAL" clId="{6D8A1423-5560-4901-ABA1-749C47CB23C0}" dt="2024-04-09T09:48:59.297" v="3965" actId="1076"/>
          <ac:spMkLst>
            <pc:docMk/>
            <pc:sldMk cId="2374204455" sldId="266"/>
            <ac:spMk id="28" creationId="{173D19A0-D0C0-5136-C629-A7678E0D601E}"/>
          </ac:spMkLst>
        </pc:spChg>
        <pc:spChg chg="add mod">
          <ac:chgData name="VESSEL TECH CHILLERS AUTOMATION" userId="0efc062b-fdc3-45b5-b36b-8bc94f03bd6f" providerId="ADAL" clId="{6D8A1423-5560-4901-ABA1-749C47CB23C0}" dt="2024-04-09T09:49:13.313" v="3982" actId="1076"/>
          <ac:spMkLst>
            <pc:docMk/>
            <pc:sldMk cId="2374204455" sldId="266"/>
            <ac:spMk id="29" creationId="{13F8CE49-06F2-E172-1EA9-D6F0FBC4FA2C}"/>
          </ac:spMkLst>
        </pc:spChg>
        <pc:picChg chg="add mod">
          <ac:chgData name="VESSEL TECH CHILLERS AUTOMATION" userId="0efc062b-fdc3-45b5-b36b-8bc94f03bd6f" providerId="ADAL" clId="{6D8A1423-5560-4901-ABA1-749C47CB23C0}" dt="2024-04-09T09:45:40.550" v="3911" actId="14100"/>
          <ac:picMkLst>
            <pc:docMk/>
            <pc:sldMk cId="2374204455" sldId="266"/>
            <ac:picMk id="5" creationId="{A287D88C-F739-3E3E-59C2-89EC5E521A2A}"/>
          </ac:picMkLst>
        </pc:picChg>
        <pc:picChg chg="add mod">
          <ac:chgData name="VESSEL TECH CHILLERS AUTOMATION" userId="0efc062b-fdc3-45b5-b36b-8bc94f03bd6f" providerId="ADAL" clId="{6D8A1423-5560-4901-ABA1-749C47CB23C0}" dt="2024-04-09T09:39:34.293" v="3901" actId="1076"/>
          <ac:picMkLst>
            <pc:docMk/>
            <pc:sldMk cId="2374204455" sldId="266"/>
            <ac:picMk id="7" creationId="{E3FEBA18-C580-931A-432B-98CA9D03DC6E}"/>
          </ac:picMkLst>
        </pc:picChg>
        <pc:picChg chg="add mod">
          <ac:chgData name="VESSEL TECH CHILLERS AUTOMATION" userId="0efc062b-fdc3-45b5-b36b-8bc94f03bd6f" providerId="ADAL" clId="{6D8A1423-5560-4901-ABA1-749C47CB23C0}" dt="2024-04-09T09:39:28.163" v="3898" actId="1076"/>
          <ac:picMkLst>
            <pc:docMk/>
            <pc:sldMk cId="2374204455" sldId="266"/>
            <ac:picMk id="9" creationId="{F68B1619-5C87-0B01-A137-24B1987DE01C}"/>
          </ac:picMkLst>
        </pc:picChg>
        <pc:picChg chg="add mod">
          <ac:chgData name="VESSEL TECH CHILLERS AUTOMATION" userId="0efc062b-fdc3-45b5-b36b-8bc94f03bd6f" providerId="ADAL" clId="{6D8A1423-5560-4901-ABA1-749C47CB23C0}" dt="2024-04-09T09:39:30.097" v="3899" actId="1076"/>
          <ac:picMkLst>
            <pc:docMk/>
            <pc:sldMk cId="2374204455" sldId="266"/>
            <ac:picMk id="11" creationId="{13A8EFC2-DE67-9D92-6E7D-12E4888604BD}"/>
          </ac:picMkLst>
        </pc:picChg>
        <pc:picChg chg="add mod">
          <ac:chgData name="VESSEL TECH CHILLERS AUTOMATION" userId="0efc062b-fdc3-45b5-b36b-8bc94f03bd6f" providerId="ADAL" clId="{6D8A1423-5560-4901-ABA1-749C47CB23C0}" dt="2024-04-09T09:39:36.717" v="3902" actId="1076"/>
          <ac:picMkLst>
            <pc:docMk/>
            <pc:sldMk cId="2374204455" sldId="266"/>
            <ac:picMk id="13" creationId="{D9DE1745-90C4-BA4B-EF31-E7ACFE515B06}"/>
          </ac:picMkLst>
        </pc:picChg>
        <pc:picChg chg="add del mod">
          <ac:chgData name="VESSEL TECH CHILLERS AUTOMATION" userId="0efc062b-fdc3-45b5-b36b-8bc94f03bd6f" providerId="ADAL" clId="{6D8A1423-5560-4901-ABA1-749C47CB23C0}" dt="2024-04-09T09:37:20.850" v="3877" actId="478"/>
          <ac:picMkLst>
            <pc:docMk/>
            <pc:sldMk cId="2374204455" sldId="266"/>
            <ac:picMk id="15" creationId="{00591C8F-ED46-9C5F-0F0B-B04D5AF319D9}"/>
          </ac:picMkLst>
        </pc:picChg>
        <pc:picChg chg="add mod">
          <ac:chgData name="VESSEL TECH CHILLERS AUTOMATION" userId="0efc062b-fdc3-45b5-b36b-8bc94f03bd6f" providerId="ADAL" clId="{6D8A1423-5560-4901-ABA1-749C47CB23C0}" dt="2024-04-09T09:39:32.739" v="3900" actId="1076"/>
          <ac:picMkLst>
            <pc:docMk/>
            <pc:sldMk cId="2374204455" sldId="266"/>
            <ac:picMk id="17" creationId="{A88252ED-B13E-8D93-7C86-B2CF28C0E142}"/>
          </ac:picMkLst>
        </pc:picChg>
        <pc:picChg chg="add mod">
          <ac:chgData name="VESSEL TECH CHILLERS AUTOMATION" userId="0efc062b-fdc3-45b5-b36b-8bc94f03bd6f" providerId="ADAL" clId="{6D8A1423-5560-4901-ABA1-749C47CB23C0}" dt="2024-04-09T09:42:24.291" v="3909" actId="14100"/>
          <ac:picMkLst>
            <pc:docMk/>
            <pc:sldMk cId="2374204455" sldId="266"/>
            <ac:picMk id="21" creationId="{EA319290-01BF-D26F-4835-C0CDFE18F227}"/>
          </ac:picMkLst>
        </pc:picChg>
      </pc:sldChg>
      <pc:sldChg chg="addSp delSp modSp add mod modTransition setBg setClrOvrMap">
        <pc:chgData name="VESSEL TECH CHILLERS AUTOMATION" userId="0efc062b-fdc3-45b5-b36b-8bc94f03bd6f" providerId="ADAL" clId="{6D8A1423-5560-4901-ABA1-749C47CB23C0}" dt="2024-04-09T10:42:03.480" v="4050"/>
        <pc:sldMkLst>
          <pc:docMk/>
          <pc:sldMk cId="3654217212" sldId="267"/>
        </pc:sldMkLst>
        <pc:spChg chg="mod ord">
          <ac:chgData name="VESSEL TECH CHILLERS AUTOMATION" userId="0efc062b-fdc3-45b5-b36b-8bc94f03bd6f" providerId="ADAL" clId="{6D8A1423-5560-4901-ABA1-749C47CB23C0}" dt="2024-04-09T09:04:49.802" v="3600" actId="26606"/>
          <ac:spMkLst>
            <pc:docMk/>
            <pc:sldMk cId="3654217212" sldId="267"/>
            <ac:spMk id="2" creationId="{D6590274-A3D4-36F8-7BDA-91A8888034FD}"/>
          </ac:spMkLst>
        </pc:spChg>
        <pc:spChg chg="add mod">
          <ac:chgData name="VESSEL TECH CHILLERS AUTOMATION" userId="0efc062b-fdc3-45b5-b36b-8bc94f03bd6f" providerId="ADAL" clId="{6D8A1423-5560-4901-ABA1-749C47CB23C0}" dt="2024-04-09T09:04:04.584" v="3539"/>
          <ac:spMkLst>
            <pc:docMk/>
            <pc:sldMk cId="3654217212" sldId="267"/>
            <ac:spMk id="3" creationId="{40A3D861-2D61-CBF7-6280-B8CB3048D238}"/>
          </ac:spMkLst>
        </pc:spChg>
        <pc:spChg chg="add del mod">
          <ac:chgData name="VESSEL TECH CHILLERS AUTOMATION" userId="0efc062b-fdc3-45b5-b36b-8bc94f03bd6f" providerId="ADAL" clId="{6D8A1423-5560-4901-ABA1-749C47CB23C0}" dt="2024-04-08T11:04:27.554" v="2121" actId="931"/>
          <ac:spMkLst>
            <pc:docMk/>
            <pc:sldMk cId="3654217212" sldId="267"/>
            <ac:spMk id="5" creationId="{57EEC91E-F5DB-5F92-64E0-8349CC959C3C}"/>
          </ac:spMkLst>
        </pc:spChg>
        <pc:spChg chg="add del">
          <ac:chgData name="VESSEL TECH CHILLERS AUTOMATION" userId="0efc062b-fdc3-45b5-b36b-8bc94f03bd6f" providerId="ADAL" clId="{6D8A1423-5560-4901-ABA1-749C47CB23C0}" dt="2024-04-09T09:01:32.095" v="3482" actId="26606"/>
          <ac:spMkLst>
            <pc:docMk/>
            <pc:sldMk cId="3654217212" sldId="267"/>
            <ac:spMk id="11" creationId="{A45A61B2-2535-1133-8FF9-B91D2DB18521}"/>
          </ac:spMkLst>
        </pc:spChg>
        <pc:spChg chg="add del">
          <ac:chgData name="VESSEL TECH CHILLERS AUTOMATION" userId="0efc062b-fdc3-45b5-b36b-8bc94f03bd6f" providerId="ADAL" clId="{6D8A1423-5560-4901-ABA1-749C47CB23C0}" dt="2024-04-09T09:01:32.095" v="3482" actId="26606"/>
          <ac:spMkLst>
            <pc:docMk/>
            <pc:sldMk cId="3654217212" sldId="267"/>
            <ac:spMk id="14" creationId="{EE4E366E-272A-409E-840F-9A6A64A9E3FF}"/>
          </ac:spMkLst>
        </pc:spChg>
        <pc:spChg chg="add del">
          <ac:chgData name="VESSEL TECH CHILLERS AUTOMATION" userId="0efc062b-fdc3-45b5-b36b-8bc94f03bd6f" providerId="ADAL" clId="{6D8A1423-5560-4901-ABA1-749C47CB23C0}" dt="2024-04-09T09:01:32.095" v="3482" actId="26606"/>
          <ac:spMkLst>
            <pc:docMk/>
            <pc:sldMk cId="3654217212" sldId="267"/>
            <ac:spMk id="16" creationId="{A721560C-E4AB-4287-A29C-3F6916794CB9}"/>
          </ac:spMkLst>
        </pc:spChg>
        <pc:spChg chg="add del">
          <ac:chgData name="VESSEL TECH CHILLERS AUTOMATION" userId="0efc062b-fdc3-45b5-b36b-8bc94f03bd6f" providerId="ADAL" clId="{6D8A1423-5560-4901-ABA1-749C47CB23C0}" dt="2024-04-09T09:01:32.095" v="3482" actId="26606"/>
          <ac:spMkLst>
            <pc:docMk/>
            <pc:sldMk cId="3654217212" sldId="267"/>
            <ac:spMk id="18" creationId="{DF6CFF07-D953-4F9C-9A0E-E0A6AACB6158}"/>
          </ac:spMkLst>
        </pc:spChg>
        <pc:spChg chg="add del">
          <ac:chgData name="VESSEL TECH CHILLERS AUTOMATION" userId="0efc062b-fdc3-45b5-b36b-8bc94f03bd6f" providerId="ADAL" clId="{6D8A1423-5560-4901-ABA1-749C47CB23C0}" dt="2024-04-09T09:01:32.095" v="3482" actId="26606"/>
          <ac:spMkLst>
            <pc:docMk/>
            <pc:sldMk cId="3654217212" sldId="267"/>
            <ac:spMk id="20" creationId="{DAA4FEEE-0B5F-41BF-825D-60F9FB089568}"/>
          </ac:spMkLst>
        </pc:spChg>
        <pc:spChg chg="add del">
          <ac:chgData name="VESSEL TECH CHILLERS AUTOMATION" userId="0efc062b-fdc3-45b5-b36b-8bc94f03bd6f" providerId="ADAL" clId="{6D8A1423-5560-4901-ABA1-749C47CB23C0}" dt="2024-04-09T09:01:39.029" v="3484" actId="26606"/>
          <ac:spMkLst>
            <pc:docMk/>
            <pc:sldMk cId="3654217212" sldId="267"/>
            <ac:spMk id="22" creationId="{DE4D62F9-188E-4530-84C2-24BDEE4BEB82}"/>
          </ac:spMkLst>
        </pc:spChg>
        <pc:spChg chg="add del">
          <ac:chgData name="VESSEL TECH CHILLERS AUTOMATION" userId="0efc062b-fdc3-45b5-b36b-8bc94f03bd6f" providerId="ADAL" clId="{6D8A1423-5560-4901-ABA1-749C47CB23C0}" dt="2024-04-09T09:01:39.029" v="3484" actId="26606"/>
          <ac:spMkLst>
            <pc:docMk/>
            <pc:sldMk cId="3654217212" sldId="267"/>
            <ac:spMk id="24" creationId="{757B325C-3E35-45CF-9D07-3BCB281F3B9C}"/>
          </ac:spMkLst>
        </pc:spChg>
        <pc:spChg chg="add del">
          <ac:chgData name="VESSEL TECH CHILLERS AUTOMATION" userId="0efc062b-fdc3-45b5-b36b-8bc94f03bd6f" providerId="ADAL" clId="{6D8A1423-5560-4901-ABA1-749C47CB23C0}" dt="2024-04-09T09:01:39.029" v="3484" actId="26606"/>
          <ac:spMkLst>
            <pc:docMk/>
            <pc:sldMk cId="3654217212" sldId="267"/>
            <ac:spMk id="25" creationId="{4AC0CD9D-7610-4620-93B4-798CCD9AB581}"/>
          </ac:spMkLst>
        </pc:spChg>
        <pc:spChg chg="add del">
          <ac:chgData name="VESSEL TECH CHILLERS AUTOMATION" userId="0efc062b-fdc3-45b5-b36b-8bc94f03bd6f" providerId="ADAL" clId="{6D8A1423-5560-4901-ABA1-749C47CB23C0}" dt="2024-04-09T09:01:39.029" v="3484" actId="26606"/>
          <ac:spMkLst>
            <pc:docMk/>
            <pc:sldMk cId="3654217212" sldId="267"/>
            <ac:spMk id="26" creationId="{C24BEC42-AFF3-40D1-93A2-A27A42E1E23C}"/>
          </ac:spMkLst>
        </pc:spChg>
        <pc:spChg chg="add del">
          <ac:chgData name="VESSEL TECH CHILLERS AUTOMATION" userId="0efc062b-fdc3-45b5-b36b-8bc94f03bd6f" providerId="ADAL" clId="{6D8A1423-5560-4901-ABA1-749C47CB23C0}" dt="2024-04-09T09:01:39.029" v="3484" actId="26606"/>
          <ac:spMkLst>
            <pc:docMk/>
            <pc:sldMk cId="3654217212" sldId="267"/>
            <ac:spMk id="28" creationId="{608F427C-1EC9-4280-9367-F2B3AA063E82}"/>
          </ac:spMkLst>
        </pc:spChg>
        <pc:spChg chg="add del">
          <ac:chgData name="VESSEL TECH CHILLERS AUTOMATION" userId="0efc062b-fdc3-45b5-b36b-8bc94f03bd6f" providerId="ADAL" clId="{6D8A1423-5560-4901-ABA1-749C47CB23C0}" dt="2024-04-09T09:01:39.029" v="3484" actId="26606"/>
          <ac:spMkLst>
            <pc:docMk/>
            <pc:sldMk cId="3654217212" sldId="267"/>
            <ac:spMk id="30" creationId="{F98810A7-E114-447A-A7D6-69B27CFB5650}"/>
          </ac:spMkLst>
        </pc:spChg>
        <pc:spChg chg="add del">
          <ac:chgData name="VESSEL TECH CHILLERS AUTOMATION" userId="0efc062b-fdc3-45b5-b36b-8bc94f03bd6f" providerId="ADAL" clId="{6D8A1423-5560-4901-ABA1-749C47CB23C0}" dt="2024-04-09T09:01:40.934" v="3486" actId="26606"/>
          <ac:spMkLst>
            <pc:docMk/>
            <pc:sldMk cId="3654217212" sldId="267"/>
            <ac:spMk id="34" creationId="{989BE678-777B-482A-A616-FEDC47B162E5}"/>
          </ac:spMkLst>
        </pc:spChg>
        <pc:spChg chg="add del">
          <ac:chgData name="VESSEL TECH CHILLERS AUTOMATION" userId="0efc062b-fdc3-45b5-b36b-8bc94f03bd6f" providerId="ADAL" clId="{6D8A1423-5560-4901-ABA1-749C47CB23C0}" dt="2024-04-09T09:01:40.934" v="3486" actId="26606"/>
          <ac:spMkLst>
            <pc:docMk/>
            <pc:sldMk cId="3654217212" sldId="267"/>
            <ac:spMk id="37" creationId="{D28BE0C3-2102-4820-B88B-A448B1840D14}"/>
          </ac:spMkLst>
        </pc:spChg>
        <pc:spChg chg="add del">
          <ac:chgData name="VESSEL TECH CHILLERS AUTOMATION" userId="0efc062b-fdc3-45b5-b36b-8bc94f03bd6f" providerId="ADAL" clId="{6D8A1423-5560-4901-ABA1-749C47CB23C0}" dt="2024-04-09T09:01:40.934" v="3486" actId="26606"/>
          <ac:spMkLst>
            <pc:docMk/>
            <pc:sldMk cId="3654217212" sldId="267"/>
            <ac:spMk id="38" creationId="{E4F17063-EDA4-417B-946F-BA357F3B390D}"/>
          </ac:spMkLst>
        </pc:spChg>
        <pc:spChg chg="add del">
          <ac:chgData name="VESSEL TECH CHILLERS AUTOMATION" userId="0efc062b-fdc3-45b5-b36b-8bc94f03bd6f" providerId="ADAL" clId="{6D8A1423-5560-4901-ABA1-749C47CB23C0}" dt="2024-04-09T09:01:40.934" v="3486" actId="26606"/>
          <ac:spMkLst>
            <pc:docMk/>
            <pc:sldMk cId="3654217212" sldId="267"/>
            <ac:spMk id="39" creationId="{D36F3EEA-55D4-4677-80E7-92D00B8F343B}"/>
          </ac:spMkLst>
        </pc:spChg>
        <pc:spChg chg="add del">
          <ac:chgData name="VESSEL TECH CHILLERS AUTOMATION" userId="0efc062b-fdc3-45b5-b36b-8bc94f03bd6f" providerId="ADAL" clId="{6D8A1423-5560-4901-ABA1-749C47CB23C0}" dt="2024-04-09T09:02:08.519" v="3488" actId="26606"/>
          <ac:spMkLst>
            <pc:docMk/>
            <pc:sldMk cId="3654217212" sldId="267"/>
            <ac:spMk id="43" creationId="{4AC0CD9D-7610-4620-93B4-798CCD9AB581}"/>
          </ac:spMkLst>
        </pc:spChg>
        <pc:spChg chg="add del">
          <ac:chgData name="VESSEL TECH CHILLERS AUTOMATION" userId="0efc062b-fdc3-45b5-b36b-8bc94f03bd6f" providerId="ADAL" clId="{6D8A1423-5560-4901-ABA1-749C47CB23C0}" dt="2024-04-09T09:02:08.519" v="3488" actId="26606"/>
          <ac:spMkLst>
            <pc:docMk/>
            <pc:sldMk cId="3654217212" sldId="267"/>
            <ac:spMk id="46" creationId="{DE4D62F9-188E-4530-84C2-24BDEE4BEB82}"/>
          </ac:spMkLst>
        </pc:spChg>
        <pc:spChg chg="add del">
          <ac:chgData name="VESSEL TECH CHILLERS AUTOMATION" userId="0efc062b-fdc3-45b5-b36b-8bc94f03bd6f" providerId="ADAL" clId="{6D8A1423-5560-4901-ABA1-749C47CB23C0}" dt="2024-04-09T09:02:08.519" v="3488" actId="26606"/>
          <ac:spMkLst>
            <pc:docMk/>
            <pc:sldMk cId="3654217212" sldId="267"/>
            <ac:spMk id="47" creationId="{757B325C-3E35-45CF-9D07-3BCB281F3B9C}"/>
          </ac:spMkLst>
        </pc:spChg>
        <pc:spChg chg="add del">
          <ac:chgData name="VESSEL TECH CHILLERS AUTOMATION" userId="0efc062b-fdc3-45b5-b36b-8bc94f03bd6f" providerId="ADAL" clId="{6D8A1423-5560-4901-ABA1-749C47CB23C0}" dt="2024-04-09T09:02:08.519" v="3488" actId="26606"/>
          <ac:spMkLst>
            <pc:docMk/>
            <pc:sldMk cId="3654217212" sldId="267"/>
            <ac:spMk id="48" creationId="{C24BEC42-AFF3-40D1-93A2-A27A42E1E23C}"/>
          </ac:spMkLst>
        </pc:spChg>
        <pc:spChg chg="add del">
          <ac:chgData name="VESSEL TECH CHILLERS AUTOMATION" userId="0efc062b-fdc3-45b5-b36b-8bc94f03bd6f" providerId="ADAL" clId="{6D8A1423-5560-4901-ABA1-749C47CB23C0}" dt="2024-04-09T09:02:08.519" v="3488" actId="26606"/>
          <ac:spMkLst>
            <pc:docMk/>
            <pc:sldMk cId="3654217212" sldId="267"/>
            <ac:spMk id="49" creationId="{608F427C-1EC9-4280-9367-F2B3AA063E82}"/>
          </ac:spMkLst>
        </pc:spChg>
        <pc:spChg chg="add del">
          <ac:chgData name="VESSEL TECH CHILLERS AUTOMATION" userId="0efc062b-fdc3-45b5-b36b-8bc94f03bd6f" providerId="ADAL" clId="{6D8A1423-5560-4901-ABA1-749C47CB23C0}" dt="2024-04-09T09:02:08.519" v="3488" actId="26606"/>
          <ac:spMkLst>
            <pc:docMk/>
            <pc:sldMk cId="3654217212" sldId="267"/>
            <ac:spMk id="50" creationId="{F98810A7-E114-447A-A7D6-69B27CFB5650}"/>
          </ac:spMkLst>
        </pc:spChg>
        <pc:spChg chg="add del">
          <ac:chgData name="VESSEL TECH CHILLERS AUTOMATION" userId="0efc062b-fdc3-45b5-b36b-8bc94f03bd6f" providerId="ADAL" clId="{6D8A1423-5560-4901-ABA1-749C47CB23C0}" dt="2024-04-09T09:04:49.802" v="3600" actId="26606"/>
          <ac:spMkLst>
            <pc:docMk/>
            <pc:sldMk cId="3654217212" sldId="267"/>
            <ac:spMk id="52" creationId="{49076D5E-68ED-4CD1-A04F-E7934EBFAAD9}"/>
          </ac:spMkLst>
        </pc:spChg>
        <pc:spChg chg="add del">
          <ac:chgData name="VESSEL TECH CHILLERS AUTOMATION" userId="0efc062b-fdc3-45b5-b36b-8bc94f03bd6f" providerId="ADAL" clId="{6D8A1423-5560-4901-ABA1-749C47CB23C0}" dt="2024-04-09T09:04:49.802" v="3600" actId="26606"/>
          <ac:spMkLst>
            <pc:docMk/>
            <pc:sldMk cId="3654217212" sldId="267"/>
            <ac:spMk id="53" creationId="{21BE0A6B-EBF8-4301-B1AE-F6A1C4003E2A}"/>
          </ac:spMkLst>
        </pc:spChg>
        <pc:spChg chg="add del">
          <ac:chgData name="VESSEL TECH CHILLERS AUTOMATION" userId="0efc062b-fdc3-45b5-b36b-8bc94f03bd6f" providerId="ADAL" clId="{6D8A1423-5560-4901-ABA1-749C47CB23C0}" dt="2024-04-09T09:04:49.802" v="3600" actId="26606"/>
          <ac:spMkLst>
            <pc:docMk/>
            <pc:sldMk cId="3654217212" sldId="267"/>
            <ac:spMk id="54" creationId="{03C06118-B3FE-4B51-80A1-B82C2E9FF970}"/>
          </ac:spMkLst>
        </pc:spChg>
        <pc:spChg chg="add del">
          <ac:chgData name="VESSEL TECH CHILLERS AUTOMATION" userId="0efc062b-fdc3-45b5-b36b-8bc94f03bd6f" providerId="ADAL" clId="{6D8A1423-5560-4901-ABA1-749C47CB23C0}" dt="2024-04-09T09:04:49.802" v="3600" actId="26606"/>
          <ac:spMkLst>
            <pc:docMk/>
            <pc:sldMk cId="3654217212" sldId="267"/>
            <ac:spMk id="55" creationId="{172BE3F8-96D6-4535-9AE4-694DC4F5B13F}"/>
          </ac:spMkLst>
        </pc:spChg>
        <pc:spChg chg="add del mod">
          <ac:chgData name="VESSEL TECH CHILLERS AUTOMATION" userId="0efc062b-fdc3-45b5-b36b-8bc94f03bd6f" providerId="ADAL" clId="{6D8A1423-5560-4901-ABA1-749C47CB23C0}" dt="2024-04-09T09:04:49.802" v="3600" actId="26606"/>
          <ac:spMkLst>
            <pc:docMk/>
            <pc:sldMk cId="3654217212" sldId="267"/>
            <ac:spMk id="56" creationId="{DB0A07FB-D133-4EDD-D004-8C939ECA4A76}"/>
          </ac:spMkLst>
        </pc:spChg>
        <pc:spChg chg="add">
          <ac:chgData name="VESSEL TECH CHILLERS AUTOMATION" userId="0efc062b-fdc3-45b5-b36b-8bc94f03bd6f" providerId="ADAL" clId="{6D8A1423-5560-4901-ABA1-749C47CB23C0}" dt="2024-04-09T09:04:49.802" v="3600" actId="26606"/>
          <ac:spMkLst>
            <pc:docMk/>
            <pc:sldMk cId="3654217212" sldId="267"/>
            <ac:spMk id="65" creationId="{4AC0CD9D-7610-4620-93B4-798CCD9AB581}"/>
          </ac:spMkLst>
        </pc:spChg>
        <pc:spChg chg="add">
          <ac:chgData name="VESSEL TECH CHILLERS AUTOMATION" userId="0efc062b-fdc3-45b5-b36b-8bc94f03bd6f" providerId="ADAL" clId="{6D8A1423-5560-4901-ABA1-749C47CB23C0}" dt="2024-04-09T09:04:49.802" v="3600" actId="26606"/>
          <ac:spMkLst>
            <pc:docMk/>
            <pc:sldMk cId="3654217212" sldId="267"/>
            <ac:spMk id="71" creationId="{DE4D62F9-188E-4530-84C2-24BDEE4BEB82}"/>
          </ac:spMkLst>
        </pc:spChg>
        <pc:spChg chg="add">
          <ac:chgData name="VESSEL TECH CHILLERS AUTOMATION" userId="0efc062b-fdc3-45b5-b36b-8bc94f03bd6f" providerId="ADAL" clId="{6D8A1423-5560-4901-ABA1-749C47CB23C0}" dt="2024-04-09T09:04:49.802" v="3600" actId="26606"/>
          <ac:spMkLst>
            <pc:docMk/>
            <pc:sldMk cId="3654217212" sldId="267"/>
            <ac:spMk id="73" creationId="{757B325C-3E35-45CF-9D07-3BCB281F3B9C}"/>
          </ac:spMkLst>
        </pc:spChg>
        <pc:spChg chg="add">
          <ac:chgData name="VESSEL TECH CHILLERS AUTOMATION" userId="0efc062b-fdc3-45b5-b36b-8bc94f03bd6f" providerId="ADAL" clId="{6D8A1423-5560-4901-ABA1-749C47CB23C0}" dt="2024-04-09T09:04:49.802" v="3600" actId="26606"/>
          <ac:spMkLst>
            <pc:docMk/>
            <pc:sldMk cId="3654217212" sldId="267"/>
            <ac:spMk id="75" creationId="{C24BEC42-AFF3-40D1-93A2-A27A42E1E23C}"/>
          </ac:spMkLst>
        </pc:spChg>
        <pc:spChg chg="add">
          <ac:chgData name="VESSEL TECH CHILLERS AUTOMATION" userId="0efc062b-fdc3-45b5-b36b-8bc94f03bd6f" providerId="ADAL" clId="{6D8A1423-5560-4901-ABA1-749C47CB23C0}" dt="2024-04-09T09:04:49.802" v="3600" actId="26606"/>
          <ac:spMkLst>
            <pc:docMk/>
            <pc:sldMk cId="3654217212" sldId="267"/>
            <ac:spMk id="77" creationId="{608F427C-1EC9-4280-9367-F2B3AA063E82}"/>
          </ac:spMkLst>
        </pc:spChg>
        <pc:spChg chg="add">
          <ac:chgData name="VESSEL TECH CHILLERS AUTOMATION" userId="0efc062b-fdc3-45b5-b36b-8bc94f03bd6f" providerId="ADAL" clId="{6D8A1423-5560-4901-ABA1-749C47CB23C0}" dt="2024-04-09T09:04:49.802" v="3600" actId="26606"/>
          <ac:spMkLst>
            <pc:docMk/>
            <pc:sldMk cId="3654217212" sldId="267"/>
            <ac:spMk id="79" creationId="{F98810A7-E114-447A-A7D6-69B27CFB5650}"/>
          </ac:spMkLst>
        </pc:spChg>
        <pc:picChg chg="del">
          <ac:chgData name="VESSEL TECH CHILLERS AUTOMATION" userId="0efc062b-fdc3-45b5-b36b-8bc94f03bd6f" providerId="ADAL" clId="{6D8A1423-5560-4901-ABA1-749C47CB23C0}" dt="2024-04-08T11:04:19.774" v="2120" actId="478"/>
          <ac:picMkLst>
            <pc:docMk/>
            <pc:sldMk cId="3654217212" sldId="267"/>
            <ac:picMk id="4" creationId="{04FB7A48-617D-E5AF-7D80-2228A080D8D7}"/>
          </ac:picMkLst>
        </pc:picChg>
        <pc:picChg chg="add mod">
          <ac:chgData name="VESSEL TECH CHILLERS AUTOMATION" userId="0efc062b-fdc3-45b5-b36b-8bc94f03bd6f" providerId="ADAL" clId="{6D8A1423-5560-4901-ABA1-749C47CB23C0}" dt="2024-04-09T09:10:09.355" v="3614" actId="1076"/>
          <ac:picMkLst>
            <pc:docMk/>
            <pc:sldMk cId="3654217212" sldId="267"/>
            <ac:picMk id="7" creationId="{3FBBC522-F91E-1E21-1D85-A0A784C9278A}"/>
          </ac:picMkLst>
        </pc:picChg>
        <pc:picChg chg="add del">
          <ac:chgData name="VESSEL TECH CHILLERS AUTOMATION" userId="0efc062b-fdc3-45b5-b36b-8bc94f03bd6f" providerId="ADAL" clId="{6D8A1423-5560-4901-ABA1-749C47CB23C0}" dt="2024-04-09T09:01:39.029" v="3484" actId="26606"/>
          <ac:picMkLst>
            <pc:docMk/>
            <pc:sldMk cId="3654217212" sldId="267"/>
            <ac:picMk id="12" creationId="{41B68C77-138E-4BF7-A276-BD0C78A4219F}"/>
          </ac:picMkLst>
        </pc:picChg>
        <pc:picChg chg="add del">
          <ac:chgData name="VESSEL TECH CHILLERS AUTOMATION" userId="0efc062b-fdc3-45b5-b36b-8bc94f03bd6f" providerId="ADAL" clId="{6D8A1423-5560-4901-ABA1-749C47CB23C0}" dt="2024-04-09T09:01:39.029" v="3484" actId="26606"/>
          <ac:picMkLst>
            <pc:docMk/>
            <pc:sldMk cId="3654217212" sldId="267"/>
            <ac:picMk id="23" creationId="{7C268552-D473-46ED-B1B8-422042C4DEF1}"/>
          </ac:picMkLst>
        </pc:picChg>
        <pc:picChg chg="add del">
          <ac:chgData name="VESSEL TECH CHILLERS AUTOMATION" userId="0efc062b-fdc3-45b5-b36b-8bc94f03bd6f" providerId="ADAL" clId="{6D8A1423-5560-4901-ABA1-749C47CB23C0}" dt="2024-04-09T09:01:39.029" v="3484" actId="26606"/>
          <ac:picMkLst>
            <pc:docMk/>
            <pc:sldMk cId="3654217212" sldId="267"/>
            <ac:picMk id="27" creationId="{B9238B3E-24AA-439A-B527-6C5DF6D72145}"/>
          </ac:picMkLst>
        </pc:picChg>
        <pc:picChg chg="add del">
          <ac:chgData name="VESSEL TECH CHILLERS AUTOMATION" userId="0efc062b-fdc3-45b5-b36b-8bc94f03bd6f" providerId="ADAL" clId="{6D8A1423-5560-4901-ABA1-749C47CB23C0}" dt="2024-04-09T09:01:39.029" v="3484" actId="26606"/>
          <ac:picMkLst>
            <pc:docMk/>
            <pc:sldMk cId="3654217212" sldId="267"/>
            <ac:picMk id="29" creationId="{69F01145-BEA3-4CBF-AA21-10077B948CA8}"/>
          </ac:picMkLst>
        </pc:picChg>
        <pc:picChg chg="add del">
          <ac:chgData name="VESSEL TECH CHILLERS AUTOMATION" userId="0efc062b-fdc3-45b5-b36b-8bc94f03bd6f" providerId="ADAL" clId="{6D8A1423-5560-4901-ABA1-749C47CB23C0}" dt="2024-04-09T09:01:40.934" v="3486" actId="26606"/>
          <ac:picMkLst>
            <pc:docMk/>
            <pc:sldMk cId="3654217212" sldId="267"/>
            <ac:picMk id="32" creationId="{DF19BAF3-7E20-4B9D-B544-BABAEEA1FA75}"/>
          </ac:picMkLst>
        </pc:picChg>
        <pc:picChg chg="add del">
          <ac:chgData name="VESSEL TECH CHILLERS AUTOMATION" userId="0efc062b-fdc3-45b5-b36b-8bc94f03bd6f" providerId="ADAL" clId="{6D8A1423-5560-4901-ABA1-749C47CB23C0}" dt="2024-04-09T09:01:40.934" v="3486" actId="26606"/>
          <ac:picMkLst>
            <pc:docMk/>
            <pc:sldMk cId="3654217212" sldId="267"/>
            <ac:picMk id="33" creationId="{950648F4-ABCD-4DF0-8641-76CFB2354721}"/>
          </ac:picMkLst>
        </pc:picChg>
        <pc:picChg chg="add del">
          <ac:chgData name="VESSEL TECH CHILLERS AUTOMATION" userId="0efc062b-fdc3-45b5-b36b-8bc94f03bd6f" providerId="ADAL" clId="{6D8A1423-5560-4901-ABA1-749C47CB23C0}" dt="2024-04-09T09:01:40.934" v="3486" actId="26606"/>
          <ac:picMkLst>
            <pc:docMk/>
            <pc:sldMk cId="3654217212" sldId="267"/>
            <ac:picMk id="35" creationId="{CF1EB4BD-9C7E-4AA3-9681-C7EB0DA6250B}"/>
          </ac:picMkLst>
        </pc:picChg>
        <pc:picChg chg="add del">
          <ac:chgData name="VESSEL TECH CHILLERS AUTOMATION" userId="0efc062b-fdc3-45b5-b36b-8bc94f03bd6f" providerId="ADAL" clId="{6D8A1423-5560-4901-ABA1-749C47CB23C0}" dt="2024-04-09T09:01:40.934" v="3486" actId="26606"/>
          <ac:picMkLst>
            <pc:docMk/>
            <pc:sldMk cId="3654217212" sldId="267"/>
            <ac:picMk id="36" creationId="{94AAE3AA-3759-4D28-B0EF-575F25A5146C}"/>
          </ac:picMkLst>
        </pc:picChg>
        <pc:picChg chg="add del">
          <ac:chgData name="VESSEL TECH CHILLERS AUTOMATION" userId="0efc062b-fdc3-45b5-b36b-8bc94f03bd6f" providerId="ADAL" clId="{6D8A1423-5560-4901-ABA1-749C47CB23C0}" dt="2024-04-09T09:02:08.519" v="3488" actId="26606"/>
          <ac:picMkLst>
            <pc:docMk/>
            <pc:sldMk cId="3654217212" sldId="267"/>
            <ac:picMk id="41" creationId="{41B68C77-138E-4BF7-A276-BD0C78A4219F}"/>
          </ac:picMkLst>
        </pc:picChg>
        <pc:picChg chg="add del">
          <ac:chgData name="VESSEL TECH CHILLERS AUTOMATION" userId="0efc062b-fdc3-45b5-b36b-8bc94f03bd6f" providerId="ADAL" clId="{6D8A1423-5560-4901-ABA1-749C47CB23C0}" dt="2024-04-09T09:02:08.519" v="3488" actId="26606"/>
          <ac:picMkLst>
            <pc:docMk/>
            <pc:sldMk cId="3654217212" sldId="267"/>
            <ac:picMk id="42" creationId="{7C268552-D473-46ED-B1B8-422042C4DEF1}"/>
          </ac:picMkLst>
        </pc:picChg>
        <pc:picChg chg="add del">
          <ac:chgData name="VESSEL TECH CHILLERS AUTOMATION" userId="0efc062b-fdc3-45b5-b36b-8bc94f03bd6f" providerId="ADAL" clId="{6D8A1423-5560-4901-ABA1-749C47CB23C0}" dt="2024-04-09T09:02:08.519" v="3488" actId="26606"/>
          <ac:picMkLst>
            <pc:docMk/>
            <pc:sldMk cId="3654217212" sldId="267"/>
            <ac:picMk id="44" creationId="{B9238B3E-24AA-439A-B527-6C5DF6D72145}"/>
          </ac:picMkLst>
        </pc:picChg>
        <pc:picChg chg="add del">
          <ac:chgData name="VESSEL TECH CHILLERS AUTOMATION" userId="0efc062b-fdc3-45b5-b36b-8bc94f03bd6f" providerId="ADAL" clId="{6D8A1423-5560-4901-ABA1-749C47CB23C0}" dt="2024-04-09T09:02:08.519" v="3488" actId="26606"/>
          <ac:picMkLst>
            <pc:docMk/>
            <pc:sldMk cId="3654217212" sldId="267"/>
            <ac:picMk id="45" creationId="{69F01145-BEA3-4CBF-AA21-10077B948CA8}"/>
          </ac:picMkLst>
        </pc:picChg>
        <pc:picChg chg="add">
          <ac:chgData name="VESSEL TECH CHILLERS AUTOMATION" userId="0efc062b-fdc3-45b5-b36b-8bc94f03bd6f" providerId="ADAL" clId="{6D8A1423-5560-4901-ABA1-749C47CB23C0}" dt="2024-04-09T09:04:49.802" v="3600" actId="26606"/>
          <ac:picMkLst>
            <pc:docMk/>
            <pc:sldMk cId="3654217212" sldId="267"/>
            <ac:picMk id="61" creationId="{41B68C77-138E-4BF7-A276-BD0C78A4219F}"/>
          </ac:picMkLst>
        </pc:picChg>
        <pc:picChg chg="add">
          <ac:chgData name="VESSEL TECH CHILLERS AUTOMATION" userId="0efc062b-fdc3-45b5-b36b-8bc94f03bd6f" providerId="ADAL" clId="{6D8A1423-5560-4901-ABA1-749C47CB23C0}" dt="2024-04-09T09:04:49.802" v="3600" actId="26606"/>
          <ac:picMkLst>
            <pc:docMk/>
            <pc:sldMk cId="3654217212" sldId="267"/>
            <ac:picMk id="63" creationId="{7C268552-D473-46ED-B1B8-422042C4DEF1}"/>
          </ac:picMkLst>
        </pc:picChg>
        <pc:picChg chg="add">
          <ac:chgData name="VESSEL TECH CHILLERS AUTOMATION" userId="0efc062b-fdc3-45b5-b36b-8bc94f03bd6f" providerId="ADAL" clId="{6D8A1423-5560-4901-ABA1-749C47CB23C0}" dt="2024-04-09T09:04:49.802" v="3600" actId="26606"/>
          <ac:picMkLst>
            <pc:docMk/>
            <pc:sldMk cId="3654217212" sldId="267"/>
            <ac:picMk id="67" creationId="{B9238B3E-24AA-439A-B527-6C5DF6D72145}"/>
          </ac:picMkLst>
        </pc:picChg>
        <pc:picChg chg="add">
          <ac:chgData name="VESSEL TECH CHILLERS AUTOMATION" userId="0efc062b-fdc3-45b5-b36b-8bc94f03bd6f" providerId="ADAL" clId="{6D8A1423-5560-4901-ABA1-749C47CB23C0}" dt="2024-04-09T09:04:49.802" v="3600" actId="26606"/>
          <ac:picMkLst>
            <pc:docMk/>
            <pc:sldMk cId="3654217212" sldId="267"/>
            <ac:picMk id="69" creationId="{69F01145-BEA3-4CBF-AA21-10077B948CA8}"/>
          </ac:picMkLst>
        </pc:picChg>
      </pc:sldChg>
      <pc:sldChg chg="addSp modSp add mod modTransition setBg">
        <pc:chgData name="VESSEL TECH CHILLERS AUTOMATION" userId="0efc062b-fdc3-45b5-b36b-8bc94f03bd6f" providerId="ADAL" clId="{6D8A1423-5560-4901-ABA1-749C47CB23C0}" dt="2024-04-09T10:42:03.480" v="4050"/>
        <pc:sldMkLst>
          <pc:docMk/>
          <pc:sldMk cId="2898323638" sldId="268"/>
        </pc:sldMkLst>
        <pc:spChg chg="mod">
          <ac:chgData name="VESSEL TECH CHILLERS AUTOMATION" userId="0efc062b-fdc3-45b5-b36b-8bc94f03bd6f" providerId="ADAL" clId="{6D8A1423-5560-4901-ABA1-749C47CB23C0}" dt="2024-04-09T09:53:29.576" v="3996" actId="26606"/>
          <ac:spMkLst>
            <pc:docMk/>
            <pc:sldMk cId="2898323638" sldId="268"/>
            <ac:spMk id="2" creationId="{0C93FF60-C8D5-3D1B-4019-7675D328EB1C}"/>
          </ac:spMkLst>
        </pc:spChg>
        <pc:spChg chg="mod">
          <ac:chgData name="VESSEL TECH CHILLERS AUTOMATION" userId="0efc062b-fdc3-45b5-b36b-8bc94f03bd6f" providerId="ADAL" clId="{6D8A1423-5560-4901-ABA1-749C47CB23C0}" dt="2024-04-09T09:53:29.576" v="3996" actId="26606"/>
          <ac:spMkLst>
            <pc:docMk/>
            <pc:sldMk cId="2898323638" sldId="268"/>
            <ac:spMk id="3" creationId="{3A4BE23C-C0E6-3E9C-937E-2B90DC2B399B}"/>
          </ac:spMkLst>
        </pc:spChg>
        <pc:spChg chg="add">
          <ac:chgData name="VESSEL TECH CHILLERS AUTOMATION" userId="0efc062b-fdc3-45b5-b36b-8bc94f03bd6f" providerId="ADAL" clId="{6D8A1423-5560-4901-ABA1-749C47CB23C0}" dt="2024-04-09T09:53:29.576" v="3996" actId="26606"/>
          <ac:spMkLst>
            <pc:docMk/>
            <pc:sldMk cId="2898323638" sldId="268"/>
            <ac:spMk id="9" creationId="{C8A3C342-1D03-412F-8DD3-BF519E8E0AE9}"/>
          </ac:spMkLst>
        </pc:spChg>
        <pc:spChg chg="add">
          <ac:chgData name="VESSEL TECH CHILLERS AUTOMATION" userId="0efc062b-fdc3-45b5-b36b-8bc94f03bd6f" providerId="ADAL" clId="{6D8A1423-5560-4901-ABA1-749C47CB23C0}" dt="2024-04-09T09:53:29.576" v="3996" actId="26606"/>
          <ac:spMkLst>
            <pc:docMk/>
            <pc:sldMk cId="2898323638" sldId="268"/>
            <ac:spMk id="11" creationId="{81CC9B02-E087-4350-AEBD-2C3CF001AF01}"/>
          </ac:spMkLst>
        </pc:spChg>
        <pc:picChg chg="add">
          <ac:chgData name="VESSEL TECH CHILLERS AUTOMATION" userId="0efc062b-fdc3-45b5-b36b-8bc94f03bd6f" providerId="ADAL" clId="{6D8A1423-5560-4901-ABA1-749C47CB23C0}" dt="2024-04-09T09:53:29.576" v="3996" actId="26606"/>
          <ac:picMkLst>
            <pc:docMk/>
            <pc:sldMk cId="2898323638" sldId="268"/>
            <ac:picMk id="5" creationId="{D5998F64-6F9B-48A1-ECB5-0E75F0DB9496}"/>
          </ac:picMkLst>
        </pc:picChg>
      </pc:sldChg>
      <pc:sldChg chg="modSp add mod ord modTransition">
        <pc:chgData name="VESSEL TECH CHILLERS AUTOMATION" userId="0efc062b-fdc3-45b5-b36b-8bc94f03bd6f" providerId="ADAL" clId="{6D8A1423-5560-4901-ABA1-749C47CB23C0}" dt="2024-04-09T10:42:03.480" v="4050"/>
        <pc:sldMkLst>
          <pc:docMk/>
          <pc:sldMk cId="2200155537" sldId="269"/>
        </pc:sldMkLst>
        <pc:spChg chg="mod">
          <ac:chgData name="VESSEL TECH CHILLERS AUTOMATION" userId="0efc062b-fdc3-45b5-b36b-8bc94f03bd6f" providerId="ADAL" clId="{6D8A1423-5560-4901-ABA1-749C47CB23C0}" dt="2024-04-08T11:47:24.316" v="2957" actId="20577"/>
          <ac:spMkLst>
            <pc:docMk/>
            <pc:sldMk cId="2200155537" sldId="269"/>
            <ac:spMk id="2" creationId="{D6590274-A3D4-36F8-7BDA-91A8888034FD}"/>
          </ac:spMkLst>
        </pc:spChg>
        <pc:spChg chg="mod">
          <ac:chgData name="VESSEL TECH CHILLERS AUTOMATION" userId="0efc062b-fdc3-45b5-b36b-8bc94f03bd6f" providerId="ADAL" clId="{6D8A1423-5560-4901-ABA1-749C47CB23C0}" dt="2024-04-08T11:53:15.304" v="3204" actId="20577"/>
          <ac:spMkLst>
            <pc:docMk/>
            <pc:sldMk cId="2200155537" sldId="269"/>
            <ac:spMk id="5" creationId="{2D27749A-769F-10E6-CA04-FE337BEB412B}"/>
          </ac:spMkLst>
        </pc:spChg>
      </pc:sldChg>
      <pc:sldChg chg="addSp delSp modSp add mod modTransition">
        <pc:chgData name="VESSEL TECH CHILLERS AUTOMATION" userId="0efc062b-fdc3-45b5-b36b-8bc94f03bd6f" providerId="ADAL" clId="{6D8A1423-5560-4901-ABA1-749C47CB23C0}" dt="2024-04-09T10:42:03.480" v="4050"/>
        <pc:sldMkLst>
          <pc:docMk/>
          <pc:sldMk cId="1766469178" sldId="270"/>
        </pc:sldMkLst>
        <pc:spChg chg="mod">
          <ac:chgData name="VESSEL TECH CHILLERS AUTOMATION" userId="0efc062b-fdc3-45b5-b36b-8bc94f03bd6f" providerId="ADAL" clId="{6D8A1423-5560-4901-ABA1-749C47CB23C0}" dt="2024-04-09T09:26:47.399" v="3673" actId="20577"/>
          <ac:spMkLst>
            <pc:docMk/>
            <pc:sldMk cId="1766469178" sldId="270"/>
            <ac:spMk id="2" creationId="{D6590274-A3D4-36F8-7BDA-91A8888034FD}"/>
          </ac:spMkLst>
        </pc:spChg>
        <pc:spChg chg="del mod">
          <ac:chgData name="VESSEL TECH CHILLERS AUTOMATION" userId="0efc062b-fdc3-45b5-b36b-8bc94f03bd6f" providerId="ADAL" clId="{6D8A1423-5560-4901-ABA1-749C47CB23C0}" dt="2024-04-09T09:28:20.818" v="3702" actId="26606"/>
          <ac:spMkLst>
            <pc:docMk/>
            <pc:sldMk cId="1766469178" sldId="270"/>
            <ac:spMk id="5" creationId="{2D27749A-769F-10E6-CA04-FE337BEB412B}"/>
          </ac:spMkLst>
        </pc:spChg>
        <pc:graphicFrameChg chg="add">
          <ac:chgData name="VESSEL TECH CHILLERS AUTOMATION" userId="0efc062b-fdc3-45b5-b36b-8bc94f03bd6f" providerId="ADAL" clId="{6D8A1423-5560-4901-ABA1-749C47CB23C0}" dt="2024-04-09T09:28:20.818" v="3702" actId="26606"/>
          <ac:graphicFrameMkLst>
            <pc:docMk/>
            <pc:sldMk cId="1766469178" sldId="270"/>
            <ac:graphicFrameMk id="7" creationId="{7476D4BA-7FAD-4BDC-A23C-8C80A05A70A2}"/>
          </ac:graphicFrameMkLst>
        </pc:graphicFrameChg>
      </pc:sldChg>
      <pc:sldChg chg="new del">
        <pc:chgData name="VESSEL TECH CHILLERS AUTOMATION" userId="0efc062b-fdc3-45b5-b36b-8bc94f03bd6f" providerId="ADAL" clId="{6D8A1423-5560-4901-ABA1-749C47CB23C0}" dt="2024-04-09T09:00:34.049" v="3478" actId="47"/>
        <pc:sldMkLst>
          <pc:docMk/>
          <pc:sldMk cId="629645339" sldId="271"/>
        </pc:sldMkLst>
      </pc:sldChg>
      <pc:sldChg chg="addSp delSp modSp add mod modTransition setBg setClrOvrMap delDesignElem">
        <pc:chgData name="VESSEL TECH CHILLERS AUTOMATION" userId="0efc062b-fdc3-45b5-b36b-8bc94f03bd6f" providerId="ADAL" clId="{6D8A1423-5560-4901-ABA1-749C47CB23C0}" dt="2024-04-09T10:42:03.480" v="4050"/>
        <pc:sldMkLst>
          <pc:docMk/>
          <pc:sldMk cId="2118778647" sldId="271"/>
        </pc:sldMkLst>
        <pc:spChg chg="mod">
          <ac:chgData name="VESSEL TECH CHILLERS AUTOMATION" userId="0efc062b-fdc3-45b5-b36b-8bc94f03bd6f" providerId="ADAL" clId="{6D8A1423-5560-4901-ABA1-749C47CB23C0}" dt="2024-04-09T09:34:26.040" v="3856" actId="26606"/>
          <ac:spMkLst>
            <pc:docMk/>
            <pc:sldMk cId="2118778647" sldId="271"/>
            <ac:spMk id="2" creationId="{5FC39116-37FE-7AF0-AF6F-71EEDE5D7EFB}"/>
          </ac:spMkLst>
        </pc:spChg>
        <pc:spChg chg="mod">
          <ac:chgData name="VESSEL TECH CHILLERS AUTOMATION" userId="0efc062b-fdc3-45b5-b36b-8bc94f03bd6f" providerId="ADAL" clId="{6D8A1423-5560-4901-ABA1-749C47CB23C0}" dt="2024-04-09T09:34:26.040" v="3856" actId="26606"/>
          <ac:spMkLst>
            <pc:docMk/>
            <pc:sldMk cId="2118778647" sldId="271"/>
            <ac:spMk id="3" creationId="{6ADD7832-CDAD-A49A-E2C5-9D36F83C6E2F}"/>
          </ac:spMkLst>
        </pc:spChg>
        <pc:spChg chg="del">
          <ac:chgData name="VESSEL TECH CHILLERS AUTOMATION" userId="0efc062b-fdc3-45b5-b36b-8bc94f03bd6f" providerId="ADAL" clId="{6D8A1423-5560-4901-ABA1-749C47CB23C0}" dt="2024-04-09T09:33:46.233" v="3793"/>
          <ac:spMkLst>
            <pc:docMk/>
            <pc:sldMk cId="2118778647" sldId="271"/>
            <ac:spMk id="10" creationId="{B4AAD3FD-83A5-4B89-9F8F-01B8870865BE}"/>
          </ac:spMkLst>
        </pc:spChg>
        <pc:spChg chg="del">
          <ac:chgData name="VESSEL TECH CHILLERS AUTOMATION" userId="0efc062b-fdc3-45b5-b36b-8bc94f03bd6f" providerId="ADAL" clId="{6D8A1423-5560-4901-ABA1-749C47CB23C0}" dt="2024-04-09T09:33:46.233" v="3793"/>
          <ac:spMkLst>
            <pc:docMk/>
            <pc:sldMk cId="2118778647" sldId="271"/>
            <ac:spMk id="12" creationId="{61752F1D-FC0F-4103-9584-630E643CCDA6}"/>
          </ac:spMkLst>
        </pc:spChg>
        <pc:spChg chg="del">
          <ac:chgData name="VESSEL TECH CHILLERS AUTOMATION" userId="0efc062b-fdc3-45b5-b36b-8bc94f03bd6f" providerId="ADAL" clId="{6D8A1423-5560-4901-ABA1-749C47CB23C0}" dt="2024-04-09T09:33:46.233" v="3793"/>
          <ac:spMkLst>
            <pc:docMk/>
            <pc:sldMk cId="2118778647" sldId="271"/>
            <ac:spMk id="14" creationId="{70151CB7-E7DE-4917-B831-01DF9CE01306}"/>
          </ac:spMkLst>
        </pc:spChg>
        <pc:spChg chg="add">
          <ac:chgData name="VESSEL TECH CHILLERS AUTOMATION" userId="0efc062b-fdc3-45b5-b36b-8bc94f03bd6f" providerId="ADAL" clId="{6D8A1423-5560-4901-ABA1-749C47CB23C0}" dt="2024-04-09T09:34:26.040" v="3856" actId="26606"/>
          <ac:spMkLst>
            <pc:docMk/>
            <pc:sldMk cId="2118778647" sldId="271"/>
            <ac:spMk id="15" creationId="{4AC0CD9D-7610-4620-93B4-798CCD9AB581}"/>
          </ac:spMkLst>
        </pc:spChg>
        <pc:spChg chg="del">
          <ac:chgData name="VESSEL TECH CHILLERS AUTOMATION" userId="0efc062b-fdc3-45b5-b36b-8bc94f03bd6f" providerId="ADAL" clId="{6D8A1423-5560-4901-ABA1-749C47CB23C0}" dt="2024-04-09T09:33:46.233" v="3793"/>
          <ac:spMkLst>
            <pc:docMk/>
            <pc:sldMk cId="2118778647" sldId="271"/>
            <ac:spMk id="16" creationId="{A92A1116-1C84-41DF-B803-1F7B0883EC82}"/>
          </ac:spMkLst>
        </pc:spChg>
        <pc:spChg chg="add">
          <ac:chgData name="VESSEL TECH CHILLERS AUTOMATION" userId="0efc062b-fdc3-45b5-b36b-8bc94f03bd6f" providerId="ADAL" clId="{6D8A1423-5560-4901-ABA1-749C47CB23C0}" dt="2024-04-09T09:34:26.040" v="3856" actId="26606"/>
          <ac:spMkLst>
            <pc:docMk/>
            <pc:sldMk cId="2118778647" sldId="271"/>
            <ac:spMk id="21" creationId="{DE4D62F9-188E-4530-84C2-24BDEE4BEB82}"/>
          </ac:spMkLst>
        </pc:spChg>
        <pc:spChg chg="add">
          <ac:chgData name="VESSEL TECH CHILLERS AUTOMATION" userId="0efc062b-fdc3-45b5-b36b-8bc94f03bd6f" providerId="ADAL" clId="{6D8A1423-5560-4901-ABA1-749C47CB23C0}" dt="2024-04-09T09:34:26.040" v="3856" actId="26606"/>
          <ac:spMkLst>
            <pc:docMk/>
            <pc:sldMk cId="2118778647" sldId="271"/>
            <ac:spMk id="23" creationId="{D27CF008-4B18-436D-B2D5-C1346C12438E}"/>
          </ac:spMkLst>
        </pc:spChg>
        <pc:spChg chg="add">
          <ac:chgData name="VESSEL TECH CHILLERS AUTOMATION" userId="0efc062b-fdc3-45b5-b36b-8bc94f03bd6f" providerId="ADAL" clId="{6D8A1423-5560-4901-ABA1-749C47CB23C0}" dt="2024-04-09T09:34:26.040" v="3856" actId="26606"/>
          <ac:spMkLst>
            <pc:docMk/>
            <pc:sldMk cId="2118778647" sldId="271"/>
            <ac:spMk id="25" creationId="{CE22DAD8-5F67-4B73-ADA9-06EF381F7AD6}"/>
          </ac:spMkLst>
        </pc:spChg>
        <pc:spChg chg="add">
          <ac:chgData name="VESSEL TECH CHILLERS AUTOMATION" userId="0efc062b-fdc3-45b5-b36b-8bc94f03bd6f" providerId="ADAL" clId="{6D8A1423-5560-4901-ABA1-749C47CB23C0}" dt="2024-04-09T09:34:26.040" v="3856" actId="26606"/>
          <ac:spMkLst>
            <pc:docMk/>
            <pc:sldMk cId="2118778647" sldId="271"/>
            <ac:spMk id="27" creationId="{E4F17063-EDA4-417B-946F-BA357F3B390D}"/>
          </ac:spMkLst>
        </pc:spChg>
        <pc:spChg chg="add">
          <ac:chgData name="VESSEL TECH CHILLERS AUTOMATION" userId="0efc062b-fdc3-45b5-b36b-8bc94f03bd6f" providerId="ADAL" clId="{6D8A1423-5560-4901-ABA1-749C47CB23C0}" dt="2024-04-09T09:34:26.040" v="3856" actId="26606"/>
          <ac:spMkLst>
            <pc:docMk/>
            <pc:sldMk cId="2118778647" sldId="271"/>
            <ac:spMk id="29" creationId="{D36F3EEA-55D4-4677-80E7-92D00B8F343B}"/>
          </ac:spMkLst>
        </pc:spChg>
        <pc:picChg chg="del">
          <ac:chgData name="VESSEL TECH CHILLERS AUTOMATION" userId="0efc062b-fdc3-45b5-b36b-8bc94f03bd6f" providerId="ADAL" clId="{6D8A1423-5560-4901-ABA1-749C47CB23C0}" dt="2024-04-09T09:34:11.033" v="3852" actId="478"/>
          <ac:picMkLst>
            <pc:docMk/>
            <pc:sldMk cId="2118778647" sldId="271"/>
            <ac:picMk id="5" creationId="{2311D686-0814-C644-A549-D1D90151310B}"/>
          </ac:picMkLst>
        </pc:picChg>
        <pc:picChg chg="add mod ord">
          <ac:chgData name="VESSEL TECH CHILLERS AUTOMATION" userId="0efc062b-fdc3-45b5-b36b-8bc94f03bd6f" providerId="ADAL" clId="{6D8A1423-5560-4901-ABA1-749C47CB23C0}" dt="2024-04-09T09:34:26.040" v="3856" actId="26606"/>
          <ac:picMkLst>
            <pc:docMk/>
            <pc:sldMk cId="2118778647" sldId="271"/>
            <ac:picMk id="6" creationId="{80FC4DD2-6D0B-AFE7-A463-BA46C40F1F71}"/>
          </ac:picMkLst>
        </pc:picChg>
        <pc:picChg chg="add">
          <ac:chgData name="VESSEL TECH CHILLERS AUTOMATION" userId="0efc062b-fdc3-45b5-b36b-8bc94f03bd6f" providerId="ADAL" clId="{6D8A1423-5560-4901-ABA1-749C47CB23C0}" dt="2024-04-09T09:34:26.040" v="3856" actId="26606"/>
          <ac:picMkLst>
            <pc:docMk/>
            <pc:sldMk cId="2118778647" sldId="271"/>
            <ac:picMk id="11" creationId="{41B68C77-138E-4BF7-A276-BD0C78A4219F}"/>
          </ac:picMkLst>
        </pc:picChg>
        <pc:picChg chg="add">
          <ac:chgData name="VESSEL TECH CHILLERS AUTOMATION" userId="0efc062b-fdc3-45b5-b36b-8bc94f03bd6f" providerId="ADAL" clId="{6D8A1423-5560-4901-ABA1-749C47CB23C0}" dt="2024-04-09T09:34:26.040" v="3856" actId="26606"/>
          <ac:picMkLst>
            <pc:docMk/>
            <pc:sldMk cId="2118778647" sldId="271"/>
            <ac:picMk id="13" creationId="{7C268552-D473-46ED-B1B8-422042C4DEF1}"/>
          </ac:picMkLst>
        </pc:picChg>
        <pc:picChg chg="add">
          <ac:chgData name="VESSEL TECH CHILLERS AUTOMATION" userId="0efc062b-fdc3-45b5-b36b-8bc94f03bd6f" providerId="ADAL" clId="{6D8A1423-5560-4901-ABA1-749C47CB23C0}" dt="2024-04-09T09:34:26.040" v="3856" actId="26606"/>
          <ac:picMkLst>
            <pc:docMk/>
            <pc:sldMk cId="2118778647" sldId="271"/>
            <ac:picMk id="17" creationId="{B9238B3E-24AA-439A-B527-6C5DF6D72145}"/>
          </ac:picMkLst>
        </pc:picChg>
        <pc:picChg chg="add">
          <ac:chgData name="VESSEL TECH CHILLERS AUTOMATION" userId="0efc062b-fdc3-45b5-b36b-8bc94f03bd6f" providerId="ADAL" clId="{6D8A1423-5560-4901-ABA1-749C47CB23C0}" dt="2024-04-09T09:34:26.040" v="3856" actId="26606"/>
          <ac:picMkLst>
            <pc:docMk/>
            <pc:sldMk cId="2118778647" sldId="271"/>
            <ac:picMk id="19" creationId="{69F01145-BEA3-4CBF-AA21-10077B948CA8}"/>
          </ac:picMkLst>
        </pc:picChg>
      </pc:sldChg>
      <pc:sldChg chg="new del">
        <pc:chgData name="VESSEL TECH CHILLERS AUTOMATION" userId="0efc062b-fdc3-45b5-b36b-8bc94f03bd6f" providerId="ADAL" clId="{6D8A1423-5560-4901-ABA1-749C47CB23C0}" dt="2024-04-09T09:00:38.570" v="3480" actId="47"/>
        <pc:sldMkLst>
          <pc:docMk/>
          <pc:sldMk cId="2341779468" sldId="271"/>
        </pc:sldMkLst>
      </pc:sldChg>
      <pc:sldChg chg="new del">
        <pc:chgData name="VESSEL TECH CHILLERS AUTOMATION" userId="0efc062b-fdc3-45b5-b36b-8bc94f03bd6f" providerId="ADAL" clId="{6D8A1423-5560-4901-ABA1-749C47CB23C0}" dt="2024-04-09T10:32:47.050" v="4025" actId="47"/>
        <pc:sldMkLst>
          <pc:docMk/>
          <pc:sldMk cId="1635094682" sldId="272"/>
        </pc:sldMkLst>
      </pc:sldChg>
      <pc:sldChg chg="addSp delSp modSp new del mod">
        <pc:chgData name="VESSEL TECH CHILLERS AUTOMATION" userId="0efc062b-fdc3-45b5-b36b-8bc94f03bd6f" providerId="ADAL" clId="{6D8A1423-5560-4901-ABA1-749C47CB23C0}" dt="2024-04-09T10:06:54.875" v="4022" actId="47"/>
        <pc:sldMkLst>
          <pc:docMk/>
          <pc:sldMk cId="3083841030" sldId="272"/>
        </pc:sldMkLst>
        <pc:spChg chg="del">
          <ac:chgData name="VESSEL TECH CHILLERS AUTOMATION" userId="0efc062b-fdc3-45b5-b36b-8bc94f03bd6f" providerId="ADAL" clId="{6D8A1423-5560-4901-ABA1-749C47CB23C0}" dt="2024-04-09T10:06:28.565" v="4017" actId="478"/>
          <ac:spMkLst>
            <pc:docMk/>
            <pc:sldMk cId="3083841030" sldId="272"/>
            <ac:spMk id="2" creationId="{C6EE7796-8E0C-6995-B256-9C0F2F8D2F24}"/>
          </ac:spMkLst>
        </pc:spChg>
        <pc:picChg chg="add del mod">
          <ac:chgData name="VESSEL TECH CHILLERS AUTOMATION" userId="0efc062b-fdc3-45b5-b36b-8bc94f03bd6f" providerId="ADAL" clId="{6D8A1423-5560-4901-ABA1-749C47CB23C0}" dt="2024-04-09T10:06:46.221" v="4021" actId="478"/>
          <ac:picMkLst>
            <pc:docMk/>
            <pc:sldMk cId="3083841030" sldId="272"/>
            <ac:picMk id="5" creationId="{7C24345B-E3A3-0BDD-CA51-847342C7F8AF}"/>
          </ac:picMkLst>
        </pc:picChg>
      </pc:sldChg>
      <pc:sldChg chg="addSp modSp new mod modTransition setBg setClrOvrMap">
        <pc:chgData name="VESSEL TECH CHILLERS AUTOMATION" userId="0efc062b-fdc3-45b5-b36b-8bc94f03bd6f" providerId="ADAL" clId="{6D8A1423-5560-4901-ABA1-749C47CB23C0}" dt="2024-04-09T10:42:03.480" v="4050"/>
        <pc:sldMkLst>
          <pc:docMk/>
          <pc:sldMk cId="572452038" sldId="273"/>
        </pc:sldMkLst>
        <pc:spChg chg="mod">
          <ac:chgData name="VESSEL TECH CHILLERS AUTOMATION" userId="0efc062b-fdc3-45b5-b36b-8bc94f03bd6f" providerId="ADAL" clId="{6D8A1423-5560-4901-ABA1-749C47CB23C0}" dt="2024-04-09T10:33:17.856" v="4035" actId="26606"/>
          <ac:spMkLst>
            <pc:docMk/>
            <pc:sldMk cId="572452038" sldId="273"/>
            <ac:spMk id="2" creationId="{CD03A241-2C71-E321-2D63-C7A13B033901}"/>
          </ac:spMkLst>
        </pc:spChg>
        <pc:spChg chg="add">
          <ac:chgData name="VESSEL TECH CHILLERS AUTOMATION" userId="0efc062b-fdc3-45b5-b36b-8bc94f03bd6f" providerId="ADAL" clId="{6D8A1423-5560-4901-ABA1-749C47CB23C0}" dt="2024-04-09T10:33:17.856" v="4035" actId="26606"/>
          <ac:spMkLst>
            <pc:docMk/>
            <pc:sldMk cId="572452038" sldId="273"/>
            <ac:spMk id="13" creationId="{4AC0CD9D-7610-4620-93B4-798CCD9AB581}"/>
          </ac:spMkLst>
        </pc:spChg>
        <pc:spChg chg="add">
          <ac:chgData name="VESSEL TECH CHILLERS AUTOMATION" userId="0efc062b-fdc3-45b5-b36b-8bc94f03bd6f" providerId="ADAL" clId="{6D8A1423-5560-4901-ABA1-749C47CB23C0}" dt="2024-04-09T10:33:17.856" v="4035" actId="26606"/>
          <ac:spMkLst>
            <pc:docMk/>
            <pc:sldMk cId="572452038" sldId="273"/>
            <ac:spMk id="19" creationId="{DE4D62F9-188E-4530-84C2-24BDEE4BEB82}"/>
          </ac:spMkLst>
        </pc:spChg>
        <pc:spChg chg="add">
          <ac:chgData name="VESSEL TECH CHILLERS AUTOMATION" userId="0efc062b-fdc3-45b5-b36b-8bc94f03bd6f" providerId="ADAL" clId="{6D8A1423-5560-4901-ABA1-749C47CB23C0}" dt="2024-04-09T10:33:17.856" v="4035" actId="26606"/>
          <ac:spMkLst>
            <pc:docMk/>
            <pc:sldMk cId="572452038" sldId="273"/>
            <ac:spMk id="21" creationId="{F3F4807A-5068-4492-8025-D75F320E908D}"/>
          </ac:spMkLst>
        </pc:spChg>
        <pc:spChg chg="add">
          <ac:chgData name="VESSEL TECH CHILLERS AUTOMATION" userId="0efc062b-fdc3-45b5-b36b-8bc94f03bd6f" providerId="ADAL" clId="{6D8A1423-5560-4901-ABA1-749C47CB23C0}" dt="2024-04-09T10:33:17.856" v="4035" actId="26606"/>
          <ac:spMkLst>
            <pc:docMk/>
            <pc:sldMk cId="572452038" sldId="273"/>
            <ac:spMk id="23" creationId="{B24996F8-180C-4DCB-8A26-DFA336CDEFBC}"/>
          </ac:spMkLst>
        </pc:spChg>
        <pc:spChg chg="add">
          <ac:chgData name="VESSEL TECH CHILLERS AUTOMATION" userId="0efc062b-fdc3-45b5-b36b-8bc94f03bd6f" providerId="ADAL" clId="{6D8A1423-5560-4901-ABA1-749C47CB23C0}" dt="2024-04-09T10:33:17.856" v="4035" actId="26606"/>
          <ac:spMkLst>
            <pc:docMk/>
            <pc:sldMk cId="572452038" sldId="273"/>
            <ac:spMk id="25" creationId="{D8B22DE2-C518-4F77-BE90-E1B6B1909D91}"/>
          </ac:spMkLst>
        </pc:spChg>
        <pc:spChg chg="add">
          <ac:chgData name="VESSEL TECH CHILLERS AUTOMATION" userId="0efc062b-fdc3-45b5-b36b-8bc94f03bd6f" providerId="ADAL" clId="{6D8A1423-5560-4901-ABA1-749C47CB23C0}" dt="2024-04-09T10:33:17.856" v="4035" actId="26606"/>
          <ac:spMkLst>
            <pc:docMk/>
            <pc:sldMk cId="572452038" sldId="273"/>
            <ac:spMk id="27" creationId="{630182B0-3559-41D5-9EBC-0BD86BEDAD09}"/>
          </ac:spMkLst>
        </pc:spChg>
        <pc:picChg chg="add">
          <ac:chgData name="VESSEL TECH CHILLERS AUTOMATION" userId="0efc062b-fdc3-45b5-b36b-8bc94f03bd6f" providerId="ADAL" clId="{6D8A1423-5560-4901-ABA1-749C47CB23C0}" dt="2024-04-09T10:33:17.856" v="4035" actId="26606"/>
          <ac:picMkLst>
            <pc:docMk/>
            <pc:sldMk cId="572452038" sldId="273"/>
            <ac:picMk id="6" creationId="{FA0BDB23-D6C2-057A-E32B-F46DF16DC2FC}"/>
          </ac:picMkLst>
        </pc:picChg>
        <pc:picChg chg="add">
          <ac:chgData name="VESSEL TECH CHILLERS AUTOMATION" userId="0efc062b-fdc3-45b5-b36b-8bc94f03bd6f" providerId="ADAL" clId="{6D8A1423-5560-4901-ABA1-749C47CB23C0}" dt="2024-04-09T10:33:17.856" v="4035" actId="26606"/>
          <ac:picMkLst>
            <pc:docMk/>
            <pc:sldMk cId="572452038" sldId="273"/>
            <ac:picMk id="9" creationId="{41B68C77-138E-4BF7-A276-BD0C78A4219F}"/>
          </ac:picMkLst>
        </pc:picChg>
        <pc:picChg chg="add">
          <ac:chgData name="VESSEL TECH CHILLERS AUTOMATION" userId="0efc062b-fdc3-45b5-b36b-8bc94f03bd6f" providerId="ADAL" clId="{6D8A1423-5560-4901-ABA1-749C47CB23C0}" dt="2024-04-09T10:33:17.856" v="4035" actId="26606"/>
          <ac:picMkLst>
            <pc:docMk/>
            <pc:sldMk cId="572452038" sldId="273"/>
            <ac:picMk id="11" creationId="{7C268552-D473-46ED-B1B8-422042C4DEF1}"/>
          </ac:picMkLst>
        </pc:picChg>
        <pc:picChg chg="add">
          <ac:chgData name="VESSEL TECH CHILLERS AUTOMATION" userId="0efc062b-fdc3-45b5-b36b-8bc94f03bd6f" providerId="ADAL" clId="{6D8A1423-5560-4901-ABA1-749C47CB23C0}" dt="2024-04-09T10:33:17.856" v="4035" actId="26606"/>
          <ac:picMkLst>
            <pc:docMk/>
            <pc:sldMk cId="572452038" sldId="273"/>
            <ac:picMk id="15" creationId="{B9238B3E-24AA-439A-B527-6C5DF6D72145}"/>
          </ac:picMkLst>
        </pc:picChg>
        <pc:picChg chg="add">
          <ac:chgData name="VESSEL TECH CHILLERS AUTOMATION" userId="0efc062b-fdc3-45b5-b36b-8bc94f03bd6f" providerId="ADAL" clId="{6D8A1423-5560-4901-ABA1-749C47CB23C0}" dt="2024-04-09T10:33:17.856" v="4035" actId="26606"/>
          <ac:picMkLst>
            <pc:docMk/>
            <pc:sldMk cId="572452038" sldId="273"/>
            <ac:picMk id="17" creationId="{69F01145-BEA3-4CBF-AA21-10077B948CA8}"/>
          </ac:picMkLst>
        </pc:picChg>
      </pc:sldChg>
      <pc:sldMasterChg chg="addSldLayout">
        <pc:chgData name="VESSEL TECH CHILLERS AUTOMATION" userId="0efc062b-fdc3-45b5-b36b-8bc94f03bd6f" providerId="ADAL" clId="{6D8A1423-5560-4901-ABA1-749C47CB23C0}" dt="2024-04-04T12:54:57.787" v="0" actId="680"/>
        <pc:sldMasterMkLst>
          <pc:docMk/>
          <pc:sldMasterMk cId="1822599187" sldId="2147483648"/>
        </pc:sldMasterMkLst>
        <pc:sldLayoutChg chg="add">
          <pc:chgData name="VESSEL TECH CHILLERS AUTOMATION" userId="0efc062b-fdc3-45b5-b36b-8bc94f03bd6f" providerId="ADAL" clId="{6D8A1423-5560-4901-ABA1-749C47CB23C0}" dt="2024-04-04T12:54:57.787" v="0" actId="680"/>
          <pc:sldLayoutMkLst>
            <pc:docMk/>
            <pc:sldMasterMk cId="1822599187" sldId="2147483648"/>
            <pc:sldLayoutMk cId="1236213240" sldId="2147483649"/>
          </pc:sldLayoutMkLst>
        </pc:sldLayoutChg>
      </pc:sldMasterChg>
      <pc:sldMasterChg chg="modTransition modSldLayout">
        <pc:chgData name="VESSEL TECH CHILLERS AUTOMATION" userId="0efc062b-fdc3-45b5-b36b-8bc94f03bd6f" providerId="ADAL" clId="{6D8A1423-5560-4901-ABA1-749C47CB23C0}" dt="2024-04-09T10:42:03.480" v="4050"/>
        <pc:sldMasterMkLst>
          <pc:docMk/>
          <pc:sldMasterMk cId="2998423086" sldId="2147483668"/>
        </pc:sldMasterMkLst>
        <pc:sldLayoutChg chg="modTransition">
          <pc:chgData name="VESSEL TECH CHILLERS AUTOMATION" userId="0efc062b-fdc3-45b5-b36b-8bc94f03bd6f" providerId="ADAL" clId="{6D8A1423-5560-4901-ABA1-749C47CB23C0}" dt="2024-04-09T10:42:03.480" v="4050"/>
          <pc:sldLayoutMkLst>
            <pc:docMk/>
            <pc:sldMasterMk cId="2998423086" sldId="2147483668"/>
            <pc:sldLayoutMk cId="3555898574" sldId="2147483669"/>
          </pc:sldLayoutMkLst>
        </pc:sldLayoutChg>
        <pc:sldLayoutChg chg="modTransition">
          <pc:chgData name="VESSEL TECH CHILLERS AUTOMATION" userId="0efc062b-fdc3-45b5-b36b-8bc94f03bd6f" providerId="ADAL" clId="{6D8A1423-5560-4901-ABA1-749C47CB23C0}" dt="2024-04-09T10:42:03.480" v="4050"/>
          <pc:sldLayoutMkLst>
            <pc:docMk/>
            <pc:sldMasterMk cId="2998423086" sldId="2147483668"/>
            <pc:sldLayoutMk cId="3405808068" sldId="2147483670"/>
          </pc:sldLayoutMkLst>
        </pc:sldLayoutChg>
        <pc:sldLayoutChg chg="modTransition">
          <pc:chgData name="VESSEL TECH CHILLERS AUTOMATION" userId="0efc062b-fdc3-45b5-b36b-8bc94f03bd6f" providerId="ADAL" clId="{6D8A1423-5560-4901-ABA1-749C47CB23C0}" dt="2024-04-09T10:42:03.480" v="4050"/>
          <pc:sldLayoutMkLst>
            <pc:docMk/>
            <pc:sldMasterMk cId="2998423086" sldId="2147483668"/>
            <pc:sldLayoutMk cId="4004331761" sldId="2147483671"/>
          </pc:sldLayoutMkLst>
        </pc:sldLayoutChg>
        <pc:sldLayoutChg chg="modTransition">
          <pc:chgData name="VESSEL TECH CHILLERS AUTOMATION" userId="0efc062b-fdc3-45b5-b36b-8bc94f03bd6f" providerId="ADAL" clId="{6D8A1423-5560-4901-ABA1-749C47CB23C0}" dt="2024-04-09T10:42:03.480" v="4050"/>
          <pc:sldLayoutMkLst>
            <pc:docMk/>
            <pc:sldMasterMk cId="2998423086" sldId="2147483668"/>
            <pc:sldLayoutMk cId="2527384434" sldId="2147483672"/>
          </pc:sldLayoutMkLst>
        </pc:sldLayoutChg>
        <pc:sldLayoutChg chg="modTransition">
          <pc:chgData name="VESSEL TECH CHILLERS AUTOMATION" userId="0efc062b-fdc3-45b5-b36b-8bc94f03bd6f" providerId="ADAL" clId="{6D8A1423-5560-4901-ABA1-749C47CB23C0}" dt="2024-04-09T10:42:03.480" v="4050"/>
          <pc:sldLayoutMkLst>
            <pc:docMk/>
            <pc:sldMasterMk cId="2998423086" sldId="2147483668"/>
            <pc:sldLayoutMk cId="1436887311" sldId="2147483673"/>
          </pc:sldLayoutMkLst>
        </pc:sldLayoutChg>
        <pc:sldLayoutChg chg="modTransition">
          <pc:chgData name="VESSEL TECH CHILLERS AUTOMATION" userId="0efc062b-fdc3-45b5-b36b-8bc94f03bd6f" providerId="ADAL" clId="{6D8A1423-5560-4901-ABA1-749C47CB23C0}" dt="2024-04-09T10:42:03.480" v="4050"/>
          <pc:sldLayoutMkLst>
            <pc:docMk/>
            <pc:sldMasterMk cId="2998423086" sldId="2147483668"/>
            <pc:sldLayoutMk cId="2434039841" sldId="2147483674"/>
          </pc:sldLayoutMkLst>
        </pc:sldLayoutChg>
        <pc:sldLayoutChg chg="modTransition">
          <pc:chgData name="VESSEL TECH CHILLERS AUTOMATION" userId="0efc062b-fdc3-45b5-b36b-8bc94f03bd6f" providerId="ADAL" clId="{6D8A1423-5560-4901-ABA1-749C47CB23C0}" dt="2024-04-09T10:42:03.480" v="4050"/>
          <pc:sldLayoutMkLst>
            <pc:docMk/>
            <pc:sldMasterMk cId="2998423086" sldId="2147483668"/>
            <pc:sldLayoutMk cId="1799240039" sldId="2147483675"/>
          </pc:sldLayoutMkLst>
        </pc:sldLayoutChg>
        <pc:sldLayoutChg chg="modTransition">
          <pc:chgData name="VESSEL TECH CHILLERS AUTOMATION" userId="0efc062b-fdc3-45b5-b36b-8bc94f03bd6f" providerId="ADAL" clId="{6D8A1423-5560-4901-ABA1-749C47CB23C0}" dt="2024-04-09T10:42:03.480" v="4050"/>
          <pc:sldLayoutMkLst>
            <pc:docMk/>
            <pc:sldMasterMk cId="2998423086" sldId="2147483668"/>
            <pc:sldLayoutMk cId="1691051167" sldId="2147483676"/>
          </pc:sldLayoutMkLst>
        </pc:sldLayoutChg>
        <pc:sldLayoutChg chg="modTransition">
          <pc:chgData name="VESSEL TECH CHILLERS AUTOMATION" userId="0efc062b-fdc3-45b5-b36b-8bc94f03bd6f" providerId="ADAL" clId="{6D8A1423-5560-4901-ABA1-749C47CB23C0}" dt="2024-04-09T10:42:03.480" v="4050"/>
          <pc:sldLayoutMkLst>
            <pc:docMk/>
            <pc:sldMasterMk cId="2998423086" sldId="2147483668"/>
            <pc:sldLayoutMk cId="3436993986" sldId="2147483677"/>
          </pc:sldLayoutMkLst>
        </pc:sldLayoutChg>
        <pc:sldLayoutChg chg="modTransition">
          <pc:chgData name="VESSEL TECH CHILLERS AUTOMATION" userId="0efc062b-fdc3-45b5-b36b-8bc94f03bd6f" providerId="ADAL" clId="{6D8A1423-5560-4901-ABA1-749C47CB23C0}" dt="2024-04-09T10:42:03.480" v="4050"/>
          <pc:sldLayoutMkLst>
            <pc:docMk/>
            <pc:sldMasterMk cId="2998423086" sldId="2147483668"/>
            <pc:sldLayoutMk cId="1651368083" sldId="2147483678"/>
          </pc:sldLayoutMkLst>
        </pc:sldLayoutChg>
        <pc:sldLayoutChg chg="modTransition">
          <pc:chgData name="VESSEL TECH CHILLERS AUTOMATION" userId="0efc062b-fdc3-45b5-b36b-8bc94f03bd6f" providerId="ADAL" clId="{6D8A1423-5560-4901-ABA1-749C47CB23C0}" dt="2024-04-09T10:42:03.480" v="4050"/>
          <pc:sldLayoutMkLst>
            <pc:docMk/>
            <pc:sldMasterMk cId="2998423086" sldId="2147483668"/>
            <pc:sldLayoutMk cId="2304072108" sldId="2147483679"/>
          </pc:sldLayoutMkLst>
        </pc:sldLayoutChg>
        <pc:sldLayoutChg chg="modTransition">
          <pc:chgData name="VESSEL TECH CHILLERS AUTOMATION" userId="0efc062b-fdc3-45b5-b36b-8bc94f03bd6f" providerId="ADAL" clId="{6D8A1423-5560-4901-ABA1-749C47CB23C0}" dt="2024-04-09T10:42:03.480" v="4050"/>
          <pc:sldLayoutMkLst>
            <pc:docMk/>
            <pc:sldMasterMk cId="2998423086" sldId="2147483668"/>
            <pc:sldLayoutMk cId="3549864333" sldId="2147483680"/>
          </pc:sldLayoutMkLst>
        </pc:sldLayoutChg>
        <pc:sldLayoutChg chg="modTransition">
          <pc:chgData name="VESSEL TECH CHILLERS AUTOMATION" userId="0efc062b-fdc3-45b5-b36b-8bc94f03bd6f" providerId="ADAL" clId="{6D8A1423-5560-4901-ABA1-749C47CB23C0}" dt="2024-04-09T10:42:03.480" v="4050"/>
          <pc:sldLayoutMkLst>
            <pc:docMk/>
            <pc:sldMasterMk cId="2998423086" sldId="2147483668"/>
            <pc:sldLayoutMk cId="1343217391" sldId="2147483681"/>
          </pc:sldLayoutMkLst>
        </pc:sldLayoutChg>
        <pc:sldLayoutChg chg="modTransition">
          <pc:chgData name="VESSEL TECH CHILLERS AUTOMATION" userId="0efc062b-fdc3-45b5-b36b-8bc94f03bd6f" providerId="ADAL" clId="{6D8A1423-5560-4901-ABA1-749C47CB23C0}" dt="2024-04-09T10:42:03.480" v="4050"/>
          <pc:sldLayoutMkLst>
            <pc:docMk/>
            <pc:sldMasterMk cId="2998423086" sldId="2147483668"/>
            <pc:sldLayoutMk cId="1477349540" sldId="2147483682"/>
          </pc:sldLayoutMkLst>
        </pc:sldLayoutChg>
        <pc:sldLayoutChg chg="modTransition">
          <pc:chgData name="VESSEL TECH CHILLERS AUTOMATION" userId="0efc062b-fdc3-45b5-b36b-8bc94f03bd6f" providerId="ADAL" clId="{6D8A1423-5560-4901-ABA1-749C47CB23C0}" dt="2024-04-09T10:42:03.480" v="4050"/>
          <pc:sldLayoutMkLst>
            <pc:docMk/>
            <pc:sldMasterMk cId="2998423086" sldId="2147483668"/>
            <pc:sldLayoutMk cId="1764445710" sldId="2147483683"/>
          </pc:sldLayoutMkLst>
        </pc:sldLayoutChg>
        <pc:sldLayoutChg chg="modTransition">
          <pc:chgData name="VESSEL TECH CHILLERS AUTOMATION" userId="0efc062b-fdc3-45b5-b36b-8bc94f03bd6f" providerId="ADAL" clId="{6D8A1423-5560-4901-ABA1-749C47CB23C0}" dt="2024-04-09T10:42:03.480" v="4050"/>
          <pc:sldLayoutMkLst>
            <pc:docMk/>
            <pc:sldMasterMk cId="2998423086" sldId="2147483668"/>
            <pc:sldLayoutMk cId="3460134235" sldId="2147483684"/>
          </pc:sldLayoutMkLst>
        </pc:sldLayoutChg>
        <pc:sldLayoutChg chg="modTransition">
          <pc:chgData name="VESSEL TECH CHILLERS AUTOMATION" userId="0efc062b-fdc3-45b5-b36b-8bc94f03bd6f" providerId="ADAL" clId="{6D8A1423-5560-4901-ABA1-749C47CB23C0}" dt="2024-04-09T10:42:03.480" v="4050"/>
          <pc:sldLayoutMkLst>
            <pc:docMk/>
            <pc:sldMasterMk cId="2998423086" sldId="2147483668"/>
            <pc:sldLayoutMk cId="1495487089" sldId="2147483685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6DE7D6-3A1B-4263-A3C8-9BBB9A8EFE4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BFC5E3-3A3B-4488-9003-709F4DE9B2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Training Accuracy – 74%</a:t>
          </a:r>
        </a:p>
      </dgm:t>
    </dgm:pt>
    <dgm:pt modelId="{26637189-A722-4FE6-8B25-ACE126D93D5D}" type="parTrans" cxnId="{1CBC2711-E238-43B3-A5E6-DF6A1ACD8EA6}">
      <dgm:prSet/>
      <dgm:spPr/>
      <dgm:t>
        <a:bodyPr/>
        <a:lstStyle/>
        <a:p>
          <a:endParaRPr lang="en-US"/>
        </a:p>
      </dgm:t>
    </dgm:pt>
    <dgm:pt modelId="{28393091-D747-4C2F-96B2-D1739DD47D41}" type="sibTrans" cxnId="{1CBC2711-E238-43B3-A5E6-DF6A1ACD8EA6}">
      <dgm:prSet/>
      <dgm:spPr/>
      <dgm:t>
        <a:bodyPr/>
        <a:lstStyle/>
        <a:p>
          <a:endParaRPr lang="en-US"/>
        </a:p>
      </dgm:t>
    </dgm:pt>
    <dgm:pt modelId="{9CD0894B-29FC-4308-B975-1887389A48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Validation Accuracy – 71%</a:t>
          </a:r>
        </a:p>
      </dgm:t>
    </dgm:pt>
    <dgm:pt modelId="{D42A8E22-FB2B-45F1-B3E1-B82E96FACDC7}" type="parTrans" cxnId="{1D601A24-AC00-437E-8767-D9CC6A4FED72}">
      <dgm:prSet/>
      <dgm:spPr/>
      <dgm:t>
        <a:bodyPr/>
        <a:lstStyle/>
        <a:p>
          <a:endParaRPr lang="en-US"/>
        </a:p>
      </dgm:t>
    </dgm:pt>
    <dgm:pt modelId="{AD7BFCA7-A157-4979-9FC1-63790DF10EFF}" type="sibTrans" cxnId="{1D601A24-AC00-437E-8767-D9CC6A4FED72}">
      <dgm:prSet/>
      <dgm:spPr/>
      <dgm:t>
        <a:bodyPr/>
        <a:lstStyle/>
        <a:p>
          <a:endParaRPr lang="en-US"/>
        </a:p>
      </dgm:t>
    </dgm:pt>
    <dgm:pt modelId="{DE8C9F2B-21C5-4182-A9E7-C3B62F19E0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Accuracy  -  77%</a:t>
          </a:r>
        </a:p>
      </dgm:t>
    </dgm:pt>
    <dgm:pt modelId="{6C68618F-E740-4A5F-BECB-D52FB81D452B}" type="parTrans" cxnId="{D1D2DC58-6ECA-48C6-82AD-AB0F95FF4A59}">
      <dgm:prSet/>
      <dgm:spPr/>
      <dgm:t>
        <a:bodyPr/>
        <a:lstStyle/>
        <a:p>
          <a:endParaRPr lang="en-US"/>
        </a:p>
      </dgm:t>
    </dgm:pt>
    <dgm:pt modelId="{FB3C9F15-A3BA-4436-A8EE-8B93C7AF8453}" type="sibTrans" cxnId="{D1D2DC58-6ECA-48C6-82AD-AB0F95FF4A59}">
      <dgm:prSet/>
      <dgm:spPr/>
      <dgm:t>
        <a:bodyPr/>
        <a:lstStyle/>
        <a:p>
          <a:endParaRPr lang="en-US"/>
        </a:p>
      </dgm:t>
    </dgm:pt>
    <dgm:pt modelId="{2B8D5A85-6383-42A9-BE4F-CA925B6C5522}" type="pres">
      <dgm:prSet presAssocID="{306DE7D6-3A1B-4263-A3C8-9BBB9A8EFE4A}" presName="root" presStyleCnt="0">
        <dgm:presLayoutVars>
          <dgm:dir/>
          <dgm:resizeHandles val="exact"/>
        </dgm:presLayoutVars>
      </dgm:prSet>
      <dgm:spPr/>
    </dgm:pt>
    <dgm:pt modelId="{49C0DA8C-CE38-4A50-81D9-1DC035A4C11D}" type="pres">
      <dgm:prSet presAssocID="{28BFC5E3-3A3B-4488-9003-709F4DE9B21F}" presName="compNode" presStyleCnt="0"/>
      <dgm:spPr/>
    </dgm:pt>
    <dgm:pt modelId="{76F277DB-F16A-41AD-9CF9-4BD125940FD5}" type="pres">
      <dgm:prSet presAssocID="{28BFC5E3-3A3B-4488-9003-709F4DE9B21F}" presName="bgRect" presStyleLbl="bgShp" presStyleIdx="0" presStyleCnt="3"/>
      <dgm:spPr/>
    </dgm:pt>
    <dgm:pt modelId="{2F1D28E7-2C1D-4121-A647-4753D2CFB37D}" type="pres">
      <dgm:prSet presAssocID="{28BFC5E3-3A3B-4488-9003-709F4DE9B2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0CD4B91-2488-4703-AD5B-C8A7BCF7BD42}" type="pres">
      <dgm:prSet presAssocID="{28BFC5E3-3A3B-4488-9003-709F4DE9B21F}" presName="spaceRect" presStyleCnt="0"/>
      <dgm:spPr/>
    </dgm:pt>
    <dgm:pt modelId="{CA1D9352-805F-4DB7-AA8B-C637932FFA83}" type="pres">
      <dgm:prSet presAssocID="{28BFC5E3-3A3B-4488-9003-709F4DE9B21F}" presName="parTx" presStyleLbl="revTx" presStyleIdx="0" presStyleCnt="3">
        <dgm:presLayoutVars>
          <dgm:chMax val="0"/>
          <dgm:chPref val="0"/>
        </dgm:presLayoutVars>
      </dgm:prSet>
      <dgm:spPr/>
    </dgm:pt>
    <dgm:pt modelId="{426D1B22-B814-43FE-80F0-0EA53E9C4EBC}" type="pres">
      <dgm:prSet presAssocID="{28393091-D747-4C2F-96B2-D1739DD47D41}" presName="sibTrans" presStyleCnt="0"/>
      <dgm:spPr/>
    </dgm:pt>
    <dgm:pt modelId="{DF565CFF-CE2C-4034-8360-0F2E81799344}" type="pres">
      <dgm:prSet presAssocID="{9CD0894B-29FC-4308-B975-1887389A48DC}" presName="compNode" presStyleCnt="0"/>
      <dgm:spPr/>
    </dgm:pt>
    <dgm:pt modelId="{8537281D-93D0-454B-9C06-4EE714B2CA48}" type="pres">
      <dgm:prSet presAssocID="{9CD0894B-29FC-4308-B975-1887389A48DC}" presName="bgRect" presStyleLbl="bgShp" presStyleIdx="1" presStyleCnt="3"/>
      <dgm:spPr/>
    </dgm:pt>
    <dgm:pt modelId="{4729DBF5-3E86-4BFC-91A3-55275DB2E7B4}" type="pres">
      <dgm:prSet presAssocID="{9CD0894B-29FC-4308-B975-1887389A48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33781C19-AA1E-4CB0-91B1-1B096D29BD3F}" type="pres">
      <dgm:prSet presAssocID="{9CD0894B-29FC-4308-B975-1887389A48DC}" presName="spaceRect" presStyleCnt="0"/>
      <dgm:spPr/>
    </dgm:pt>
    <dgm:pt modelId="{2BAC3D24-DA5B-4C5C-951A-3760E1459945}" type="pres">
      <dgm:prSet presAssocID="{9CD0894B-29FC-4308-B975-1887389A48DC}" presName="parTx" presStyleLbl="revTx" presStyleIdx="1" presStyleCnt="3">
        <dgm:presLayoutVars>
          <dgm:chMax val="0"/>
          <dgm:chPref val="0"/>
        </dgm:presLayoutVars>
      </dgm:prSet>
      <dgm:spPr/>
    </dgm:pt>
    <dgm:pt modelId="{C8F36A97-C5BB-4F97-B046-7C5020932A15}" type="pres">
      <dgm:prSet presAssocID="{AD7BFCA7-A157-4979-9FC1-63790DF10EFF}" presName="sibTrans" presStyleCnt="0"/>
      <dgm:spPr/>
    </dgm:pt>
    <dgm:pt modelId="{A52BC872-9528-4B38-BB8C-6A710760CB36}" type="pres">
      <dgm:prSet presAssocID="{DE8C9F2B-21C5-4182-A9E7-C3B62F19E0BA}" presName="compNode" presStyleCnt="0"/>
      <dgm:spPr/>
    </dgm:pt>
    <dgm:pt modelId="{A587A1BF-27CF-4BA1-994A-E418805FBEC0}" type="pres">
      <dgm:prSet presAssocID="{DE8C9F2B-21C5-4182-A9E7-C3B62F19E0BA}" presName="bgRect" presStyleLbl="bgShp" presStyleIdx="2" presStyleCnt="3"/>
      <dgm:spPr/>
    </dgm:pt>
    <dgm:pt modelId="{74E9F2ED-E37E-47E7-993A-046DFCC5A97C}" type="pres">
      <dgm:prSet presAssocID="{DE8C9F2B-21C5-4182-A9E7-C3B62F19E0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E62FB890-9129-4BD0-A409-4F9C8F1D6961}" type="pres">
      <dgm:prSet presAssocID="{DE8C9F2B-21C5-4182-A9E7-C3B62F19E0BA}" presName="spaceRect" presStyleCnt="0"/>
      <dgm:spPr/>
    </dgm:pt>
    <dgm:pt modelId="{F411C5AA-AF22-491F-BEAF-14C9821FAD8E}" type="pres">
      <dgm:prSet presAssocID="{DE8C9F2B-21C5-4182-A9E7-C3B62F19E0B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CBC2711-E238-43B3-A5E6-DF6A1ACD8EA6}" srcId="{306DE7D6-3A1B-4263-A3C8-9BBB9A8EFE4A}" destId="{28BFC5E3-3A3B-4488-9003-709F4DE9B21F}" srcOrd="0" destOrd="0" parTransId="{26637189-A722-4FE6-8B25-ACE126D93D5D}" sibTransId="{28393091-D747-4C2F-96B2-D1739DD47D41}"/>
    <dgm:cxn modelId="{92E97319-ECDB-4FF1-9F2B-EB4DDFF10A4E}" type="presOf" srcId="{306DE7D6-3A1B-4263-A3C8-9BBB9A8EFE4A}" destId="{2B8D5A85-6383-42A9-BE4F-CA925B6C5522}" srcOrd="0" destOrd="0" presId="urn:microsoft.com/office/officeart/2018/2/layout/IconVerticalSolidList"/>
    <dgm:cxn modelId="{1D601A24-AC00-437E-8767-D9CC6A4FED72}" srcId="{306DE7D6-3A1B-4263-A3C8-9BBB9A8EFE4A}" destId="{9CD0894B-29FC-4308-B975-1887389A48DC}" srcOrd="1" destOrd="0" parTransId="{D42A8E22-FB2B-45F1-B3E1-B82E96FACDC7}" sibTransId="{AD7BFCA7-A157-4979-9FC1-63790DF10EFF}"/>
    <dgm:cxn modelId="{1C96E266-CAB7-4E0D-A32F-FDED531DEA24}" type="presOf" srcId="{28BFC5E3-3A3B-4488-9003-709F4DE9B21F}" destId="{CA1D9352-805F-4DB7-AA8B-C637932FFA83}" srcOrd="0" destOrd="0" presId="urn:microsoft.com/office/officeart/2018/2/layout/IconVerticalSolidList"/>
    <dgm:cxn modelId="{D1D2DC58-6ECA-48C6-82AD-AB0F95FF4A59}" srcId="{306DE7D6-3A1B-4263-A3C8-9BBB9A8EFE4A}" destId="{DE8C9F2B-21C5-4182-A9E7-C3B62F19E0BA}" srcOrd="2" destOrd="0" parTransId="{6C68618F-E740-4A5F-BECB-D52FB81D452B}" sibTransId="{FB3C9F15-A3BA-4436-A8EE-8B93C7AF8453}"/>
    <dgm:cxn modelId="{954E1489-E40D-4FC0-8B0A-D3793D947EFB}" type="presOf" srcId="{DE8C9F2B-21C5-4182-A9E7-C3B62F19E0BA}" destId="{F411C5AA-AF22-491F-BEAF-14C9821FAD8E}" srcOrd="0" destOrd="0" presId="urn:microsoft.com/office/officeart/2018/2/layout/IconVerticalSolidList"/>
    <dgm:cxn modelId="{8E217399-2849-42ED-B9A7-F5DCB637BF7E}" type="presOf" srcId="{9CD0894B-29FC-4308-B975-1887389A48DC}" destId="{2BAC3D24-DA5B-4C5C-951A-3760E1459945}" srcOrd="0" destOrd="0" presId="urn:microsoft.com/office/officeart/2018/2/layout/IconVerticalSolidList"/>
    <dgm:cxn modelId="{54607CDA-69B8-48B3-A1C0-4401743794CA}" type="presParOf" srcId="{2B8D5A85-6383-42A9-BE4F-CA925B6C5522}" destId="{49C0DA8C-CE38-4A50-81D9-1DC035A4C11D}" srcOrd="0" destOrd="0" presId="urn:microsoft.com/office/officeart/2018/2/layout/IconVerticalSolidList"/>
    <dgm:cxn modelId="{D643698D-9857-473D-AA87-9A35B7229D44}" type="presParOf" srcId="{49C0DA8C-CE38-4A50-81D9-1DC035A4C11D}" destId="{76F277DB-F16A-41AD-9CF9-4BD125940FD5}" srcOrd="0" destOrd="0" presId="urn:microsoft.com/office/officeart/2018/2/layout/IconVerticalSolidList"/>
    <dgm:cxn modelId="{8B8541E9-17DB-4D53-8812-F61C0BE31772}" type="presParOf" srcId="{49C0DA8C-CE38-4A50-81D9-1DC035A4C11D}" destId="{2F1D28E7-2C1D-4121-A647-4753D2CFB37D}" srcOrd="1" destOrd="0" presId="urn:microsoft.com/office/officeart/2018/2/layout/IconVerticalSolidList"/>
    <dgm:cxn modelId="{4F4F0874-9429-4578-95A3-10A26AF9B4F7}" type="presParOf" srcId="{49C0DA8C-CE38-4A50-81D9-1DC035A4C11D}" destId="{40CD4B91-2488-4703-AD5B-C8A7BCF7BD42}" srcOrd="2" destOrd="0" presId="urn:microsoft.com/office/officeart/2018/2/layout/IconVerticalSolidList"/>
    <dgm:cxn modelId="{79C1018E-1C6E-412B-8786-23A68484AE23}" type="presParOf" srcId="{49C0DA8C-CE38-4A50-81D9-1DC035A4C11D}" destId="{CA1D9352-805F-4DB7-AA8B-C637932FFA83}" srcOrd="3" destOrd="0" presId="urn:microsoft.com/office/officeart/2018/2/layout/IconVerticalSolidList"/>
    <dgm:cxn modelId="{41CB0ACD-94DE-4493-AE56-5B5067FD81F3}" type="presParOf" srcId="{2B8D5A85-6383-42A9-BE4F-CA925B6C5522}" destId="{426D1B22-B814-43FE-80F0-0EA53E9C4EBC}" srcOrd="1" destOrd="0" presId="urn:microsoft.com/office/officeart/2018/2/layout/IconVerticalSolidList"/>
    <dgm:cxn modelId="{EDC7D757-5FA2-4390-A5AE-E995413DFAFB}" type="presParOf" srcId="{2B8D5A85-6383-42A9-BE4F-CA925B6C5522}" destId="{DF565CFF-CE2C-4034-8360-0F2E81799344}" srcOrd="2" destOrd="0" presId="urn:microsoft.com/office/officeart/2018/2/layout/IconVerticalSolidList"/>
    <dgm:cxn modelId="{B63A13A3-0C70-4F94-8365-650DEECB56D7}" type="presParOf" srcId="{DF565CFF-CE2C-4034-8360-0F2E81799344}" destId="{8537281D-93D0-454B-9C06-4EE714B2CA48}" srcOrd="0" destOrd="0" presId="urn:microsoft.com/office/officeart/2018/2/layout/IconVerticalSolidList"/>
    <dgm:cxn modelId="{7C0BBBB1-2E4B-41E5-BD72-E08554F7F6F0}" type="presParOf" srcId="{DF565CFF-CE2C-4034-8360-0F2E81799344}" destId="{4729DBF5-3E86-4BFC-91A3-55275DB2E7B4}" srcOrd="1" destOrd="0" presId="urn:microsoft.com/office/officeart/2018/2/layout/IconVerticalSolidList"/>
    <dgm:cxn modelId="{0538C76C-2990-491C-B0AB-9B204AA11C00}" type="presParOf" srcId="{DF565CFF-CE2C-4034-8360-0F2E81799344}" destId="{33781C19-AA1E-4CB0-91B1-1B096D29BD3F}" srcOrd="2" destOrd="0" presId="urn:microsoft.com/office/officeart/2018/2/layout/IconVerticalSolidList"/>
    <dgm:cxn modelId="{2B0DDF63-D38E-4EEE-BFEA-B0D255E4C0E3}" type="presParOf" srcId="{DF565CFF-CE2C-4034-8360-0F2E81799344}" destId="{2BAC3D24-DA5B-4C5C-951A-3760E1459945}" srcOrd="3" destOrd="0" presId="urn:microsoft.com/office/officeart/2018/2/layout/IconVerticalSolidList"/>
    <dgm:cxn modelId="{F9A1FD9D-6BBA-41FC-8D1D-293E6469163C}" type="presParOf" srcId="{2B8D5A85-6383-42A9-BE4F-CA925B6C5522}" destId="{C8F36A97-C5BB-4F97-B046-7C5020932A15}" srcOrd="3" destOrd="0" presId="urn:microsoft.com/office/officeart/2018/2/layout/IconVerticalSolidList"/>
    <dgm:cxn modelId="{5E41EC83-1E34-4ED3-AD10-00B341D4E0AF}" type="presParOf" srcId="{2B8D5A85-6383-42A9-BE4F-CA925B6C5522}" destId="{A52BC872-9528-4B38-BB8C-6A710760CB36}" srcOrd="4" destOrd="0" presId="urn:microsoft.com/office/officeart/2018/2/layout/IconVerticalSolidList"/>
    <dgm:cxn modelId="{12BDF77A-6370-47BD-9C6E-080600F3B2BD}" type="presParOf" srcId="{A52BC872-9528-4B38-BB8C-6A710760CB36}" destId="{A587A1BF-27CF-4BA1-994A-E418805FBEC0}" srcOrd="0" destOrd="0" presId="urn:microsoft.com/office/officeart/2018/2/layout/IconVerticalSolidList"/>
    <dgm:cxn modelId="{0E2A1CC8-0C84-4063-A782-BC3B5FF4F8F6}" type="presParOf" srcId="{A52BC872-9528-4B38-BB8C-6A710760CB36}" destId="{74E9F2ED-E37E-47E7-993A-046DFCC5A97C}" srcOrd="1" destOrd="0" presId="urn:microsoft.com/office/officeart/2018/2/layout/IconVerticalSolidList"/>
    <dgm:cxn modelId="{B3F081A1-E1A0-4485-81A4-6A45EF10A961}" type="presParOf" srcId="{A52BC872-9528-4B38-BB8C-6A710760CB36}" destId="{E62FB890-9129-4BD0-A409-4F9C8F1D6961}" srcOrd="2" destOrd="0" presId="urn:microsoft.com/office/officeart/2018/2/layout/IconVerticalSolidList"/>
    <dgm:cxn modelId="{D954C33E-B6BE-4526-A2CA-616019CD9410}" type="presParOf" srcId="{A52BC872-9528-4B38-BB8C-6A710760CB36}" destId="{F411C5AA-AF22-491F-BEAF-14C9821FAD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1D4678-95C9-4D9F-848F-2D2992A3324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DBE2C7-F833-418A-B87E-C8A2504C059C}">
      <dgm:prSet/>
      <dgm:spPr/>
      <dgm:t>
        <a:bodyPr/>
        <a:lstStyle/>
        <a:p>
          <a:pPr>
            <a:defRPr b="1"/>
          </a:pPr>
          <a:r>
            <a:rPr lang="en-US" b="0" i="0"/>
            <a:t>Recommendations</a:t>
          </a:r>
          <a:endParaRPr lang="en-US"/>
        </a:p>
      </dgm:t>
    </dgm:pt>
    <dgm:pt modelId="{AC021E47-ED45-4E6B-86B0-B1E37FE81691}" type="parTrans" cxnId="{90270AFF-469B-4972-9F13-679263D79811}">
      <dgm:prSet/>
      <dgm:spPr/>
      <dgm:t>
        <a:bodyPr/>
        <a:lstStyle/>
        <a:p>
          <a:endParaRPr lang="en-US"/>
        </a:p>
      </dgm:t>
    </dgm:pt>
    <dgm:pt modelId="{5779EBA9-9162-461A-AFC0-25BE9AEB60BE}" type="sibTrans" cxnId="{90270AFF-469B-4972-9F13-679263D79811}">
      <dgm:prSet/>
      <dgm:spPr/>
      <dgm:t>
        <a:bodyPr/>
        <a:lstStyle/>
        <a:p>
          <a:endParaRPr lang="en-US"/>
        </a:p>
      </dgm:t>
    </dgm:pt>
    <dgm:pt modelId="{4E343BF5-AF55-4056-BBA1-464E3ECA4593}">
      <dgm:prSet/>
      <dgm:spPr/>
      <dgm:t>
        <a:bodyPr/>
        <a:lstStyle/>
        <a:p>
          <a:pPr algn="l"/>
          <a:r>
            <a:rPr lang="en-US" b="0" i="0"/>
            <a:t>Deployment</a:t>
          </a:r>
          <a:endParaRPr lang="en-US"/>
        </a:p>
      </dgm:t>
    </dgm:pt>
    <dgm:pt modelId="{75175976-0E66-4EAC-9D75-027EF6BCB6FE}" type="parTrans" cxnId="{AE83683B-AA04-4247-9064-EC251414D332}">
      <dgm:prSet/>
      <dgm:spPr/>
      <dgm:t>
        <a:bodyPr/>
        <a:lstStyle/>
        <a:p>
          <a:endParaRPr lang="en-US"/>
        </a:p>
      </dgm:t>
    </dgm:pt>
    <dgm:pt modelId="{B13B63EC-27C1-4214-85C2-F31872C4DFB3}" type="sibTrans" cxnId="{AE83683B-AA04-4247-9064-EC251414D332}">
      <dgm:prSet/>
      <dgm:spPr/>
      <dgm:t>
        <a:bodyPr/>
        <a:lstStyle/>
        <a:p>
          <a:endParaRPr lang="en-US"/>
        </a:p>
      </dgm:t>
    </dgm:pt>
    <dgm:pt modelId="{738C5D92-C4A1-4B50-AFF7-A406ED78E77B}">
      <dgm:prSet/>
      <dgm:spPr/>
      <dgm:t>
        <a:bodyPr/>
        <a:lstStyle/>
        <a:p>
          <a:pPr algn="l"/>
          <a:r>
            <a:rPr lang="en-US" b="0" i="0" dirty="0"/>
            <a:t>Ethical challenges</a:t>
          </a:r>
          <a:endParaRPr lang="en-US" dirty="0"/>
        </a:p>
      </dgm:t>
    </dgm:pt>
    <dgm:pt modelId="{9F8EA999-4FEE-4E15-A470-D1723AF36F18}" type="parTrans" cxnId="{AD1CD205-38D3-4968-90DC-C9139024AAF6}">
      <dgm:prSet/>
      <dgm:spPr/>
      <dgm:t>
        <a:bodyPr/>
        <a:lstStyle/>
        <a:p>
          <a:endParaRPr lang="en-US"/>
        </a:p>
      </dgm:t>
    </dgm:pt>
    <dgm:pt modelId="{407A294E-694D-4181-B4EB-D11EF3470F2E}" type="sibTrans" cxnId="{AD1CD205-38D3-4968-90DC-C9139024AAF6}">
      <dgm:prSet/>
      <dgm:spPr/>
      <dgm:t>
        <a:bodyPr/>
        <a:lstStyle/>
        <a:p>
          <a:endParaRPr lang="en-US"/>
        </a:p>
      </dgm:t>
    </dgm:pt>
    <dgm:pt modelId="{EA5A4A1D-B51C-425E-BC1A-3DEE86FFC7DD}">
      <dgm:prSet/>
      <dgm:spPr/>
      <dgm:t>
        <a:bodyPr/>
        <a:lstStyle/>
        <a:p>
          <a:pPr algn="l"/>
          <a:r>
            <a:rPr lang="en-US" b="0" i="0"/>
            <a:t>Training for end users</a:t>
          </a:r>
          <a:endParaRPr lang="en-US"/>
        </a:p>
      </dgm:t>
    </dgm:pt>
    <dgm:pt modelId="{58FC6980-1E82-48D8-9691-8BF484AE8B59}" type="parTrans" cxnId="{6CC0A127-1007-419F-BD38-E7DBD6CC80B3}">
      <dgm:prSet/>
      <dgm:spPr/>
      <dgm:t>
        <a:bodyPr/>
        <a:lstStyle/>
        <a:p>
          <a:endParaRPr lang="en-US"/>
        </a:p>
      </dgm:t>
    </dgm:pt>
    <dgm:pt modelId="{D5C0307C-61EE-451E-9628-464F40AD3E4B}" type="sibTrans" cxnId="{6CC0A127-1007-419F-BD38-E7DBD6CC80B3}">
      <dgm:prSet/>
      <dgm:spPr/>
      <dgm:t>
        <a:bodyPr/>
        <a:lstStyle/>
        <a:p>
          <a:endParaRPr lang="en-US"/>
        </a:p>
      </dgm:t>
    </dgm:pt>
    <dgm:pt modelId="{B6B8486A-17C6-4440-B04D-C464EF333BA4}">
      <dgm:prSet/>
      <dgm:spPr/>
      <dgm:t>
        <a:bodyPr/>
        <a:lstStyle/>
        <a:p>
          <a:pPr algn="l"/>
          <a:r>
            <a:rPr lang="en-US" b="0" i="0"/>
            <a:t>Feedback</a:t>
          </a:r>
          <a:endParaRPr lang="en-US"/>
        </a:p>
      </dgm:t>
    </dgm:pt>
    <dgm:pt modelId="{555A80D9-E3ED-4249-9A4E-A5904EBFF615}" type="parTrans" cxnId="{CAD4FE1B-B06B-4867-ABDA-9B5068F78B95}">
      <dgm:prSet/>
      <dgm:spPr/>
      <dgm:t>
        <a:bodyPr/>
        <a:lstStyle/>
        <a:p>
          <a:endParaRPr lang="en-US"/>
        </a:p>
      </dgm:t>
    </dgm:pt>
    <dgm:pt modelId="{FC642CEC-C474-4482-AC68-FACBB8BCC34C}" type="sibTrans" cxnId="{CAD4FE1B-B06B-4867-ABDA-9B5068F78B95}">
      <dgm:prSet/>
      <dgm:spPr/>
      <dgm:t>
        <a:bodyPr/>
        <a:lstStyle/>
        <a:p>
          <a:endParaRPr lang="en-US"/>
        </a:p>
      </dgm:t>
    </dgm:pt>
    <dgm:pt modelId="{5C410F31-0480-4CD5-98A7-E16D86131A5F}">
      <dgm:prSet/>
      <dgm:spPr/>
      <dgm:t>
        <a:bodyPr/>
        <a:lstStyle/>
        <a:p>
          <a:pPr>
            <a:defRPr b="1"/>
          </a:pPr>
          <a:r>
            <a:rPr lang="en-US" b="0" i="0"/>
            <a:t>Next steps</a:t>
          </a:r>
          <a:endParaRPr lang="en-US"/>
        </a:p>
      </dgm:t>
    </dgm:pt>
    <dgm:pt modelId="{11BEE0A6-6E06-43E6-97C7-B2F3BFC90273}" type="parTrans" cxnId="{7CB0145E-C288-4890-9A4B-6B2E63ECF0A7}">
      <dgm:prSet/>
      <dgm:spPr/>
      <dgm:t>
        <a:bodyPr/>
        <a:lstStyle/>
        <a:p>
          <a:endParaRPr lang="en-US"/>
        </a:p>
      </dgm:t>
    </dgm:pt>
    <dgm:pt modelId="{C0652497-3EBC-43D7-8EA1-AF88D16A4765}" type="sibTrans" cxnId="{7CB0145E-C288-4890-9A4B-6B2E63ECF0A7}">
      <dgm:prSet/>
      <dgm:spPr/>
      <dgm:t>
        <a:bodyPr/>
        <a:lstStyle/>
        <a:p>
          <a:endParaRPr lang="en-US"/>
        </a:p>
      </dgm:t>
    </dgm:pt>
    <dgm:pt modelId="{830AF0CD-58A1-4B79-93FE-0A99CFDFDBD0}">
      <dgm:prSet/>
      <dgm:spPr/>
      <dgm:t>
        <a:bodyPr/>
        <a:lstStyle/>
        <a:p>
          <a:pPr algn="l">
            <a:buFont typeface="Wingdings" panose="05000000000000000000" pitchFamily="2" charset="2"/>
            <a:buChar char="§"/>
          </a:pPr>
          <a:r>
            <a:rPr lang="en-US" b="0" i="0" dirty="0"/>
            <a:t>Model accuracy improvement with further training including more images of the ‘Sad’ and ‘Neutral’ Classes</a:t>
          </a:r>
          <a:endParaRPr lang="en-US" dirty="0"/>
        </a:p>
      </dgm:t>
    </dgm:pt>
    <dgm:pt modelId="{4AB145CE-F667-4489-8D7C-706A9A7BC7D0}" type="parTrans" cxnId="{7F4BB350-0A69-4278-8082-86E70D122292}">
      <dgm:prSet/>
      <dgm:spPr/>
      <dgm:t>
        <a:bodyPr/>
        <a:lstStyle/>
        <a:p>
          <a:endParaRPr lang="en-US"/>
        </a:p>
      </dgm:t>
    </dgm:pt>
    <dgm:pt modelId="{6EF90001-E2E5-42BA-9C56-E0A1C838389D}" type="sibTrans" cxnId="{7F4BB350-0A69-4278-8082-86E70D122292}">
      <dgm:prSet/>
      <dgm:spPr/>
      <dgm:t>
        <a:bodyPr/>
        <a:lstStyle/>
        <a:p>
          <a:endParaRPr lang="en-US"/>
        </a:p>
      </dgm:t>
    </dgm:pt>
    <dgm:pt modelId="{948DE774-4E24-4AFD-9968-481476B975CA}">
      <dgm:prSet/>
      <dgm:spPr/>
      <dgm:t>
        <a:bodyPr/>
        <a:lstStyle/>
        <a:p>
          <a:pPr algn="l">
            <a:buFont typeface="Wingdings" panose="05000000000000000000" pitchFamily="2" charset="2"/>
            <a:buChar char="§"/>
          </a:pPr>
          <a:r>
            <a:rPr lang="en-US" b="0" i="0" dirty="0"/>
            <a:t>Increasing the number of fully connected layers could increase performance</a:t>
          </a:r>
          <a:endParaRPr lang="en-US" dirty="0"/>
        </a:p>
      </dgm:t>
    </dgm:pt>
    <dgm:pt modelId="{6F7BBE76-EF8C-44C5-A0D3-B4A419084C59}" type="parTrans" cxnId="{8C3E2E64-9855-4BD1-8892-B8E43466B96A}">
      <dgm:prSet/>
      <dgm:spPr/>
      <dgm:t>
        <a:bodyPr/>
        <a:lstStyle/>
        <a:p>
          <a:endParaRPr lang="en-US"/>
        </a:p>
      </dgm:t>
    </dgm:pt>
    <dgm:pt modelId="{DD463FF6-84EA-4A4C-AE69-6414F3BEB63F}" type="sibTrans" cxnId="{8C3E2E64-9855-4BD1-8892-B8E43466B96A}">
      <dgm:prSet/>
      <dgm:spPr/>
      <dgm:t>
        <a:bodyPr/>
        <a:lstStyle/>
        <a:p>
          <a:endParaRPr lang="en-US"/>
        </a:p>
      </dgm:t>
    </dgm:pt>
    <dgm:pt modelId="{D3E7F34C-9A80-4E66-816A-C17B7089145B}">
      <dgm:prSet/>
      <dgm:spPr/>
      <dgm:t>
        <a:bodyPr/>
        <a:lstStyle/>
        <a:p>
          <a:pPr algn="l">
            <a:buFont typeface="Wingdings" panose="05000000000000000000" pitchFamily="2" charset="2"/>
            <a:buChar char="§"/>
          </a:pPr>
          <a:r>
            <a:rPr lang="en-US" b="0" i="0" dirty="0"/>
            <a:t>Expanding to other emotions like “Angry” “Disgust”</a:t>
          </a:r>
          <a:endParaRPr lang="en-US" dirty="0"/>
        </a:p>
      </dgm:t>
    </dgm:pt>
    <dgm:pt modelId="{AE4365C5-0F46-4358-9C6E-6F82937E45A7}" type="parTrans" cxnId="{BC455E7C-8E6D-41E2-B611-088ACD81312F}">
      <dgm:prSet/>
      <dgm:spPr/>
      <dgm:t>
        <a:bodyPr/>
        <a:lstStyle/>
        <a:p>
          <a:endParaRPr lang="en-US"/>
        </a:p>
      </dgm:t>
    </dgm:pt>
    <dgm:pt modelId="{9662EEA6-BE25-445A-BFDF-D1A330D10F2B}" type="sibTrans" cxnId="{BC455E7C-8E6D-41E2-B611-088ACD81312F}">
      <dgm:prSet/>
      <dgm:spPr/>
      <dgm:t>
        <a:bodyPr/>
        <a:lstStyle/>
        <a:p>
          <a:endParaRPr lang="en-US"/>
        </a:p>
      </dgm:t>
    </dgm:pt>
    <dgm:pt modelId="{8CC9DA28-E00A-4194-B4E2-A66BB693E89F}" type="pres">
      <dgm:prSet presAssocID="{E51D4678-95C9-4D9F-848F-2D2992A33241}" presName="root" presStyleCnt="0">
        <dgm:presLayoutVars>
          <dgm:dir/>
          <dgm:resizeHandles val="exact"/>
        </dgm:presLayoutVars>
      </dgm:prSet>
      <dgm:spPr/>
    </dgm:pt>
    <dgm:pt modelId="{246CDFEE-2AEF-476A-86A7-ED72BA808185}" type="pres">
      <dgm:prSet presAssocID="{B8DBE2C7-F833-418A-B87E-C8A2504C059C}" presName="compNode" presStyleCnt="0"/>
      <dgm:spPr/>
    </dgm:pt>
    <dgm:pt modelId="{F76B206F-462C-4E38-B0B0-9DC33CBA1B70}" type="pres">
      <dgm:prSet presAssocID="{B8DBE2C7-F833-418A-B87E-C8A2504C059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E5021C77-8A7A-4E37-9B03-6FF4A35A69F2}" type="pres">
      <dgm:prSet presAssocID="{B8DBE2C7-F833-418A-B87E-C8A2504C059C}" presName="iconSpace" presStyleCnt="0"/>
      <dgm:spPr/>
    </dgm:pt>
    <dgm:pt modelId="{9305A6AB-E1C8-4F95-B82E-5DACA57C095C}" type="pres">
      <dgm:prSet presAssocID="{B8DBE2C7-F833-418A-B87E-C8A2504C059C}" presName="parTx" presStyleLbl="revTx" presStyleIdx="0" presStyleCnt="4">
        <dgm:presLayoutVars>
          <dgm:chMax val="0"/>
          <dgm:chPref val="0"/>
        </dgm:presLayoutVars>
      </dgm:prSet>
      <dgm:spPr/>
    </dgm:pt>
    <dgm:pt modelId="{AF4FC469-D9D0-45DE-BE5B-2FE50E189CB5}" type="pres">
      <dgm:prSet presAssocID="{B8DBE2C7-F833-418A-B87E-C8A2504C059C}" presName="txSpace" presStyleCnt="0"/>
      <dgm:spPr/>
    </dgm:pt>
    <dgm:pt modelId="{6E2DDE48-CAB9-4301-BC6C-72101E7DC325}" type="pres">
      <dgm:prSet presAssocID="{B8DBE2C7-F833-418A-B87E-C8A2504C059C}" presName="desTx" presStyleLbl="revTx" presStyleIdx="1" presStyleCnt="4">
        <dgm:presLayoutVars/>
      </dgm:prSet>
      <dgm:spPr/>
    </dgm:pt>
    <dgm:pt modelId="{DBCDFAC2-9AD1-4BBC-B0D8-A52687920B46}" type="pres">
      <dgm:prSet presAssocID="{5779EBA9-9162-461A-AFC0-25BE9AEB60BE}" presName="sibTrans" presStyleCnt="0"/>
      <dgm:spPr/>
    </dgm:pt>
    <dgm:pt modelId="{06BAE70C-84D1-4FDF-9AD6-25400B89EF6E}" type="pres">
      <dgm:prSet presAssocID="{5C410F31-0480-4CD5-98A7-E16D86131A5F}" presName="compNode" presStyleCnt="0"/>
      <dgm:spPr/>
    </dgm:pt>
    <dgm:pt modelId="{3A64DE31-9DAC-41B0-AD81-B3FE1845D86F}" type="pres">
      <dgm:prSet presAssocID="{5C410F31-0480-4CD5-98A7-E16D86131A5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2BAD545-1873-4180-A484-7C959971F8D6}" type="pres">
      <dgm:prSet presAssocID="{5C410F31-0480-4CD5-98A7-E16D86131A5F}" presName="iconSpace" presStyleCnt="0"/>
      <dgm:spPr/>
    </dgm:pt>
    <dgm:pt modelId="{737ED1E6-CFFD-4F42-ACF2-1C269021540A}" type="pres">
      <dgm:prSet presAssocID="{5C410F31-0480-4CD5-98A7-E16D86131A5F}" presName="parTx" presStyleLbl="revTx" presStyleIdx="2" presStyleCnt="4">
        <dgm:presLayoutVars>
          <dgm:chMax val="0"/>
          <dgm:chPref val="0"/>
        </dgm:presLayoutVars>
      </dgm:prSet>
      <dgm:spPr/>
    </dgm:pt>
    <dgm:pt modelId="{A5B98F5F-13D7-48F4-8DC8-599FDF12FFA6}" type="pres">
      <dgm:prSet presAssocID="{5C410F31-0480-4CD5-98A7-E16D86131A5F}" presName="txSpace" presStyleCnt="0"/>
      <dgm:spPr/>
    </dgm:pt>
    <dgm:pt modelId="{4F2D3A3D-DD35-4C6C-9C9C-E95750C20E38}" type="pres">
      <dgm:prSet presAssocID="{5C410F31-0480-4CD5-98A7-E16D86131A5F}" presName="desTx" presStyleLbl="revTx" presStyleIdx="3" presStyleCnt="4">
        <dgm:presLayoutVars/>
      </dgm:prSet>
      <dgm:spPr/>
    </dgm:pt>
  </dgm:ptLst>
  <dgm:cxnLst>
    <dgm:cxn modelId="{503DF803-4017-4D1F-8713-04B1783496E8}" type="presOf" srcId="{D3E7F34C-9A80-4E66-816A-C17B7089145B}" destId="{4F2D3A3D-DD35-4C6C-9C9C-E95750C20E38}" srcOrd="0" destOrd="2" presId="urn:microsoft.com/office/officeart/2018/5/layout/CenteredIconLabelDescriptionList"/>
    <dgm:cxn modelId="{AD1CD205-38D3-4968-90DC-C9139024AAF6}" srcId="{B8DBE2C7-F833-418A-B87E-C8A2504C059C}" destId="{738C5D92-C4A1-4B50-AFF7-A406ED78E77B}" srcOrd="1" destOrd="0" parTransId="{9F8EA999-4FEE-4E15-A470-D1723AF36F18}" sibTransId="{407A294E-694D-4181-B4EB-D11EF3470F2E}"/>
    <dgm:cxn modelId="{CAD4FE1B-B06B-4867-ABDA-9B5068F78B95}" srcId="{B8DBE2C7-F833-418A-B87E-C8A2504C059C}" destId="{B6B8486A-17C6-4440-B04D-C464EF333BA4}" srcOrd="3" destOrd="0" parTransId="{555A80D9-E3ED-4249-9A4E-A5904EBFF615}" sibTransId="{FC642CEC-C474-4482-AC68-FACBB8BCC34C}"/>
    <dgm:cxn modelId="{6CC0A127-1007-419F-BD38-E7DBD6CC80B3}" srcId="{B8DBE2C7-F833-418A-B87E-C8A2504C059C}" destId="{EA5A4A1D-B51C-425E-BC1A-3DEE86FFC7DD}" srcOrd="2" destOrd="0" parTransId="{58FC6980-1E82-48D8-9691-8BF484AE8B59}" sibTransId="{D5C0307C-61EE-451E-9628-464F40AD3E4B}"/>
    <dgm:cxn modelId="{AE83683B-AA04-4247-9064-EC251414D332}" srcId="{B8DBE2C7-F833-418A-B87E-C8A2504C059C}" destId="{4E343BF5-AF55-4056-BBA1-464E3ECA4593}" srcOrd="0" destOrd="0" parTransId="{75175976-0E66-4EAC-9D75-027EF6BCB6FE}" sibTransId="{B13B63EC-27C1-4214-85C2-F31872C4DFB3}"/>
    <dgm:cxn modelId="{7CB0145E-C288-4890-9A4B-6B2E63ECF0A7}" srcId="{E51D4678-95C9-4D9F-848F-2D2992A33241}" destId="{5C410F31-0480-4CD5-98A7-E16D86131A5F}" srcOrd="1" destOrd="0" parTransId="{11BEE0A6-6E06-43E6-97C7-B2F3BFC90273}" sibTransId="{C0652497-3EBC-43D7-8EA1-AF88D16A4765}"/>
    <dgm:cxn modelId="{8C3E2E64-9855-4BD1-8892-B8E43466B96A}" srcId="{5C410F31-0480-4CD5-98A7-E16D86131A5F}" destId="{948DE774-4E24-4AFD-9968-481476B975CA}" srcOrd="1" destOrd="0" parTransId="{6F7BBE76-EF8C-44C5-A0D3-B4A419084C59}" sibTransId="{DD463FF6-84EA-4A4C-AE69-6414F3BEB63F}"/>
    <dgm:cxn modelId="{7F4BB350-0A69-4278-8082-86E70D122292}" srcId="{5C410F31-0480-4CD5-98A7-E16D86131A5F}" destId="{830AF0CD-58A1-4B79-93FE-0A99CFDFDBD0}" srcOrd="0" destOrd="0" parTransId="{4AB145CE-F667-4489-8D7C-706A9A7BC7D0}" sibTransId="{6EF90001-E2E5-42BA-9C56-E0A1C838389D}"/>
    <dgm:cxn modelId="{4121C370-597A-4CFF-AC3A-D75AD7827604}" type="presOf" srcId="{B6B8486A-17C6-4440-B04D-C464EF333BA4}" destId="{6E2DDE48-CAB9-4301-BC6C-72101E7DC325}" srcOrd="0" destOrd="3" presId="urn:microsoft.com/office/officeart/2018/5/layout/CenteredIconLabelDescriptionList"/>
    <dgm:cxn modelId="{BC455E7C-8E6D-41E2-B611-088ACD81312F}" srcId="{5C410F31-0480-4CD5-98A7-E16D86131A5F}" destId="{D3E7F34C-9A80-4E66-816A-C17B7089145B}" srcOrd="2" destOrd="0" parTransId="{AE4365C5-0F46-4358-9C6E-6F82937E45A7}" sibTransId="{9662EEA6-BE25-445A-BFDF-D1A330D10F2B}"/>
    <dgm:cxn modelId="{23D00682-078A-4275-B115-E5A6642C9E1C}" type="presOf" srcId="{4E343BF5-AF55-4056-BBA1-464E3ECA4593}" destId="{6E2DDE48-CAB9-4301-BC6C-72101E7DC325}" srcOrd="0" destOrd="0" presId="urn:microsoft.com/office/officeart/2018/5/layout/CenteredIconLabelDescriptionList"/>
    <dgm:cxn modelId="{C02B8BB5-AD14-4F8B-9B64-B43AF0717258}" type="presOf" srcId="{830AF0CD-58A1-4B79-93FE-0A99CFDFDBD0}" destId="{4F2D3A3D-DD35-4C6C-9C9C-E95750C20E38}" srcOrd="0" destOrd="0" presId="urn:microsoft.com/office/officeart/2018/5/layout/CenteredIconLabelDescriptionList"/>
    <dgm:cxn modelId="{320F5FC1-FF31-48AA-AACA-19D28EC4EF96}" type="presOf" srcId="{738C5D92-C4A1-4B50-AFF7-A406ED78E77B}" destId="{6E2DDE48-CAB9-4301-BC6C-72101E7DC325}" srcOrd="0" destOrd="1" presId="urn:microsoft.com/office/officeart/2018/5/layout/CenteredIconLabelDescriptionList"/>
    <dgm:cxn modelId="{60FAE2CA-F16F-4A9A-A702-177655600319}" type="presOf" srcId="{5C410F31-0480-4CD5-98A7-E16D86131A5F}" destId="{737ED1E6-CFFD-4F42-ACF2-1C269021540A}" srcOrd="0" destOrd="0" presId="urn:microsoft.com/office/officeart/2018/5/layout/CenteredIconLabelDescriptionList"/>
    <dgm:cxn modelId="{7AE013CC-E53B-440B-A86B-87362F20403B}" type="presOf" srcId="{B8DBE2C7-F833-418A-B87E-C8A2504C059C}" destId="{9305A6AB-E1C8-4F95-B82E-5DACA57C095C}" srcOrd="0" destOrd="0" presId="urn:microsoft.com/office/officeart/2018/5/layout/CenteredIconLabelDescriptionList"/>
    <dgm:cxn modelId="{4A7C9DEA-CE8C-4ECB-84E2-DB1038BB926A}" type="presOf" srcId="{EA5A4A1D-B51C-425E-BC1A-3DEE86FFC7DD}" destId="{6E2DDE48-CAB9-4301-BC6C-72101E7DC325}" srcOrd="0" destOrd="2" presId="urn:microsoft.com/office/officeart/2018/5/layout/CenteredIconLabelDescriptionList"/>
    <dgm:cxn modelId="{3D650BF0-5228-4599-8BCB-E340A0822E18}" type="presOf" srcId="{E51D4678-95C9-4D9F-848F-2D2992A33241}" destId="{8CC9DA28-E00A-4194-B4E2-A66BB693E89F}" srcOrd="0" destOrd="0" presId="urn:microsoft.com/office/officeart/2018/5/layout/CenteredIconLabelDescriptionList"/>
    <dgm:cxn modelId="{D248DDFD-1FB8-47A8-95FE-D40BD2D4EECE}" type="presOf" srcId="{948DE774-4E24-4AFD-9968-481476B975CA}" destId="{4F2D3A3D-DD35-4C6C-9C9C-E95750C20E38}" srcOrd="0" destOrd="1" presId="urn:microsoft.com/office/officeart/2018/5/layout/CenteredIconLabelDescriptionList"/>
    <dgm:cxn modelId="{90270AFF-469B-4972-9F13-679263D79811}" srcId="{E51D4678-95C9-4D9F-848F-2D2992A33241}" destId="{B8DBE2C7-F833-418A-B87E-C8A2504C059C}" srcOrd="0" destOrd="0" parTransId="{AC021E47-ED45-4E6B-86B0-B1E37FE81691}" sibTransId="{5779EBA9-9162-461A-AFC0-25BE9AEB60BE}"/>
    <dgm:cxn modelId="{8C3591F6-BE3E-49F0-88D2-C629CBBFCC7E}" type="presParOf" srcId="{8CC9DA28-E00A-4194-B4E2-A66BB693E89F}" destId="{246CDFEE-2AEF-476A-86A7-ED72BA808185}" srcOrd="0" destOrd="0" presId="urn:microsoft.com/office/officeart/2018/5/layout/CenteredIconLabelDescriptionList"/>
    <dgm:cxn modelId="{796A8B2A-EEB9-41EB-90D1-D2224D506CDD}" type="presParOf" srcId="{246CDFEE-2AEF-476A-86A7-ED72BA808185}" destId="{F76B206F-462C-4E38-B0B0-9DC33CBA1B70}" srcOrd="0" destOrd="0" presId="urn:microsoft.com/office/officeart/2018/5/layout/CenteredIconLabelDescriptionList"/>
    <dgm:cxn modelId="{8D1B689C-3BF4-4B6C-A6D5-470CE271146D}" type="presParOf" srcId="{246CDFEE-2AEF-476A-86A7-ED72BA808185}" destId="{E5021C77-8A7A-4E37-9B03-6FF4A35A69F2}" srcOrd="1" destOrd="0" presId="urn:microsoft.com/office/officeart/2018/5/layout/CenteredIconLabelDescriptionList"/>
    <dgm:cxn modelId="{8BB1074C-4D39-4A95-A930-D2B8922CEFDA}" type="presParOf" srcId="{246CDFEE-2AEF-476A-86A7-ED72BA808185}" destId="{9305A6AB-E1C8-4F95-B82E-5DACA57C095C}" srcOrd="2" destOrd="0" presId="urn:microsoft.com/office/officeart/2018/5/layout/CenteredIconLabelDescriptionList"/>
    <dgm:cxn modelId="{5429344E-CFF1-45AD-AD5C-C8934D7FF458}" type="presParOf" srcId="{246CDFEE-2AEF-476A-86A7-ED72BA808185}" destId="{AF4FC469-D9D0-45DE-BE5B-2FE50E189CB5}" srcOrd="3" destOrd="0" presId="urn:microsoft.com/office/officeart/2018/5/layout/CenteredIconLabelDescriptionList"/>
    <dgm:cxn modelId="{8439C9DA-AB92-4D0E-A0E2-064DFE8CE523}" type="presParOf" srcId="{246CDFEE-2AEF-476A-86A7-ED72BA808185}" destId="{6E2DDE48-CAB9-4301-BC6C-72101E7DC325}" srcOrd="4" destOrd="0" presId="urn:microsoft.com/office/officeart/2018/5/layout/CenteredIconLabelDescriptionList"/>
    <dgm:cxn modelId="{EA7B55A5-C97B-493E-9EAC-F384EADEAAC9}" type="presParOf" srcId="{8CC9DA28-E00A-4194-B4E2-A66BB693E89F}" destId="{DBCDFAC2-9AD1-4BBC-B0D8-A52687920B46}" srcOrd="1" destOrd="0" presId="urn:microsoft.com/office/officeart/2018/5/layout/CenteredIconLabelDescriptionList"/>
    <dgm:cxn modelId="{86035805-7FB0-440D-A21F-CB6C5C03C569}" type="presParOf" srcId="{8CC9DA28-E00A-4194-B4E2-A66BB693E89F}" destId="{06BAE70C-84D1-4FDF-9AD6-25400B89EF6E}" srcOrd="2" destOrd="0" presId="urn:microsoft.com/office/officeart/2018/5/layout/CenteredIconLabelDescriptionList"/>
    <dgm:cxn modelId="{B928E30A-24FE-4B9E-9816-7FD0542A852D}" type="presParOf" srcId="{06BAE70C-84D1-4FDF-9AD6-25400B89EF6E}" destId="{3A64DE31-9DAC-41B0-AD81-B3FE1845D86F}" srcOrd="0" destOrd="0" presId="urn:microsoft.com/office/officeart/2018/5/layout/CenteredIconLabelDescriptionList"/>
    <dgm:cxn modelId="{48E508A1-296A-4E00-853E-E31D5B3FAA2D}" type="presParOf" srcId="{06BAE70C-84D1-4FDF-9AD6-25400B89EF6E}" destId="{B2BAD545-1873-4180-A484-7C959971F8D6}" srcOrd="1" destOrd="0" presId="urn:microsoft.com/office/officeart/2018/5/layout/CenteredIconLabelDescriptionList"/>
    <dgm:cxn modelId="{6FDFEAAF-58AA-49A9-9BAD-3678B032ABDB}" type="presParOf" srcId="{06BAE70C-84D1-4FDF-9AD6-25400B89EF6E}" destId="{737ED1E6-CFFD-4F42-ACF2-1C269021540A}" srcOrd="2" destOrd="0" presId="urn:microsoft.com/office/officeart/2018/5/layout/CenteredIconLabelDescriptionList"/>
    <dgm:cxn modelId="{6B900D0D-0921-48E6-A134-90EA7C3779CF}" type="presParOf" srcId="{06BAE70C-84D1-4FDF-9AD6-25400B89EF6E}" destId="{A5B98F5F-13D7-48F4-8DC8-599FDF12FFA6}" srcOrd="3" destOrd="0" presId="urn:microsoft.com/office/officeart/2018/5/layout/CenteredIconLabelDescriptionList"/>
    <dgm:cxn modelId="{F75AE45B-758E-4360-B04E-AE7EBA8DE6E0}" type="presParOf" srcId="{06BAE70C-84D1-4FDF-9AD6-25400B89EF6E}" destId="{4F2D3A3D-DD35-4C6C-9C9C-E95750C20E3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277DB-F16A-41AD-9CF9-4BD125940FD5}">
      <dsp:nvSpPr>
        <dsp:cNvPr id="0" name=""/>
        <dsp:cNvSpPr/>
      </dsp:nvSpPr>
      <dsp:spPr>
        <a:xfrm>
          <a:off x="0" y="512"/>
          <a:ext cx="8946541" cy="1198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D28E7-2C1D-4121-A647-4753D2CFB37D}">
      <dsp:nvSpPr>
        <dsp:cNvPr id="0" name=""/>
        <dsp:cNvSpPr/>
      </dsp:nvSpPr>
      <dsp:spPr>
        <a:xfrm>
          <a:off x="362520" y="270155"/>
          <a:ext cx="659128" cy="659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D9352-805F-4DB7-AA8B-C637932FFA83}">
      <dsp:nvSpPr>
        <dsp:cNvPr id="0" name=""/>
        <dsp:cNvSpPr/>
      </dsp:nvSpPr>
      <dsp:spPr>
        <a:xfrm>
          <a:off x="1384170" y="512"/>
          <a:ext cx="7562370" cy="119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32" tIns="126832" rIns="126832" bIns="1268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Training Accuracy – 74%</a:t>
          </a:r>
        </a:p>
      </dsp:txBody>
      <dsp:txXfrm>
        <a:off x="1384170" y="512"/>
        <a:ext cx="7562370" cy="1198416"/>
      </dsp:txXfrm>
    </dsp:sp>
    <dsp:sp modelId="{8537281D-93D0-454B-9C06-4EE714B2CA48}">
      <dsp:nvSpPr>
        <dsp:cNvPr id="0" name=""/>
        <dsp:cNvSpPr/>
      </dsp:nvSpPr>
      <dsp:spPr>
        <a:xfrm>
          <a:off x="0" y="1498532"/>
          <a:ext cx="8946541" cy="1198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9DBF5-3E86-4BFC-91A3-55275DB2E7B4}">
      <dsp:nvSpPr>
        <dsp:cNvPr id="0" name=""/>
        <dsp:cNvSpPr/>
      </dsp:nvSpPr>
      <dsp:spPr>
        <a:xfrm>
          <a:off x="362520" y="1768176"/>
          <a:ext cx="659128" cy="659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C3D24-DA5B-4C5C-951A-3760E1459945}">
      <dsp:nvSpPr>
        <dsp:cNvPr id="0" name=""/>
        <dsp:cNvSpPr/>
      </dsp:nvSpPr>
      <dsp:spPr>
        <a:xfrm>
          <a:off x="1384170" y="1498532"/>
          <a:ext cx="7562370" cy="119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32" tIns="126832" rIns="126832" bIns="1268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Validation Accuracy – 71%</a:t>
          </a:r>
        </a:p>
      </dsp:txBody>
      <dsp:txXfrm>
        <a:off x="1384170" y="1498532"/>
        <a:ext cx="7562370" cy="1198416"/>
      </dsp:txXfrm>
    </dsp:sp>
    <dsp:sp modelId="{A587A1BF-27CF-4BA1-994A-E418805FBEC0}">
      <dsp:nvSpPr>
        <dsp:cNvPr id="0" name=""/>
        <dsp:cNvSpPr/>
      </dsp:nvSpPr>
      <dsp:spPr>
        <a:xfrm>
          <a:off x="0" y="2996552"/>
          <a:ext cx="8946541" cy="11984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9F2ED-E37E-47E7-993A-046DFCC5A97C}">
      <dsp:nvSpPr>
        <dsp:cNvPr id="0" name=""/>
        <dsp:cNvSpPr/>
      </dsp:nvSpPr>
      <dsp:spPr>
        <a:xfrm>
          <a:off x="362520" y="3266196"/>
          <a:ext cx="659128" cy="6591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1C5AA-AF22-491F-BEAF-14C9821FAD8E}">
      <dsp:nvSpPr>
        <dsp:cNvPr id="0" name=""/>
        <dsp:cNvSpPr/>
      </dsp:nvSpPr>
      <dsp:spPr>
        <a:xfrm>
          <a:off x="1384170" y="2996552"/>
          <a:ext cx="7562370" cy="1198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32" tIns="126832" rIns="126832" bIns="12683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 Accuracy  -  77%</a:t>
          </a:r>
        </a:p>
      </dsp:txBody>
      <dsp:txXfrm>
        <a:off x="1384170" y="2996552"/>
        <a:ext cx="7562370" cy="1198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B206F-462C-4E38-B0B0-9DC33CBA1B70}">
      <dsp:nvSpPr>
        <dsp:cNvPr id="0" name=""/>
        <dsp:cNvSpPr/>
      </dsp:nvSpPr>
      <dsp:spPr>
        <a:xfrm>
          <a:off x="2160115" y="0"/>
          <a:ext cx="1509048" cy="14165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5A6AB-E1C8-4F95-B82E-5DACA57C095C}">
      <dsp:nvSpPr>
        <dsp:cNvPr id="0" name=""/>
        <dsp:cNvSpPr/>
      </dsp:nvSpPr>
      <dsp:spPr>
        <a:xfrm>
          <a:off x="758856" y="1553872"/>
          <a:ext cx="4311566" cy="607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i="0" kern="1200"/>
            <a:t>Recommendations</a:t>
          </a:r>
          <a:endParaRPr lang="en-US" sz="3600" kern="1200"/>
        </a:p>
      </dsp:txBody>
      <dsp:txXfrm>
        <a:off x="758856" y="1553872"/>
        <a:ext cx="4311566" cy="607110"/>
      </dsp:txXfrm>
    </dsp:sp>
    <dsp:sp modelId="{6E2DDE48-CAB9-4301-BC6C-72101E7DC325}">
      <dsp:nvSpPr>
        <dsp:cNvPr id="0" name=""/>
        <dsp:cNvSpPr/>
      </dsp:nvSpPr>
      <dsp:spPr>
        <a:xfrm>
          <a:off x="758856" y="2224835"/>
          <a:ext cx="4311566" cy="1179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Deployment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Ethical challenges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Training for end users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Feedback</a:t>
          </a:r>
          <a:endParaRPr lang="en-US" sz="1700" kern="1200"/>
        </a:p>
      </dsp:txBody>
      <dsp:txXfrm>
        <a:off x="758856" y="2224835"/>
        <a:ext cx="4311566" cy="1179441"/>
      </dsp:txXfrm>
    </dsp:sp>
    <dsp:sp modelId="{3A64DE31-9DAC-41B0-AD81-B3FE1845D86F}">
      <dsp:nvSpPr>
        <dsp:cNvPr id="0" name=""/>
        <dsp:cNvSpPr/>
      </dsp:nvSpPr>
      <dsp:spPr>
        <a:xfrm>
          <a:off x="7226206" y="0"/>
          <a:ext cx="1509048" cy="14165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ED1E6-CFFD-4F42-ACF2-1C269021540A}">
      <dsp:nvSpPr>
        <dsp:cNvPr id="0" name=""/>
        <dsp:cNvSpPr/>
      </dsp:nvSpPr>
      <dsp:spPr>
        <a:xfrm>
          <a:off x="5824947" y="1553872"/>
          <a:ext cx="4311566" cy="607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i="0" kern="1200"/>
            <a:t>Next steps</a:t>
          </a:r>
          <a:endParaRPr lang="en-US" sz="3600" kern="1200"/>
        </a:p>
      </dsp:txBody>
      <dsp:txXfrm>
        <a:off x="5824947" y="1553872"/>
        <a:ext cx="4311566" cy="607110"/>
      </dsp:txXfrm>
    </dsp:sp>
    <dsp:sp modelId="{4F2D3A3D-DD35-4C6C-9C9C-E95750C20E38}">
      <dsp:nvSpPr>
        <dsp:cNvPr id="0" name=""/>
        <dsp:cNvSpPr/>
      </dsp:nvSpPr>
      <dsp:spPr>
        <a:xfrm>
          <a:off x="5824947" y="2224835"/>
          <a:ext cx="4311566" cy="1179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700" b="0" i="0" kern="1200" dirty="0"/>
            <a:t>Model accuracy improvement with further training including more images of the ‘Sad’ and ‘Neutral’ Classes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700" b="0" i="0" kern="1200" dirty="0"/>
            <a:t>Increasing the number of fully connected layers could increase performance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700" b="0" i="0" kern="1200" dirty="0"/>
            <a:t>Expanding to other emotions like “Angry” “Disgust”</a:t>
          </a:r>
          <a:endParaRPr lang="en-US" sz="1700" kern="1200" dirty="0"/>
        </a:p>
      </dsp:txBody>
      <dsp:txXfrm>
        <a:off x="5824947" y="2224835"/>
        <a:ext cx="4311566" cy="1179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C6932-16BD-4DB7-811F-35538BF8759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DD9CD-33B4-4585-8896-89D2B3F6E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9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D9CD-33B4-4585-8896-89D2B3F6ED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56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DD9CD-33B4-4585-8896-89D2B3F6ED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8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98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68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72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9864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1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49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45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34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87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808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31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38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87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39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40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51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93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23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jpeg"/><Relationship Id="rId7" Type="http://schemas.openxmlformats.org/officeDocument/2006/relationships/image" Target="../media/image2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2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hyperlink" Target="https://ecsvesseltech-my.sharepoint.com/personal/office365user_ecsvesseltech_onmicrosoft_com/Documents/lemiya/MIT%20ds/ds_deeplearning_proj2/model_arch.pdf" TargetMode="External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hyperlink" Target="file:///C:\Users\WIND\Desktop\model_arch.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jpeg"/><Relationship Id="rId5" Type="http://schemas.openxmlformats.org/officeDocument/2006/relationships/image" Target="../media/image3.png"/><Relationship Id="rId10" Type="http://schemas.openxmlformats.org/officeDocument/2006/relationships/image" Target="../media/image12.jpeg"/><Relationship Id="rId4" Type="http://schemas.openxmlformats.org/officeDocument/2006/relationships/image" Target="../media/image2.png"/><Relationship Id="rId9" Type="http://schemas.openxmlformats.org/officeDocument/2006/relationships/image" Target="../media/image11.jpeg"/><Relationship Id="rId14" Type="http://schemas.openxmlformats.org/officeDocument/2006/relationships/hyperlink" Target="https://ecsvesseltech-my.sharepoint.com/personal/office365user_ecsvesseltech_onmicrosoft_com/Documents/lemiya/MIT%20ds/ds_deeplearning_proj2/model_arch_code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Phoroptor">
            <a:extLst>
              <a:ext uri="{FF2B5EF4-FFF2-40B4-BE49-F238E27FC236}">
                <a16:creationId xmlns:a16="http://schemas.microsoft.com/office/drawing/2014/main" id="{DF38B850-82BA-3358-1241-C945C5F418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620" r="-1" b="8690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1286B-EC04-5D3A-177F-29732A5FD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10407602" cy="868026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Facial Emotion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AA321-3BDE-2BC0-F794-77069B526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7" y="5722374"/>
            <a:ext cx="10407602" cy="48792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By Lemiya Rasheed</a:t>
            </a:r>
          </a:p>
        </p:txBody>
      </p:sp>
    </p:spTree>
    <p:extLst>
      <p:ext uri="{BB962C8B-B14F-4D97-AF65-F5344CB8AC3E}">
        <p14:creationId xmlns:p14="http://schemas.microsoft.com/office/powerpoint/2010/main" val="1863593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0FC4DD2-6D0B-AFE7-A463-BA46C40F1F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8" y="640081"/>
            <a:ext cx="7540101" cy="3291844"/>
          </a:xfrm>
          <a:prstGeom prst="rect">
            <a:avLst/>
          </a:prstGeom>
          <a:effectLst/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39116-37FE-7AF0-AF6F-71EEDE5D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Key Findings &amp;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7832-CDAD-A49A-E2C5-9D36F83C6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916" y="5722374"/>
            <a:ext cx="9149349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tx2">
                    <a:lumMod val="40000"/>
                    <a:lumOff val="60000"/>
                  </a:schemeClr>
                </a:solidFill>
              </a:rPr>
              <a:t>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2118778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39116-37FE-7AF0-AF6F-71EEDE5D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Key Findings &amp; Insights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 descr="A screenshot of a color chart&#10;&#10;Description automatically generated">
            <a:extLst>
              <a:ext uri="{FF2B5EF4-FFF2-40B4-BE49-F238E27FC236}">
                <a16:creationId xmlns:a16="http://schemas.microsoft.com/office/drawing/2014/main" id="{2311D686-0814-C644-A549-D1D9015131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245" y="1818394"/>
            <a:ext cx="6797383" cy="3959475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7832-CDAD-A49A-E2C5-9D36F83C6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2" y="3428998"/>
            <a:ext cx="4796941" cy="7382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780259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39116-37FE-7AF0-AF6F-71EEDE5D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Collab testing on own pics</a:t>
            </a:r>
            <a:endParaRPr lang="en-US" dirty="0"/>
          </a:p>
        </p:txBody>
      </p:sp>
      <p:pic>
        <p:nvPicPr>
          <p:cNvPr id="5" name="Content Placeholder 4" descr="A person looking up to the side&#10;&#10;Description automatically generated">
            <a:extLst>
              <a:ext uri="{FF2B5EF4-FFF2-40B4-BE49-F238E27FC236}">
                <a16:creationId xmlns:a16="http://schemas.microsoft.com/office/drawing/2014/main" id="{A287D88C-F739-3E3E-59C2-89EC5E521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219" y="4363764"/>
            <a:ext cx="2216917" cy="22169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A person wearing a hat&#10;&#10;Description automatically generated">
            <a:extLst>
              <a:ext uri="{FF2B5EF4-FFF2-40B4-BE49-F238E27FC236}">
                <a16:creationId xmlns:a16="http://schemas.microsoft.com/office/drawing/2014/main" id="{E3FEBA18-C580-931A-432B-98CA9D03D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968" y="2937607"/>
            <a:ext cx="2857500" cy="191452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A close-up of a baby crying&#10;&#10;Description automatically generated">
            <a:extLst>
              <a:ext uri="{FF2B5EF4-FFF2-40B4-BE49-F238E27FC236}">
                <a16:creationId xmlns:a16="http://schemas.microsoft.com/office/drawing/2014/main" id="{F68B1619-5C87-0B01-A137-24B1987DE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54" y="1150966"/>
            <a:ext cx="2552700" cy="19240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 descr="A person with her mouth open&#10;&#10;Description automatically generated">
            <a:extLst>
              <a:ext uri="{FF2B5EF4-FFF2-40B4-BE49-F238E27FC236}">
                <a16:creationId xmlns:a16="http://schemas.microsoft.com/office/drawing/2014/main" id="{13A8EFC2-DE67-9D92-6E7D-12E4888604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341" y="1139472"/>
            <a:ext cx="2266950" cy="19431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 descr="A close-up of a baby&#10;&#10;Description automatically generated">
            <a:extLst>
              <a:ext uri="{FF2B5EF4-FFF2-40B4-BE49-F238E27FC236}">
                <a16:creationId xmlns:a16="http://schemas.microsoft.com/office/drawing/2014/main" id="{D9DE1745-90C4-BA4B-EF31-E7ACFE515B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71" y="886004"/>
            <a:ext cx="2393402" cy="23934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 descr="A blurry image of a child&#10;&#10;Description automatically generated">
            <a:extLst>
              <a:ext uri="{FF2B5EF4-FFF2-40B4-BE49-F238E27FC236}">
                <a16:creationId xmlns:a16="http://schemas.microsoft.com/office/drawing/2014/main" id="{A88252ED-B13E-8D93-7C86-B2CF28C0E1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54" y="2830336"/>
            <a:ext cx="2749691" cy="28766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EA319290-01BF-D26F-4835-C0CDFE18F2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281" y="1184762"/>
            <a:ext cx="4570898" cy="50211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09AD26-5ED0-339D-6333-527B7BD7F08A}"/>
              </a:ext>
            </a:extLst>
          </p:cNvPr>
          <p:cNvSpPr txBox="1"/>
          <p:nvPr/>
        </p:nvSpPr>
        <p:spPr>
          <a:xfrm>
            <a:off x="4744030" y="5165556"/>
            <a:ext cx="174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HAPPY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6B0852-DE3D-E34F-F169-F1FF573B6540}"/>
              </a:ext>
            </a:extLst>
          </p:cNvPr>
          <p:cNvSpPr txBox="1"/>
          <p:nvPr/>
        </p:nvSpPr>
        <p:spPr>
          <a:xfrm>
            <a:off x="967300" y="4007075"/>
            <a:ext cx="174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NEUTRAL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F9D54-DBFD-5AD1-2AF1-2440C6231195}"/>
              </a:ext>
            </a:extLst>
          </p:cNvPr>
          <p:cNvSpPr txBox="1"/>
          <p:nvPr/>
        </p:nvSpPr>
        <p:spPr>
          <a:xfrm>
            <a:off x="4670615" y="1905062"/>
            <a:ext cx="174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NEUTRAL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C80BB4-1821-6434-633E-B00F0373FDEF}"/>
              </a:ext>
            </a:extLst>
          </p:cNvPr>
          <p:cNvSpPr txBox="1"/>
          <p:nvPr/>
        </p:nvSpPr>
        <p:spPr>
          <a:xfrm>
            <a:off x="994799" y="2147030"/>
            <a:ext cx="174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SAD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3D19A0-D0C0-5136-C629-A7678E0D601E}"/>
              </a:ext>
            </a:extLst>
          </p:cNvPr>
          <p:cNvSpPr txBox="1"/>
          <p:nvPr/>
        </p:nvSpPr>
        <p:spPr>
          <a:xfrm>
            <a:off x="3298485" y="3633259"/>
            <a:ext cx="174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F8CE49-06F2-E172-1EA9-D6F0FBC4FA2C}"/>
              </a:ext>
            </a:extLst>
          </p:cNvPr>
          <p:cNvSpPr txBox="1"/>
          <p:nvPr/>
        </p:nvSpPr>
        <p:spPr>
          <a:xfrm>
            <a:off x="2346066" y="2102697"/>
            <a:ext cx="174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SURPRISE</a:t>
            </a:r>
          </a:p>
        </p:txBody>
      </p:sp>
    </p:spTree>
    <p:extLst>
      <p:ext uri="{BB962C8B-B14F-4D97-AF65-F5344CB8AC3E}">
        <p14:creationId xmlns:p14="http://schemas.microsoft.com/office/powerpoint/2010/main" val="2374204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7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DE44-5E6D-590C-DAD2-5379B907F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en-US" dirty="0"/>
              <a:t>Other findings</a:t>
            </a:r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8EB6AF75-A89A-A6BF-8501-73B9BDD3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348" r="7090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27D63E-491C-E17C-9B34-0A90369D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>
            <a:normAutofit/>
          </a:bodyPr>
          <a:lstStyle/>
          <a:p>
            <a:r>
              <a:rPr lang="en-US" dirty="0"/>
              <a:t>Grayscale input performs best with models trained for grayscale</a:t>
            </a:r>
          </a:p>
          <a:p>
            <a:r>
              <a:rPr lang="en-US" dirty="0"/>
              <a:t>The deeper the model, better the performance(Trade off with computation time)</a:t>
            </a:r>
          </a:p>
          <a:p>
            <a:r>
              <a:rPr lang="en-US" dirty="0"/>
              <a:t>Resnet performs best among the 3 transfer learning models tried</a:t>
            </a:r>
          </a:p>
          <a:p>
            <a:r>
              <a:rPr lang="en-US" dirty="0"/>
              <a:t>As is for humans, machines find it difficult to differentiate between ‘Sad’ and ‘Neutral’ </a:t>
            </a:r>
          </a:p>
        </p:txBody>
      </p:sp>
    </p:spTree>
    <p:extLst>
      <p:ext uri="{BB962C8B-B14F-4D97-AF65-F5344CB8AC3E}">
        <p14:creationId xmlns:p14="http://schemas.microsoft.com/office/powerpoint/2010/main" val="3693891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3FF60-C8D5-3D1B-4019-7675D328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Risks &amp;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BE23C-C0E6-3E9C-937E-2B90DC2B3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23% chance of incorrect prediction</a:t>
            </a: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Computational costs</a:t>
            </a: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Major challenge of computation time while training the model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rst move of a chess game">
            <a:extLst>
              <a:ext uri="{FF2B5EF4-FFF2-40B4-BE49-F238E27FC236}">
                <a16:creationId xmlns:a16="http://schemas.microsoft.com/office/drawing/2014/main" id="{D5998F64-6F9B-48A1-ECB5-0E75F0DB94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365" r="14508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8323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3FF60-C8D5-3D1B-4019-7675D328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Recommendations &amp; Next steps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35B7C6-E00A-DE1F-BB26-BAAFB7C47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742104"/>
              </p:ext>
            </p:extLst>
          </p:nvPr>
        </p:nvGraphicFramePr>
        <p:xfrm>
          <a:off x="648314" y="2402308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20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3A241-2C71-E321-2D63-C7A13B03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FA0BDB23-D6C2-057A-E32B-F46DF16DC2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3854" y="703489"/>
            <a:ext cx="5450557" cy="5450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72452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82DA2-1974-8111-0C20-D7A0513C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524B6-0B96-4462-FB1F-05EDE0D1D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A model that can predict emotions on a human face </a:t>
            </a:r>
          </a:p>
          <a:p>
            <a:r>
              <a:rPr lang="en-US" dirty="0"/>
              <a:t>We will be looking at 4 emotions</a:t>
            </a:r>
          </a:p>
          <a:p>
            <a:pPr lvl="1"/>
            <a:r>
              <a:rPr lang="en-US" dirty="0"/>
              <a:t>Happy</a:t>
            </a:r>
          </a:p>
          <a:p>
            <a:pPr lvl="1"/>
            <a:r>
              <a:rPr lang="en-US" dirty="0"/>
              <a:t>Neutral</a:t>
            </a:r>
          </a:p>
          <a:p>
            <a:pPr lvl="1"/>
            <a:r>
              <a:rPr lang="en-US" dirty="0"/>
              <a:t>Sad</a:t>
            </a:r>
          </a:p>
          <a:p>
            <a:pPr lvl="1"/>
            <a:r>
              <a:rPr lang="en-US" dirty="0"/>
              <a:t>Surprise</a:t>
            </a:r>
          </a:p>
          <a:p>
            <a:r>
              <a:rPr lang="en-US" dirty="0"/>
              <a:t>Business Implications of Training a Machine to recognize Facial Emotions</a:t>
            </a:r>
          </a:p>
          <a:p>
            <a:pPr lvl="1"/>
            <a:r>
              <a:rPr lang="en-US" dirty="0"/>
              <a:t>Healthcare, Education, Security &amp; Surveillance, Market Research</a:t>
            </a:r>
          </a:p>
          <a:p>
            <a:pPr lvl="1"/>
            <a:r>
              <a:rPr lang="en-US" dirty="0"/>
              <a:t>Understanding Human behavior, to enable human-computer interaction</a:t>
            </a:r>
          </a:p>
        </p:txBody>
      </p:sp>
    </p:spTree>
    <p:extLst>
      <p:ext uri="{BB962C8B-B14F-4D97-AF65-F5344CB8AC3E}">
        <p14:creationId xmlns:p14="http://schemas.microsoft.com/office/powerpoint/2010/main" val="2926087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0F03B-64D2-0876-E128-DECAEF091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780DD-43DF-84B4-2F8A-76A7512A1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32" y="1499015"/>
            <a:ext cx="7270230" cy="517160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FFFF"/>
                </a:solidFill>
              </a:rPr>
              <a:t>Similar to how humans solve this problem: Spatial Hierarchies 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FFFF"/>
                </a:solidFill>
              </a:rPr>
              <a:t>Why CNNs are the best way to solve this problem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Convolutional layers help work with images (parameter sharing, filtering, pooling)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FFFF"/>
                </a:solidFill>
              </a:rPr>
              <a:t>Solution strategy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Understand the input data and apply augmentation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Start with a simple basic CNN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Proceed to adjust the hyperparameters(Trial and Improvement)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RGB vs Grayscale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Additional layers </a:t>
            </a:r>
            <a:r>
              <a:rPr lang="en-US" sz="2000">
                <a:solidFill>
                  <a:srgbClr val="FFFFFF"/>
                </a:solidFill>
              </a:rPr>
              <a:t>in basic model</a:t>
            </a:r>
            <a:endParaRPr lang="en-US" sz="20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Transfer learning techniques-VGG16,ResNet, </a:t>
            </a:r>
            <a:r>
              <a:rPr lang="en-US" sz="2000" dirty="0" err="1">
                <a:solidFill>
                  <a:srgbClr val="FFFFFF"/>
                </a:solidFill>
              </a:rPr>
              <a:t>EfficientNet</a:t>
            </a:r>
            <a:endParaRPr lang="en-US" sz="20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Improve model architecture</a:t>
            </a:r>
          </a:p>
          <a:p>
            <a:pPr>
              <a:lnSpc>
                <a:spcPct val="90000"/>
              </a:lnSpc>
            </a:pP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B14B9501-53B5-E7C7-9B35-49EFF5CDE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84" r="46007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7731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0274-A3D4-36F8-7BDA-91A88880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model performances</a:t>
            </a:r>
          </a:p>
        </p:txBody>
      </p:sp>
      <p:pic>
        <p:nvPicPr>
          <p:cNvPr id="4" name="Content Placeholder 3" descr="F1 score, Validation and Test Accuracies of different models">
            <a:extLst>
              <a:ext uri="{FF2B5EF4-FFF2-40B4-BE49-F238E27FC236}">
                <a16:creationId xmlns:a16="http://schemas.microsoft.com/office/drawing/2014/main" id="{04FB7A48-617D-E5AF-7D80-2228A080D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9" y="2885607"/>
            <a:ext cx="10929264" cy="3155429"/>
          </a:xfrm>
        </p:spPr>
      </p:pic>
    </p:spTree>
    <p:extLst>
      <p:ext uri="{BB962C8B-B14F-4D97-AF65-F5344CB8AC3E}">
        <p14:creationId xmlns:p14="http://schemas.microsoft.com/office/powerpoint/2010/main" val="2646238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90274-A3D4-36F8-7BDA-91A88880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Comparison of model performances</a:t>
            </a:r>
          </a:p>
        </p:txBody>
      </p:sp>
      <p:sp>
        <p:nvSpPr>
          <p:cNvPr id="7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Content Placeholder 6" descr="Bar graphs showing the Validation &amp; Test Accuracies and the F1 score of different models">
            <a:extLst>
              <a:ext uri="{FF2B5EF4-FFF2-40B4-BE49-F238E27FC236}">
                <a16:creationId xmlns:a16="http://schemas.microsoft.com/office/drawing/2014/main" id="{3FBBC522-F91E-1E21-1D85-A0A784C92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716" y="1517597"/>
            <a:ext cx="8264850" cy="4586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54217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530DCFF-08F5-434A-A0D5-F3E89407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4011A3A-9884-40BF-94F6-0625A0ADD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D6573690-978D-48A4-8645-0E01F8211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4B84446-184D-45CE-9532-48179EAE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9229660-8639-44E7-B486-7436516E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58084FA-40DB-44FC-94DA-93AA71CD6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Content Placeholder 8" descr="A person looking up to the side&#10;&#10;Description automatically generated">
            <a:extLst>
              <a:ext uri="{FF2B5EF4-FFF2-40B4-BE49-F238E27FC236}">
                <a16:creationId xmlns:a16="http://schemas.microsoft.com/office/drawing/2014/main" id="{4DE83A4D-BC51-DB36-E19D-CEB5BC787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9" r="14286" b="-1"/>
          <a:stretch/>
        </p:blipFill>
        <p:spPr>
          <a:xfrm>
            <a:off x="20" y="10"/>
            <a:ext cx="3048996" cy="4438518"/>
          </a:xfrm>
          <a:custGeom>
            <a:avLst/>
            <a:gdLst/>
            <a:ahLst/>
            <a:cxnLst/>
            <a:rect l="l" t="t" r="r" b="b"/>
            <a:pathLst>
              <a:path w="3049016" h="4438528">
                <a:moveTo>
                  <a:pt x="0" y="0"/>
                </a:moveTo>
                <a:lnTo>
                  <a:pt x="3049016" y="0"/>
                </a:lnTo>
                <a:lnTo>
                  <a:pt x="3049016" y="4438528"/>
                </a:lnTo>
                <a:lnTo>
                  <a:pt x="2670541" y="4405147"/>
                </a:lnTo>
                <a:lnTo>
                  <a:pt x="2302352" y="4369765"/>
                </a:lnTo>
                <a:lnTo>
                  <a:pt x="1960984" y="4331582"/>
                </a:lnTo>
                <a:lnTo>
                  <a:pt x="1640343" y="4294099"/>
                </a:lnTo>
                <a:lnTo>
                  <a:pt x="1345303" y="4256616"/>
                </a:lnTo>
                <a:lnTo>
                  <a:pt x="1074648" y="4221235"/>
                </a:lnTo>
                <a:lnTo>
                  <a:pt x="834471" y="4187605"/>
                </a:lnTo>
                <a:lnTo>
                  <a:pt x="617459" y="4155727"/>
                </a:lnTo>
                <a:lnTo>
                  <a:pt x="434584" y="4129104"/>
                </a:lnTo>
                <a:lnTo>
                  <a:pt x="280968" y="4103881"/>
                </a:lnTo>
                <a:lnTo>
                  <a:pt x="70052" y="4067800"/>
                </a:lnTo>
                <a:lnTo>
                  <a:pt x="0" y="4055859"/>
                </a:lnTo>
                <a:close/>
              </a:path>
            </a:pathLst>
          </a:custGeom>
        </p:spPr>
      </p:pic>
      <p:pic>
        <p:nvPicPr>
          <p:cNvPr id="11" name="Picture 10" descr="A person wearing a hat&#10;&#10;Description automatically generated">
            <a:extLst>
              <a:ext uri="{FF2B5EF4-FFF2-40B4-BE49-F238E27FC236}">
                <a16:creationId xmlns:a16="http://schemas.microsoft.com/office/drawing/2014/main" id="{7B2EC30A-8B32-A0F4-9F42-4AB0025CFD7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4" r="29683" b="-1"/>
          <a:stretch/>
        </p:blipFill>
        <p:spPr>
          <a:xfrm>
            <a:off x="3051826" y="10"/>
            <a:ext cx="3050799" cy="4579617"/>
          </a:xfrm>
          <a:custGeom>
            <a:avLst/>
            <a:gdLst/>
            <a:ahLst/>
            <a:cxnLst/>
            <a:rect l="l" t="t" r="r" b="b"/>
            <a:pathLst>
              <a:path w="3044952" h="4579627">
                <a:moveTo>
                  <a:pt x="0" y="0"/>
                </a:moveTo>
                <a:lnTo>
                  <a:pt x="3044952" y="0"/>
                </a:lnTo>
                <a:lnTo>
                  <a:pt x="3044952" y="4579627"/>
                </a:lnTo>
                <a:lnTo>
                  <a:pt x="2865557" y="4579627"/>
                </a:lnTo>
                <a:lnTo>
                  <a:pt x="2698152" y="4576798"/>
                </a:lnTo>
                <a:lnTo>
                  <a:pt x="2454318" y="4570492"/>
                </a:lnTo>
                <a:lnTo>
                  <a:pt x="2212923" y="4564537"/>
                </a:lnTo>
                <a:lnTo>
                  <a:pt x="1976404" y="4557881"/>
                </a:lnTo>
                <a:lnTo>
                  <a:pt x="1741103" y="4547722"/>
                </a:lnTo>
                <a:lnTo>
                  <a:pt x="1509462" y="4536862"/>
                </a:lnTo>
                <a:lnTo>
                  <a:pt x="1282695" y="4527054"/>
                </a:lnTo>
                <a:lnTo>
                  <a:pt x="840137" y="4499379"/>
                </a:lnTo>
                <a:lnTo>
                  <a:pt x="415866" y="4469954"/>
                </a:lnTo>
                <a:lnTo>
                  <a:pt x="8663" y="4439126"/>
                </a:lnTo>
                <a:lnTo>
                  <a:pt x="0" y="4438362"/>
                </a:lnTo>
                <a:close/>
              </a:path>
            </a:pathLst>
          </a:custGeom>
        </p:spPr>
      </p:pic>
      <p:pic>
        <p:nvPicPr>
          <p:cNvPr id="15" name="Picture 14" descr="A person with her mouth open&#10;&#10;Description automatically generated">
            <a:extLst>
              <a:ext uri="{FF2B5EF4-FFF2-40B4-BE49-F238E27FC236}">
                <a16:creationId xmlns:a16="http://schemas.microsoft.com/office/drawing/2014/main" id="{67247EC1-A893-1623-8884-6E77B6BE5CF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8" r="21898"/>
          <a:stretch/>
        </p:blipFill>
        <p:spPr>
          <a:xfrm>
            <a:off x="6099590" y="10"/>
            <a:ext cx="3047762" cy="4579617"/>
          </a:xfrm>
          <a:custGeom>
            <a:avLst/>
            <a:gdLst/>
            <a:ahLst/>
            <a:cxnLst/>
            <a:rect l="l" t="t" r="r" b="b"/>
            <a:pathLst>
              <a:path w="3044952" h="4579627">
                <a:moveTo>
                  <a:pt x="0" y="0"/>
                </a:moveTo>
                <a:lnTo>
                  <a:pt x="3044952" y="0"/>
                </a:lnTo>
                <a:lnTo>
                  <a:pt x="3044952" y="4477424"/>
                </a:lnTo>
                <a:lnTo>
                  <a:pt x="2783620" y="4497628"/>
                </a:lnTo>
                <a:lnTo>
                  <a:pt x="2511745" y="4514092"/>
                </a:lnTo>
                <a:lnTo>
                  <a:pt x="2241090" y="4531258"/>
                </a:lnTo>
                <a:lnTo>
                  <a:pt x="1972872" y="4545620"/>
                </a:lnTo>
                <a:lnTo>
                  <a:pt x="1707093" y="4555779"/>
                </a:lnTo>
                <a:lnTo>
                  <a:pt x="1441314" y="4564537"/>
                </a:lnTo>
                <a:lnTo>
                  <a:pt x="1177974" y="4572944"/>
                </a:lnTo>
                <a:lnTo>
                  <a:pt x="918291" y="4576798"/>
                </a:lnTo>
                <a:lnTo>
                  <a:pt x="743501" y="4579627"/>
                </a:lnTo>
                <a:lnTo>
                  <a:pt x="0" y="4579627"/>
                </a:lnTo>
                <a:close/>
              </a:path>
            </a:pathLst>
          </a:custGeom>
        </p:spPr>
      </p:pic>
      <p:pic>
        <p:nvPicPr>
          <p:cNvPr id="13" name="Picture 12" descr="A close-up of a baby crying&#10;&#10;Description automatically generated">
            <a:extLst>
              <a:ext uri="{FF2B5EF4-FFF2-40B4-BE49-F238E27FC236}">
                <a16:creationId xmlns:a16="http://schemas.microsoft.com/office/drawing/2014/main" id="{BFFE1568-447D-3455-C43C-B39ED0F7D4E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5" r="31088" b="1"/>
          <a:stretch/>
        </p:blipFill>
        <p:spPr>
          <a:xfrm>
            <a:off x="9147352" y="10"/>
            <a:ext cx="3044648" cy="4477100"/>
          </a:xfrm>
          <a:custGeom>
            <a:avLst/>
            <a:gdLst/>
            <a:ahLst/>
            <a:cxnLst/>
            <a:rect l="l" t="t" r="r" b="b"/>
            <a:pathLst>
              <a:path w="3044648" h="4477110">
                <a:moveTo>
                  <a:pt x="0" y="0"/>
                </a:moveTo>
                <a:lnTo>
                  <a:pt x="3044648" y="0"/>
                </a:lnTo>
                <a:lnTo>
                  <a:pt x="3044648" y="4057991"/>
                </a:lnTo>
                <a:lnTo>
                  <a:pt x="2767898" y="4110187"/>
                </a:lnTo>
                <a:lnTo>
                  <a:pt x="2492365" y="4159931"/>
                </a:lnTo>
                <a:lnTo>
                  <a:pt x="2215614" y="4208624"/>
                </a:lnTo>
                <a:lnTo>
                  <a:pt x="1937643" y="4250310"/>
                </a:lnTo>
                <a:lnTo>
                  <a:pt x="1660892" y="4292347"/>
                </a:lnTo>
                <a:lnTo>
                  <a:pt x="1382921" y="4331582"/>
                </a:lnTo>
                <a:lnTo>
                  <a:pt x="1108608" y="4365211"/>
                </a:lnTo>
                <a:lnTo>
                  <a:pt x="830637" y="4397089"/>
                </a:lnTo>
                <a:lnTo>
                  <a:pt x="553886" y="4426165"/>
                </a:lnTo>
                <a:lnTo>
                  <a:pt x="282011" y="4451387"/>
                </a:lnTo>
                <a:lnTo>
                  <a:pt x="6479" y="4476609"/>
                </a:lnTo>
                <a:lnTo>
                  <a:pt x="0" y="4477110"/>
                </a:lnTo>
                <a:close/>
              </a:path>
            </a:pathLst>
          </a:custGeom>
        </p:spPr>
      </p:pic>
      <p:sp>
        <p:nvSpPr>
          <p:cNvPr id="3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90274-A3D4-36F8-7BDA-91A88880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hlinkClick r:id="rId1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Final architecture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361EBD-FD39-8E91-174C-09F81A919F89}"/>
              </a:ext>
            </a:extLst>
          </p:cNvPr>
          <p:cNvSpPr txBox="1"/>
          <p:nvPr/>
        </p:nvSpPr>
        <p:spPr>
          <a:xfrm>
            <a:off x="636916" y="5722372"/>
            <a:ext cx="418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13"/>
              </a:rPr>
              <a:t>Arch_view1</a:t>
            </a:r>
            <a:endParaRPr lang="en-US" dirty="0"/>
          </a:p>
          <a:p>
            <a:r>
              <a:rPr lang="en-US" dirty="0">
                <a:hlinkClick r:id="rId14"/>
              </a:rPr>
              <a:t>Arch_view2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26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0274-A3D4-36F8-7BDA-91A88880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Parameters and Specifications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27749A-769F-10E6-CA04-FE337BEB4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Trainable parameters: </a:t>
            </a:r>
            <a:r>
              <a:rPr lang="en-US" b="1" dirty="0">
                <a:solidFill>
                  <a:schemeClr val="bg1"/>
                </a:solidFill>
              </a:rPr>
              <a:t>5,150,276</a:t>
            </a:r>
          </a:p>
          <a:p>
            <a:r>
              <a:rPr lang="en-US" dirty="0"/>
              <a:t>Non-trainable parameters: </a:t>
            </a:r>
            <a:r>
              <a:rPr lang="en-US" b="1" dirty="0">
                <a:solidFill>
                  <a:schemeClr val="bg1"/>
                </a:solidFill>
              </a:rPr>
              <a:t>18496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Training for 20 epochs</a:t>
            </a:r>
          </a:p>
          <a:p>
            <a:r>
              <a:rPr lang="en-US" dirty="0"/>
              <a:t>Adam optimizer with learning rate of 0.001</a:t>
            </a:r>
          </a:p>
          <a:p>
            <a:r>
              <a:rPr lang="en-US" dirty="0"/>
              <a:t>Accuracy is chosen as the metric to measure performance</a:t>
            </a:r>
          </a:p>
        </p:txBody>
      </p:sp>
    </p:spTree>
    <p:extLst>
      <p:ext uri="{BB962C8B-B14F-4D97-AF65-F5344CB8AC3E}">
        <p14:creationId xmlns:p14="http://schemas.microsoft.com/office/powerpoint/2010/main" val="2200155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0274-A3D4-36F8-7BDA-91A88880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performance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476D4BA-7FAD-4BDC-A23C-8C80A05A70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6469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590274-A3D4-36F8-7BDA-91A88880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Key Findings &amp; Insights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27749A-769F-10E6-CA04-FE337BEB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925" y="4588329"/>
            <a:ext cx="3352375" cy="1621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tx2">
                    <a:lumMod val="40000"/>
                    <a:lumOff val="60000"/>
                  </a:schemeClr>
                </a:solidFill>
              </a:rPr>
              <a:t>Model Accuracy vs epoch chart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A graph of training and validation&#10;&#10;Description automatically generated">
            <a:extLst>
              <a:ext uri="{FF2B5EF4-FFF2-40B4-BE49-F238E27FC236}">
                <a16:creationId xmlns:a16="http://schemas.microsoft.com/office/drawing/2014/main" id="{9DB7CF47-1793-BBF2-9DE4-FCF73C764F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951856"/>
            <a:ext cx="6270662" cy="495382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69548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3052</TotalTime>
  <Words>368</Words>
  <Application>Microsoft Office PowerPoint</Application>
  <PresentationFormat>Widescreen</PresentationFormat>
  <Paragraphs>78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Century Gothic</vt:lpstr>
      <vt:lpstr>Wingdings</vt:lpstr>
      <vt:lpstr>Wingdings 3</vt:lpstr>
      <vt:lpstr>Ion</vt:lpstr>
      <vt:lpstr>Facial Emotion Detection</vt:lpstr>
      <vt:lpstr>Problem Overview</vt:lpstr>
      <vt:lpstr>Solution Approach</vt:lpstr>
      <vt:lpstr>Comparison of model performances</vt:lpstr>
      <vt:lpstr>Comparison of model performances</vt:lpstr>
      <vt:lpstr>Final architecture</vt:lpstr>
      <vt:lpstr>Model Parameters and Specifications</vt:lpstr>
      <vt:lpstr>Final Model performance</vt:lpstr>
      <vt:lpstr>Key Findings &amp; Insights</vt:lpstr>
      <vt:lpstr>Key Findings &amp; Insights</vt:lpstr>
      <vt:lpstr>Key Findings &amp; Insights</vt:lpstr>
      <vt:lpstr>Collab testing on own pics</vt:lpstr>
      <vt:lpstr>Other findings</vt:lpstr>
      <vt:lpstr>Risks &amp; Challenges</vt:lpstr>
      <vt:lpstr>Recommendations &amp; 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Emotion Detection</dc:title>
  <dc:creator>VESSEL TECH CHILLERS AUTOMATION</dc:creator>
  <cp:lastModifiedBy>VESSEL TECH CHILLERS AUTOMATION</cp:lastModifiedBy>
  <cp:revision>1</cp:revision>
  <dcterms:created xsi:type="dcterms:W3CDTF">2024-04-04T12:54:48Z</dcterms:created>
  <dcterms:modified xsi:type="dcterms:W3CDTF">2024-04-09T10:44:51Z</dcterms:modified>
</cp:coreProperties>
</file>