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268a13c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268a13c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268a13c4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268a13c4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268a13c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268a13c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268a13c4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8268a13c4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Blueprint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Answer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How does the mileage affect the price of the used car?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How does size of the car impact the price?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How does the age of the car, condition and fuel type affect the price of the car?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Will this affect the overall demand for a used car in place of a new car for consumers?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bar chart visualization to find outliers in the data for a more accurate training and testing sample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to Use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Tableau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An analytics platform that allows for creation of visualizations from a user’s data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Used to create most visualizations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Allows for the editing of a graph’s colors, point shape, graph type and other </a:t>
            </a:r>
            <a:r>
              <a:rPr lang="en" sz="2000"/>
              <a:t>style customizations</a:t>
            </a:r>
            <a:endParaRPr sz="200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Matplotlib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A python library used to create animated and interactive visualizations 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The library will be used to create visualizations in python for the machine learning models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Elements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