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268a13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268a13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68a13c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68a13c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268a13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268a13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268a13c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268a13c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samantha.j.lemley/viz/Trial_16675235483750/Sheet1#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mileage affect the price of the used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size of the car impact the price?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age of the car, condition and fuel type affect the price of the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this affect the overall demand for a used car in place of a new car for consumers?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chart visualization to better show outliers in the data for a more accurate training and testing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showing the correlation between each feature of a car (cylinder amount, transmission type, car type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chart displaying the most </a:t>
            </a:r>
            <a:r>
              <a:rPr lang="en"/>
              <a:t>noticeable</a:t>
            </a:r>
            <a:r>
              <a:rPr lang="en"/>
              <a:t> outliers with oregon being the most pronounced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bar chart to show the relationship between various data points (fuel consumption, odometer etc.) vs. car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Bubble chart for regional differences in price vs. car featured from the previous bar chart data using cities.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Tableau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An analytics platform that allows for creation of visualizations from a user’s data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to create most visualizations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Allows for the editing of a graph’s colors, point shape, graph type and other </a:t>
            </a:r>
            <a:r>
              <a:rPr lang="en" sz="2000"/>
              <a:t>style customizations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Matplotlib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 python library used to create animated and interactive visualizations 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The library will be used to create visualizations in python for the machine learning models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Link to Interactive Dashboard: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https://public.tableau.com/app/profile/samantha.j.lemley/viz/Trial_16675235483750/Sheet1#1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