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3" r:id="rId6"/>
    <p:sldId id="281" r:id="rId7"/>
    <p:sldId id="257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59" r:id="rId18"/>
    <p:sldId id="260" r:id="rId19"/>
    <p:sldId id="262" r:id="rId20"/>
    <p:sldId id="293" r:id="rId21"/>
    <p:sldId id="294" r:id="rId22"/>
    <p:sldId id="298" r:id="rId23"/>
    <p:sldId id="295" r:id="rId24"/>
    <p:sldId id="300" r:id="rId25"/>
    <p:sldId id="301" r:id="rId26"/>
    <p:sldId id="299" r:id="rId27"/>
    <p:sldId id="296" r:id="rId28"/>
    <p:sldId id="266" r:id="rId29"/>
    <p:sldId id="261" r:id="rId30"/>
    <p:sldId id="258" r:id="rId31"/>
    <p:sldId id="263" r:id="rId32"/>
    <p:sldId id="267" r:id="rId33"/>
    <p:sldId id="264" r:id="rId34"/>
    <p:sldId id="269" r:id="rId35"/>
    <p:sldId id="302" r:id="rId36"/>
    <p:sldId id="303" r:id="rId37"/>
    <p:sldId id="304" r:id="rId38"/>
    <p:sldId id="275" r:id="rId39"/>
    <p:sldId id="270" r:id="rId40"/>
    <p:sldId id="27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Общение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Лист1!$B$2</c:f>
              <c:numCache>
                <c:formatCode>Основной</c:formatCode>
                <c:ptCount val="1"/>
                <c:pt idx="0">
                  <c:v>68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Поиск старых знакомых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Лист1!$C$2</c:f>
              <c:numCache>
                <c:formatCode>Основной</c:formatCode>
                <c:ptCount val="1"/>
                <c:pt idx="0">
                  <c:v>13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Игры и развлечения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Лист1!$D$2</c:f>
              <c:numCache>
                <c:formatCode>Основной</c:formatCode>
                <c:ptCount val="1"/>
                <c:pt idx="0">
                  <c:v>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Новые знакомства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Лист1!$E$2</c:f>
              <c:numCache>
                <c:formatCode>Основной</c:formatCode>
                <c:ptCount val="1"/>
                <c:pt idx="0">
                  <c:v>7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Следят за близкими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Лист1!$F$2</c:f>
              <c:numCache>
                <c:formatCode>Основной</c:formatCode>
                <c:ptCount val="1"/>
                <c:pt idx="0">
                  <c:v>4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Не используют соц. Сети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Лист1!$G$2</c:f>
              <c:numCache>
                <c:formatCode>Основной</c:formatCode>
                <c:ptCount val="1"/>
                <c:pt idx="0">
                  <c:v>2</c:v>
                </c:pt>
              </c:numCache>
            </c:numRef>
          </c:val>
        </c:ser>
        <c:axId val="113709824"/>
        <c:axId val="113711360"/>
      </c:barChart>
      <c:catAx>
        <c:axId val="113709824"/>
        <c:scaling>
          <c:orientation val="minMax"/>
        </c:scaling>
        <c:axPos val="b"/>
        <c:numFmt formatCode="Основной" sourceLinked="1"/>
        <c:tickLblPos val="nextTo"/>
        <c:crossAx val="113711360"/>
        <c:crosses val="autoZero"/>
        <c:auto val="1"/>
        <c:lblAlgn val="ctr"/>
        <c:lblOffset val="100"/>
      </c:catAx>
      <c:valAx>
        <c:axId val="113711360"/>
        <c:scaling>
          <c:orientation val="minMax"/>
        </c:scaling>
        <c:axPos val="l"/>
        <c:majorGridlines/>
        <c:numFmt formatCode="Основной" sourceLinked="1"/>
        <c:tickLblPos val="nextTo"/>
        <c:crossAx val="1137098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D7DC9-98E4-4A41-9397-66107980FE1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8B721CF6-5200-403F-8AFD-A881AB8DAB5A}">
      <dgm:prSet custT="1"/>
      <dgm:spPr/>
      <dgm:t>
        <a:bodyPr anchor="t"/>
        <a:lstStyle/>
        <a:p>
          <a:pPr rtl="0"/>
          <a:r>
            <a:rPr lang="ru-RU" sz="1400" dirty="0" smtClean="0"/>
            <a:t>Удобный интерфейс</a:t>
          </a:r>
          <a:endParaRPr lang="ru-RU" sz="1400" dirty="0"/>
        </a:p>
      </dgm:t>
    </dgm:pt>
    <dgm:pt modelId="{7E2CCF1D-F618-4AF9-B575-57DD91A4A5D8}" type="parTrans" cxnId="{EE9F605C-8B23-4F4C-9E84-F4C1C83E1580}">
      <dgm:prSet/>
      <dgm:spPr/>
      <dgm:t>
        <a:bodyPr/>
        <a:lstStyle/>
        <a:p>
          <a:endParaRPr lang="ru-RU"/>
        </a:p>
      </dgm:t>
    </dgm:pt>
    <dgm:pt modelId="{78240EAE-0B8C-445C-9566-D24ED3593894}" type="sibTrans" cxnId="{EE9F605C-8B23-4F4C-9E84-F4C1C83E1580}">
      <dgm:prSet/>
      <dgm:spPr/>
      <dgm:t>
        <a:bodyPr/>
        <a:lstStyle/>
        <a:p>
          <a:endParaRPr lang="ru-RU"/>
        </a:p>
      </dgm:t>
    </dgm:pt>
    <dgm:pt modelId="{A40CFFD5-2680-4E41-A31B-DE304BF44A7B}">
      <dgm:prSet/>
      <dgm:spPr/>
      <dgm:t>
        <a:bodyPr/>
        <a:lstStyle/>
        <a:p>
          <a:pPr rtl="0"/>
          <a:r>
            <a:rPr lang="ru-RU" dirty="0" smtClean="0"/>
            <a:t>Свобода самовыражения</a:t>
          </a:r>
          <a:endParaRPr lang="ru-RU" dirty="0"/>
        </a:p>
      </dgm:t>
    </dgm:pt>
    <dgm:pt modelId="{6AC9E5A8-CBAD-4FD3-8080-4931EC6FA400}" type="parTrans" cxnId="{C9D61633-225B-429C-A5AE-1AF871D308DF}">
      <dgm:prSet/>
      <dgm:spPr/>
      <dgm:t>
        <a:bodyPr/>
        <a:lstStyle/>
        <a:p>
          <a:endParaRPr lang="ru-RU"/>
        </a:p>
      </dgm:t>
    </dgm:pt>
    <dgm:pt modelId="{3AB57A1F-08A6-4E14-9D5D-3D077B6E4D12}" type="sibTrans" cxnId="{C9D61633-225B-429C-A5AE-1AF871D308DF}">
      <dgm:prSet/>
      <dgm:spPr/>
      <dgm:t>
        <a:bodyPr/>
        <a:lstStyle/>
        <a:p>
          <a:endParaRPr lang="ru-RU"/>
        </a:p>
      </dgm:t>
    </dgm:pt>
    <dgm:pt modelId="{C5D0EFA4-0A6A-483A-A79F-8FED9C6D7FF0}">
      <dgm:prSet/>
      <dgm:spPr/>
      <dgm:t>
        <a:bodyPr/>
        <a:lstStyle/>
        <a:p>
          <a:pPr rtl="0"/>
          <a:r>
            <a:rPr lang="ru-RU" dirty="0" smtClean="0"/>
            <a:t>Стабильная и быстрая работа</a:t>
          </a:r>
          <a:endParaRPr lang="ru-RU" dirty="0"/>
        </a:p>
      </dgm:t>
    </dgm:pt>
    <dgm:pt modelId="{96BC6E26-BB91-4BB5-BEA1-672E7619462C}" type="parTrans" cxnId="{04FD3E49-9C0C-4F49-A7A2-497BD8E55242}">
      <dgm:prSet/>
      <dgm:spPr/>
      <dgm:t>
        <a:bodyPr/>
        <a:lstStyle/>
        <a:p>
          <a:endParaRPr lang="ru-RU"/>
        </a:p>
      </dgm:t>
    </dgm:pt>
    <dgm:pt modelId="{FB3A7303-F28A-4817-A6F0-012C96FEB541}" type="sibTrans" cxnId="{04FD3E49-9C0C-4F49-A7A2-497BD8E55242}">
      <dgm:prSet/>
      <dgm:spPr/>
      <dgm:t>
        <a:bodyPr/>
        <a:lstStyle/>
        <a:p>
          <a:endParaRPr lang="ru-RU"/>
        </a:p>
      </dgm:t>
    </dgm:pt>
    <dgm:pt modelId="{E2C27574-65A0-4190-AA2B-4879115E9EFF}">
      <dgm:prSet custT="1"/>
      <dgm:spPr/>
      <dgm:t>
        <a:bodyPr/>
        <a:lstStyle/>
        <a:p>
          <a:pPr rtl="0"/>
          <a:r>
            <a:rPr lang="ru-RU" sz="1400" dirty="0" smtClean="0"/>
            <a:t>Новые возможности</a:t>
          </a:r>
          <a:endParaRPr lang="ru-RU" sz="1400" dirty="0"/>
        </a:p>
      </dgm:t>
    </dgm:pt>
    <dgm:pt modelId="{EFE2AFB1-4809-4235-B76D-2823E7A81041}" type="parTrans" cxnId="{73E608E9-BA7A-4F8F-8215-A2936C33B6B2}">
      <dgm:prSet/>
      <dgm:spPr/>
      <dgm:t>
        <a:bodyPr/>
        <a:lstStyle/>
        <a:p>
          <a:endParaRPr lang="ru-RU"/>
        </a:p>
      </dgm:t>
    </dgm:pt>
    <dgm:pt modelId="{B47AE62B-2C2B-4906-853D-51EEFF47EED2}" type="sibTrans" cxnId="{73E608E9-BA7A-4F8F-8215-A2936C33B6B2}">
      <dgm:prSet/>
      <dgm:spPr/>
      <dgm:t>
        <a:bodyPr/>
        <a:lstStyle/>
        <a:p>
          <a:endParaRPr lang="ru-RU"/>
        </a:p>
      </dgm:t>
    </dgm:pt>
    <dgm:pt modelId="{8AE7F27A-744C-4170-9830-29C77CD6792F}" type="pres">
      <dgm:prSet presAssocID="{82DD7DC9-98E4-4A41-9397-66107980FE1F}" presName="compositeShape" presStyleCnt="0">
        <dgm:presLayoutVars>
          <dgm:chMax val="7"/>
          <dgm:dir/>
          <dgm:resizeHandles val="exact"/>
        </dgm:presLayoutVars>
      </dgm:prSet>
      <dgm:spPr/>
    </dgm:pt>
    <dgm:pt modelId="{9D72EAA3-6B68-4CE9-A2DF-3F7AF4EF06D4}" type="pres">
      <dgm:prSet presAssocID="{8B721CF6-5200-403F-8AFD-A881AB8DAB5A}" presName="circ1" presStyleLbl="vennNode1" presStyleIdx="0" presStyleCnt="4" custLinFactNeighborX="1469" custLinFactNeighborY="14326"/>
      <dgm:spPr/>
      <dgm:t>
        <a:bodyPr/>
        <a:lstStyle/>
        <a:p>
          <a:endParaRPr lang="ru-RU"/>
        </a:p>
      </dgm:t>
    </dgm:pt>
    <dgm:pt modelId="{39EF5EEB-E468-4337-A9EC-7262EFFC297E}" type="pres">
      <dgm:prSet presAssocID="{8B721CF6-5200-403F-8AFD-A881AB8DAB5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60E326-1FB5-4CD1-AB84-24A534B60014}" type="pres">
      <dgm:prSet presAssocID="{A40CFFD5-2680-4E41-A31B-DE304BF44A7B}" presName="circ2" presStyleLbl="vennNode1" presStyleIdx="1" presStyleCnt="4" custScaleX="106730" custLinFactNeighborX="-12122" custLinFactNeighborY="-367"/>
      <dgm:spPr/>
    </dgm:pt>
    <dgm:pt modelId="{E910B160-A35A-4923-88DB-F54D39DBB6B2}" type="pres">
      <dgm:prSet presAssocID="{A40CFFD5-2680-4E41-A31B-DE304BF44A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F6526F-9AE8-4228-9997-E1FD1B5B0F9F}" type="pres">
      <dgm:prSet presAssocID="{C5D0EFA4-0A6A-483A-A79F-8FED9C6D7FF0}" presName="circ3" presStyleLbl="vennNode1" presStyleIdx="2" presStyleCnt="4" custLinFactNeighborX="2571" custLinFactNeighborY="-12489"/>
      <dgm:spPr/>
    </dgm:pt>
    <dgm:pt modelId="{E0073313-C99B-4204-A89F-3242ECD178A5}" type="pres">
      <dgm:prSet presAssocID="{C5D0EFA4-0A6A-483A-A79F-8FED9C6D7FF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3A1A59-14AA-4100-931B-CA652FF23508}" type="pres">
      <dgm:prSet presAssocID="{E2C27574-65A0-4190-AA2B-4879115E9EFF}" presName="circ4" presStyleLbl="vennNode1" presStyleIdx="3" presStyleCnt="4" custScaleX="111173" custLinFactNeighborX="11755" custLinFactNeighborY="-2204"/>
      <dgm:spPr/>
    </dgm:pt>
    <dgm:pt modelId="{0ECA8FA9-3377-445E-BDF4-7078DF1ADE06}" type="pres">
      <dgm:prSet presAssocID="{E2C27574-65A0-4190-AA2B-4879115E9EF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0F98EE0-5490-4F2A-A1B1-178DF4F7F068}" type="presOf" srcId="{E2C27574-65A0-4190-AA2B-4879115E9EFF}" destId="{0ECA8FA9-3377-445E-BDF4-7078DF1ADE06}" srcOrd="1" destOrd="0" presId="urn:microsoft.com/office/officeart/2005/8/layout/venn1"/>
    <dgm:cxn modelId="{EE9F605C-8B23-4F4C-9E84-F4C1C83E1580}" srcId="{82DD7DC9-98E4-4A41-9397-66107980FE1F}" destId="{8B721CF6-5200-403F-8AFD-A881AB8DAB5A}" srcOrd="0" destOrd="0" parTransId="{7E2CCF1D-F618-4AF9-B575-57DD91A4A5D8}" sibTransId="{78240EAE-0B8C-445C-9566-D24ED3593894}"/>
    <dgm:cxn modelId="{73E608E9-BA7A-4F8F-8215-A2936C33B6B2}" srcId="{82DD7DC9-98E4-4A41-9397-66107980FE1F}" destId="{E2C27574-65A0-4190-AA2B-4879115E9EFF}" srcOrd="3" destOrd="0" parTransId="{EFE2AFB1-4809-4235-B76D-2823E7A81041}" sibTransId="{B47AE62B-2C2B-4906-853D-51EEFF47EED2}"/>
    <dgm:cxn modelId="{EC81366C-5B2B-4CAB-A8C9-69AAF20F9B90}" type="presOf" srcId="{E2C27574-65A0-4190-AA2B-4879115E9EFF}" destId="{F03A1A59-14AA-4100-931B-CA652FF23508}" srcOrd="0" destOrd="0" presId="urn:microsoft.com/office/officeart/2005/8/layout/venn1"/>
    <dgm:cxn modelId="{ED353E79-17C0-4B29-B329-5BE08CB74E03}" type="presOf" srcId="{C5D0EFA4-0A6A-483A-A79F-8FED9C6D7FF0}" destId="{E0073313-C99B-4204-A89F-3242ECD178A5}" srcOrd="1" destOrd="0" presId="urn:microsoft.com/office/officeart/2005/8/layout/venn1"/>
    <dgm:cxn modelId="{F55095B8-499A-4CE4-9CAD-34698E5E061C}" type="presOf" srcId="{A40CFFD5-2680-4E41-A31B-DE304BF44A7B}" destId="{2A60E326-1FB5-4CD1-AB84-24A534B60014}" srcOrd="0" destOrd="0" presId="urn:microsoft.com/office/officeart/2005/8/layout/venn1"/>
    <dgm:cxn modelId="{A51E1533-0BFA-485E-81ED-74D19CEA034D}" type="presOf" srcId="{A40CFFD5-2680-4E41-A31B-DE304BF44A7B}" destId="{E910B160-A35A-4923-88DB-F54D39DBB6B2}" srcOrd="1" destOrd="0" presId="urn:microsoft.com/office/officeart/2005/8/layout/venn1"/>
    <dgm:cxn modelId="{DB6578D5-3870-4ED9-92D1-2779D115A9C9}" type="presOf" srcId="{8B721CF6-5200-403F-8AFD-A881AB8DAB5A}" destId="{9D72EAA3-6B68-4CE9-A2DF-3F7AF4EF06D4}" srcOrd="0" destOrd="0" presId="urn:microsoft.com/office/officeart/2005/8/layout/venn1"/>
    <dgm:cxn modelId="{A2490812-47CC-41D4-893B-1281B1941145}" type="presOf" srcId="{82DD7DC9-98E4-4A41-9397-66107980FE1F}" destId="{8AE7F27A-744C-4170-9830-29C77CD6792F}" srcOrd="0" destOrd="0" presId="urn:microsoft.com/office/officeart/2005/8/layout/venn1"/>
    <dgm:cxn modelId="{91AF7805-E396-496C-B5F5-7165BEDFB116}" type="presOf" srcId="{C5D0EFA4-0A6A-483A-A79F-8FED9C6D7FF0}" destId="{C1F6526F-9AE8-4228-9997-E1FD1B5B0F9F}" srcOrd="0" destOrd="0" presId="urn:microsoft.com/office/officeart/2005/8/layout/venn1"/>
    <dgm:cxn modelId="{C9D61633-225B-429C-A5AE-1AF871D308DF}" srcId="{82DD7DC9-98E4-4A41-9397-66107980FE1F}" destId="{A40CFFD5-2680-4E41-A31B-DE304BF44A7B}" srcOrd="1" destOrd="0" parTransId="{6AC9E5A8-CBAD-4FD3-8080-4931EC6FA400}" sibTransId="{3AB57A1F-08A6-4E14-9D5D-3D077B6E4D12}"/>
    <dgm:cxn modelId="{F8A5E7B8-0E94-4A1E-8BA1-84DA50020CF0}" type="presOf" srcId="{8B721CF6-5200-403F-8AFD-A881AB8DAB5A}" destId="{39EF5EEB-E468-4337-A9EC-7262EFFC297E}" srcOrd="1" destOrd="0" presId="urn:microsoft.com/office/officeart/2005/8/layout/venn1"/>
    <dgm:cxn modelId="{04FD3E49-9C0C-4F49-A7A2-497BD8E55242}" srcId="{82DD7DC9-98E4-4A41-9397-66107980FE1F}" destId="{C5D0EFA4-0A6A-483A-A79F-8FED9C6D7FF0}" srcOrd="2" destOrd="0" parTransId="{96BC6E26-BB91-4BB5-BEA1-672E7619462C}" sibTransId="{FB3A7303-F28A-4817-A6F0-012C96FEB541}"/>
    <dgm:cxn modelId="{58DAC38E-3B9F-4744-A0CB-42865609A78B}" type="presParOf" srcId="{8AE7F27A-744C-4170-9830-29C77CD6792F}" destId="{9D72EAA3-6B68-4CE9-A2DF-3F7AF4EF06D4}" srcOrd="0" destOrd="0" presId="urn:microsoft.com/office/officeart/2005/8/layout/venn1"/>
    <dgm:cxn modelId="{47DA99A8-E763-4104-B4E5-1192CFC482C9}" type="presParOf" srcId="{8AE7F27A-744C-4170-9830-29C77CD6792F}" destId="{39EF5EEB-E468-4337-A9EC-7262EFFC297E}" srcOrd="1" destOrd="0" presId="urn:microsoft.com/office/officeart/2005/8/layout/venn1"/>
    <dgm:cxn modelId="{5A1F0709-BF41-4CC7-ACB9-69FF3AA7E2F3}" type="presParOf" srcId="{8AE7F27A-744C-4170-9830-29C77CD6792F}" destId="{2A60E326-1FB5-4CD1-AB84-24A534B60014}" srcOrd="2" destOrd="0" presId="urn:microsoft.com/office/officeart/2005/8/layout/venn1"/>
    <dgm:cxn modelId="{A45E716C-0A41-42C4-9825-5189D1B74F0F}" type="presParOf" srcId="{8AE7F27A-744C-4170-9830-29C77CD6792F}" destId="{E910B160-A35A-4923-88DB-F54D39DBB6B2}" srcOrd="3" destOrd="0" presId="urn:microsoft.com/office/officeart/2005/8/layout/venn1"/>
    <dgm:cxn modelId="{DECE83BF-91E2-42CD-A2F8-45AF80D391E3}" type="presParOf" srcId="{8AE7F27A-744C-4170-9830-29C77CD6792F}" destId="{C1F6526F-9AE8-4228-9997-E1FD1B5B0F9F}" srcOrd="4" destOrd="0" presId="urn:microsoft.com/office/officeart/2005/8/layout/venn1"/>
    <dgm:cxn modelId="{86A487B4-E1C5-44DB-978A-BB4AEE530BC9}" type="presParOf" srcId="{8AE7F27A-744C-4170-9830-29C77CD6792F}" destId="{E0073313-C99B-4204-A89F-3242ECD178A5}" srcOrd="5" destOrd="0" presId="urn:microsoft.com/office/officeart/2005/8/layout/venn1"/>
    <dgm:cxn modelId="{232F8C97-A639-4B6C-AA75-4887C5E83116}" type="presParOf" srcId="{8AE7F27A-744C-4170-9830-29C77CD6792F}" destId="{F03A1A59-14AA-4100-931B-CA652FF23508}" srcOrd="6" destOrd="0" presId="urn:microsoft.com/office/officeart/2005/8/layout/venn1"/>
    <dgm:cxn modelId="{BEBB29A4-589D-407F-AD03-2C1B7735650B}" type="presParOf" srcId="{8AE7F27A-744C-4170-9830-29C77CD6792F}" destId="{0ECA8FA9-3377-445E-BDF4-7078DF1ADE0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7B6A3-C215-46AE-8691-768C74F81F9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F6D531C-BB73-40EF-A9B4-CDEE8D850CA3}">
      <dgm:prSet phldrT="[Текст]"/>
      <dgm:spPr/>
      <dgm:t>
        <a:bodyPr/>
        <a:lstStyle/>
        <a:p>
          <a:r>
            <a:rPr lang="en-US" dirty="0" smtClean="0"/>
            <a:t>Python</a:t>
          </a:r>
          <a:endParaRPr lang="ru-RU" dirty="0"/>
        </a:p>
      </dgm:t>
    </dgm:pt>
    <dgm:pt modelId="{279856BE-A834-4B22-B49F-877F7491475E}" type="parTrans" cxnId="{B9FA75D4-60BC-41C7-ACF5-308ADCCF3342}">
      <dgm:prSet/>
      <dgm:spPr/>
      <dgm:t>
        <a:bodyPr/>
        <a:lstStyle/>
        <a:p>
          <a:endParaRPr lang="ru-RU"/>
        </a:p>
      </dgm:t>
    </dgm:pt>
    <dgm:pt modelId="{F0CA208D-62D4-4C28-8114-B65D4C151D9D}" type="sibTrans" cxnId="{B9FA75D4-60BC-41C7-ACF5-308ADCCF3342}">
      <dgm:prSet/>
      <dgm:spPr/>
      <dgm:t>
        <a:bodyPr/>
        <a:lstStyle/>
        <a:p>
          <a:endParaRPr lang="ru-RU"/>
        </a:p>
      </dgm:t>
    </dgm:pt>
    <dgm:pt modelId="{4CED462D-64D9-4085-92D0-02AB5D4ED0B6}">
      <dgm:prSet phldrT="[Текст]" phldr="1"/>
      <dgm:spPr/>
      <dgm:t>
        <a:bodyPr/>
        <a:lstStyle/>
        <a:p>
          <a:endParaRPr lang="ru-RU" dirty="0"/>
        </a:p>
      </dgm:t>
    </dgm:pt>
    <dgm:pt modelId="{4C80DE33-6F91-42BB-BE80-1956648237A8}" type="parTrans" cxnId="{1E25B718-34A1-454D-9CF6-E6B8C3C31600}">
      <dgm:prSet/>
      <dgm:spPr/>
      <dgm:t>
        <a:bodyPr/>
        <a:lstStyle/>
        <a:p>
          <a:endParaRPr lang="ru-RU"/>
        </a:p>
      </dgm:t>
    </dgm:pt>
    <dgm:pt modelId="{7F495650-33CC-40DC-B340-53CF32C60E68}" type="sibTrans" cxnId="{1E25B718-34A1-454D-9CF6-E6B8C3C31600}">
      <dgm:prSet/>
      <dgm:spPr/>
      <dgm:t>
        <a:bodyPr/>
        <a:lstStyle/>
        <a:p>
          <a:endParaRPr lang="ru-RU"/>
        </a:p>
      </dgm:t>
    </dgm:pt>
    <dgm:pt modelId="{24D1692D-4E22-43D1-87D5-2624F00A46D0}">
      <dgm:prSet phldrT="[Текст]"/>
      <dgm:spPr/>
      <dgm:t>
        <a:bodyPr/>
        <a:lstStyle/>
        <a:p>
          <a:r>
            <a:rPr lang="en-US" dirty="0" smtClean="0"/>
            <a:t>Flask</a:t>
          </a:r>
          <a:endParaRPr lang="ru-RU" dirty="0"/>
        </a:p>
      </dgm:t>
    </dgm:pt>
    <dgm:pt modelId="{3EA4E7E9-E5B5-4F86-9CEB-97E4E265AE49}" type="parTrans" cxnId="{4E827442-7A62-478E-B079-7B333E74A2B4}">
      <dgm:prSet/>
      <dgm:spPr/>
      <dgm:t>
        <a:bodyPr/>
        <a:lstStyle/>
        <a:p>
          <a:endParaRPr lang="ru-RU"/>
        </a:p>
      </dgm:t>
    </dgm:pt>
    <dgm:pt modelId="{51696B74-FB4A-48CB-93DA-7ECA0B45361A}" type="sibTrans" cxnId="{4E827442-7A62-478E-B079-7B333E74A2B4}">
      <dgm:prSet/>
      <dgm:spPr/>
      <dgm:t>
        <a:bodyPr/>
        <a:lstStyle/>
        <a:p>
          <a:endParaRPr lang="ru-RU"/>
        </a:p>
      </dgm:t>
    </dgm:pt>
    <dgm:pt modelId="{C37072AC-7D65-489E-A2D2-A517C917DAB5}">
      <dgm:prSet phldrT="[Текст]"/>
      <dgm:spPr/>
      <dgm:t>
        <a:bodyPr/>
        <a:lstStyle/>
        <a:p>
          <a:r>
            <a:rPr lang="ru-RU" b="0" i="0" dirty="0" err="1" smtClean="0"/>
            <a:t>фреймворк</a:t>
          </a:r>
          <a:r>
            <a:rPr lang="ru-RU" b="0" i="0" dirty="0" smtClean="0"/>
            <a:t> для создания </a:t>
          </a:r>
          <a:r>
            <a:rPr lang="ru-RU" b="0" i="0" dirty="0" err="1" smtClean="0"/>
            <a:t>веб-приложений</a:t>
          </a:r>
          <a:r>
            <a:rPr lang="ru-RU" b="0" i="0" dirty="0" smtClean="0"/>
            <a:t> на языке программирования </a:t>
          </a:r>
          <a:r>
            <a:rPr lang="ru-RU" b="0" i="0" dirty="0" err="1" smtClean="0"/>
            <a:t>Python</a:t>
          </a:r>
          <a:endParaRPr lang="ru-RU" dirty="0"/>
        </a:p>
      </dgm:t>
    </dgm:pt>
    <dgm:pt modelId="{33FEE537-09B2-45DC-AEE6-1416E72D609C}" type="parTrans" cxnId="{A8C92FD5-38D4-46BD-A65D-8D6847200A5D}">
      <dgm:prSet/>
      <dgm:spPr/>
      <dgm:t>
        <a:bodyPr/>
        <a:lstStyle/>
        <a:p>
          <a:endParaRPr lang="ru-RU"/>
        </a:p>
      </dgm:t>
    </dgm:pt>
    <dgm:pt modelId="{A3525201-4B64-4C2A-94C2-C0DFE9B892E6}" type="sibTrans" cxnId="{A8C92FD5-38D4-46BD-A65D-8D6847200A5D}">
      <dgm:prSet/>
      <dgm:spPr/>
      <dgm:t>
        <a:bodyPr/>
        <a:lstStyle/>
        <a:p>
          <a:endParaRPr lang="ru-RU"/>
        </a:p>
      </dgm:t>
    </dgm:pt>
    <dgm:pt modelId="{4EF925E6-88AC-44A5-9FC9-F685A9B3975B}" type="pres">
      <dgm:prSet presAssocID="{0737B6A3-C215-46AE-8691-768C74F81F91}" presName="linear" presStyleCnt="0">
        <dgm:presLayoutVars>
          <dgm:animLvl val="lvl"/>
          <dgm:resizeHandles val="exact"/>
        </dgm:presLayoutVars>
      </dgm:prSet>
      <dgm:spPr/>
    </dgm:pt>
    <dgm:pt modelId="{ADC654F9-AC30-4DDA-93DE-D34E4E6242FC}" type="pres">
      <dgm:prSet presAssocID="{6F6D531C-BB73-40EF-A9B4-CDEE8D850CA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937E0-B28F-4E93-9F51-A3D9C34472AD}" type="pres">
      <dgm:prSet presAssocID="{6F6D531C-BB73-40EF-A9B4-CDEE8D850CA3}" presName="childText" presStyleLbl="revTx" presStyleIdx="0" presStyleCnt="2">
        <dgm:presLayoutVars>
          <dgm:bulletEnabled val="1"/>
        </dgm:presLayoutVars>
      </dgm:prSet>
      <dgm:spPr/>
    </dgm:pt>
    <dgm:pt modelId="{EC4C4D70-61AD-405F-BD59-303CCE7F24D6}" type="pres">
      <dgm:prSet presAssocID="{24D1692D-4E22-43D1-87D5-2624F00A46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111988-2471-4A31-960E-0A1F6BD36C8C}" type="pres">
      <dgm:prSet presAssocID="{24D1692D-4E22-43D1-87D5-2624F00A46D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8C92FD5-38D4-46BD-A65D-8D6847200A5D}" srcId="{24D1692D-4E22-43D1-87D5-2624F00A46D0}" destId="{C37072AC-7D65-489E-A2D2-A517C917DAB5}" srcOrd="0" destOrd="0" parTransId="{33FEE537-09B2-45DC-AEE6-1416E72D609C}" sibTransId="{A3525201-4B64-4C2A-94C2-C0DFE9B892E6}"/>
    <dgm:cxn modelId="{4E827442-7A62-478E-B079-7B333E74A2B4}" srcId="{0737B6A3-C215-46AE-8691-768C74F81F91}" destId="{24D1692D-4E22-43D1-87D5-2624F00A46D0}" srcOrd="1" destOrd="0" parTransId="{3EA4E7E9-E5B5-4F86-9CEB-97E4E265AE49}" sibTransId="{51696B74-FB4A-48CB-93DA-7ECA0B45361A}"/>
    <dgm:cxn modelId="{B9FA75D4-60BC-41C7-ACF5-308ADCCF3342}" srcId="{0737B6A3-C215-46AE-8691-768C74F81F91}" destId="{6F6D531C-BB73-40EF-A9B4-CDEE8D850CA3}" srcOrd="0" destOrd="0" parTransId="{279856BE-A834-4B22-B49F-877F7491475E}" sibTransId="{F0CA208D-62D4-4C28-8114-B65D4C151D9D}"/>
    <dgm:cxn modelId="{D6A31BFC-91EA-4A73-9BB7-9BC8A869D9DC}" type="presOf" srcId="{4CED462D-64D9-4085-92D0-02AB5D4ED0B6}" destId="{019937E0-B28F-4E93-9F51-A3D9C34472AD}" srcOrd="0" destOrd="0" presId="urn:microsoft.com/office/officeart/2005/8/layout/vList2"/>
    <dgm:cxn modelId="{A519659F-4C98-4B29-8DBE-165E02490AC5}" type="presOf" srcId="{6F6D531C-BB73-40EF-A9B4-CDEE8D850CA3}" destId="{ADC654F9-AC30-4DDA-93DE-D34E4E6242FC}" srcOrd="0" destOrd="0" presId="urn:microsoft.com/office/officeart/2005/8/layout/vList2"/>
    <dgm:cxn modelId="{1E25B718-34A1-454D-9CF6-E6B8C3C31600}" srcId="{6F6D531C-BB73-40EF-A9B4-CDEE8D850CA3}" destId="{4CED462D-64D9-4085-92D0-02AB5D4ED0B6}" srcOrd="0" destOrd="0" parTransId="{4C80DE33-6F91-42BB-BE80-1956648237A8}" sibTransId="{7F495650-33CC-40DC-B340-53CF32C60E68}"/>
    <dgm:cxn modelId="{30908CF5-924F-4FB8-A024-0E5201350146}" type="presOf" srcId="{0737B6A3-C215-46AE-8691-768C74F81F91}" destId="{4EF925E6-88AC-44A5-9FC9-F685A9B3975B}" srcOrd="0" destOrd="0" presId="urn:microsoft.com/office/officeart/2005/8/layout/vList2"/>
    <dgm:cxn modelId="{25134F50-4823-49BE-9E46-DC6DB4D19D6D}" type="presOf" srcId="{24D1692D-4E22-43D1-87D5-2624F00A46D0}" destId="{EC4C4D70-61AD-405F-BD59-303CCE7F24D6}" srcOrd="0" destOrd="0" presId="urn:microsoft.com/office/officeart/2005/8/layout/vList2"/>
    <dgm:cxn modelId="{131306EF-447D-4290-A312-B063EA9DAB8F}" type="presOf" srcId="{C37072AC-7D65-489E-A2D2-A517C917DAB5}" destId="{0B111988-2471-4A31-960E-0A1F6BD36C8C}" srcOrd="0" destOrd="0" presId="urn:microsoft.com/office/officeart/2005/8/layout/vList2"/>
    <dgm:cxn modelId="{16C66D6C-AEC9-4318-ACD7-B9EA1B4CC62D}" type="presParOf" srcId="{4EF925E6-88AC-44A5-9FC9-F685A9B3975B}" destId="{ADC654F9-AC30-4DDA-93DE-D34E4E6242FC}" srcOrd="0" destOrd="0" presId="urn:microsoft.com/office/officeart/2005/8/layout/vList2"/>
    <dgm:cxn modelId="{58DACA4C-1F74-4386-8E57-5540A5F5A9C0}" type="presParOf" srcId="{4EF925E6-88AC-44A5-9FC9-F685A9B3975B}" destId="{019937E0-B28F-4E93-9F51-A3D9C34472AD}" srcOrd="1" destOrd="0" presId="urn:microsoft.com/office/officeart/2005/8/layout/vList2"/>
    <dgm:cxn modelId="{427C1E1C-7174-4AB2-BCBD-7568E59F8ADD}" type="presParOf" srcId="{4EF925E6-88AC-44A5-9FC9-F685A9B3975B}" destId="{EC4C4D70-61AD-405F-BD59-303CCE7F24D6}" srcOrd="2" destOrd="0" presId="urn:microsoft.com/office/officeart/2005/8/layout/vList2"/>
    <dgm:cxn modelId="{C05939A2-3B73-4A1B-87F1-4FA1A2F714F9}" type="presParOf" srcId="{4EF925E6-88AC-44A5-9FC9-F685A9B3975B}" destId="{0B111988-2471-4A31-960E-0A1F6BD36C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flask_wtf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расширение для </a:t>
          </a:r>
          <a:r>
            <a:rPr lang="ru-RU" b="0" i="0" dirty="0" err="1" smtClean="0"/>
            <a:t>Flask</a:t>
          </a:r>
          <a:r>
            <a:rPr lang="ru-RU" b="0" i="0" dirty="0" smtClean="0"/>
            <a:t>, которое интегрирует </a:t>
          </a:r>
          <a:r>
            <a:rPr lang="ru-RU" b="0" i="0" dirty="0" err="1" smtClean="0"/>
            <a:t>WTForms</a:t>
          </a:r>
          <a:r>
            <a:rPr lang="ru-RU" b="0" i="0" dirty="0" smtClean="0"/>
            <a:t> во </a:t>
          </a:r>
          <a:r>
            <a:rPr lang="ru-RU" b="0" i="0" dirty="0" err="1" smtClean="0"/>
            <a:t>Flask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wtforms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Мощная библиотека, написанная на </a:t>
          </a:r>
          <a:r>
            <a:rPr lang="ru-RU" b="0" i="0" dirty="0" err="1" smtClean="0"/>
            <a:t>Python</a:t>
          </a:r>
          <a:r>
            <a:rPr lang="ru-RU" b="0" i="0" dirty="0" smtClean="0"/>
            <a:t> и независимая от </a:t>
          </a:r>
          <a:r>
            <a:rPr lang="ru-RU" b="0" i="0" dirty="0" err="1" smtClean="0"/>
            <a:t>фреймворков</a:t>
          </a:r>
          <a:r>
            <a:rPr lang="ru-RU" b="0" i="0" dirty="0" smtClean="0"/>
            <a:t>, предназначенная для работы с </a:t>
          </a:r>
          <a:r>
            <a:rPr lang="en-US" b="0" i="0" dirty="0" smtClean="0"/>
            <a:t>web-</a:t>
          </a:r>
          <a:r>
            <a:rPr lang="ru-RU" b="0" i="0" dirty="0" smtClean="0"/>
            <a:t>формами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</dgm:pt>
    <dgm:pt modelId="{AA5104AE-15C9-442D-BE9F-624642DC7754}" type="pres">
      <dgm:prSet presAssocID="{49160D51-F0F9-453A-AE09-50BF36CE61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C82DFCC-B06D-4E0E-A50D-16E31BF44BE0}" type="presOf" srcId="{90F013F5-8A6E-4507-8A7F-3EA7D0DB6810}" destId="{2A14937C-6200-470F-A925-66CAA881CBD9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CE73664C-F9C3-4BD1-BB3F-DDD03945F398}" type="presOf" srcId="{BE2B725E-AE39-464A-9F65-ED70C97FF110}" destId="{6E2567BF-24AB-4DE9-8717-E6299D7D5BB7}" srcOrd="0" destOrd="0" presId="urn:microsoft.com/office/officeart/2005/8/layout/vList2"/>
    <dgm:cxn modelId="{95FFA1CE-6AB5-4866-B69A-D072FAF6642A}" type="presOf" srcId="{49160D51-F0F9-453A-AE09-50BF36CE61CA}" destId="{AA5104AE-15C9-442D-BE9F-624642DC7754}" srcOrd="0" destOrd="0" presId="urn:microsoft.com/office/officeart/2005/8/layout/vList2"/>
    <dgm:cxn modelId="{5F2FB93F-EA98-470B-BF67-4CD8BC3DBFBA}" type="presOf" srcId="{6B237AAC-704D-4566-8FD1-2B1FD9BEF0DD}" destId="{61DF721F-45F2-4D1E-80FE-1B389F4E8C1F}" srcOrd="0" destOrd="0" presId="urn:microsoft.com/office/officeart/2005/8/layout/vList2"/>
    <dgm:cxn modelId="{255AF016-A5BC-4AEB-B496-93D0141DEF2B}" type="presOf" srcId="{A2D039D0-0346-4D6F-8DC8-03401CD36E6A}" destId="{3E00FBEA-F167-468D-A3A0-4A7B9C94FB57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E45FCC06-3E58-473C-9121-84A48C0C2E45}" type="presParOf" srcId="{2A14937C-6200-470F-A925-66CAA881CBD9}" destId="{AA5104AE-15C9-442D-BE9F-624642DC7754}" srcOrd="0" destOrd="0" presId="urn:microsoft.com/office/officeart/2005/8/layout/vList2"/>
    <dgm:cxn modelId="{8FE17A86-FB16-4FE3-AE8E-CA2EEDC0E25F}" type="presParOf" srcId="{2A14937C-6200-470F-A925-66CAA881CBD9}" destId="{6E2567BF-24AB-4DE9-8717-E6299D7D5BB7}" srcOrd="1" destOrd="0" presId="urn:microsoft.com/office/officeart/2005/8/layout/vList2"/>
    <dgm:cxn modelId="{09046D99-D003-4CBB-800B-7EE1E5127B34}" type="presParOf" srcId="{2A14937C-6200-470F-A925-66CAA881CBD9}" destId="{3E00FBEA-F167-468D-A3A0-4A7B9C94FB57}" srcOrd="2" destOrd="0" presId="urn:microsoft.com/office/officeart/2005/8/layout/vList2"/>
    <dgm:cxn modelId="{C15CA672-8B7E-4037-96E5-67457373F239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flask_login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отслеживает зарегистрированного пользователя, сохраняя его уникальный идентификатор в пользовательском сеансе </a:t>
          </a:r>
          <a:r>
            <a:rPr lang="ru-RU" b="0" i="0" dirty="0" err="1" smtClean="0"/>
            <a:t>Flask</a:t>
          </a:r>
          <a:r>
            <a:rPr lang="ru-RU" b="0" i="0" dirty="0" smtClean="0"/>
            <a:t>, назначенный каждому пользователю, который подключается к приложению.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werkzeug.urls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сопоставление </a:t>
          </a:r>
          <a:r>
            <a:rPr lang="en-US" b="0" i="0" dirty="0" smtClean="0"/>
            <a:t>URL-</a:t>
          </a:r>
          <a:r>
            <a:rPr lang="ru-RU" b="0" i="0" dirty="0" smtClean="0"/>
            <a:t>адресов для просмотров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</dgm:pt>
    <dgm:pt modelId="{AA5104AE-15C9-442D-BE9F-624642DC7754}" type="pres">
      <dgm:prSet presAssocID="{49160D51-F0F9-453A-AE09-50BF36CE61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06B36BA7-D19B-4E1F-8691-839CFE5A1C9C}" type="presOf" srcId="{90F013F5-8A6E-4507-8A7F-3EA7D0DB6810}" destId="{2A14937C-6200-470F-A925-66CAA881CBD9}" srcOrd="0" destOrd="0" presId="urn:microsoft.com/office/officeart/2005/8/layout/vList2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5A956326-5378-4976-9746-4489957E73F8}" type="presOf" srcId="{A2D039D0-0346-4D6F-8DC8-03401CD36E6A}" destId="{3E00FBEA-F167-468D-A3A0-4A7B9C94FB57}" srcOrd="0" destOrd="0" presId="urn:microsoft.com/office/officeart/2005/8/layout/vList2"/>
    <dgm:cxn modelId="{BDEECB77-61C8-439A-B673-3FC5D6B292D7}" type="presOf" srcId="{6B237AAC-704D-4566-8FD1-2B1FD9BEF0DD}" destId="{61DF721F-45F2-4D1E-80FE-1B389F4E8C1F}" srcOrd="0" destOrd="0" presId="urn:microsoft.com/office/officeart/2005/8/layout/vList2"/>
    <dgm:cxn modelId="{C6ACAD0C-F0CC-49CD-AD62-4F6330929467}" type="presOf" srcId="{49160D51-F0F9-453A-AE09-50BF36CE61CA}" destId="{AA5104AE-15C9-442D-BE9F-624642DC7754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8A448F9A-BCB0-4BE4-955E-4DB5F40C5DB2}" type="presOf" srcId="{BE2B725E-AE39-464A-9F65-ED70C97FF110}" destId="{6E2567BF-24AB-4DE9-8717-E6299D7D5BB7}" srcOrd="0" destOrd="0" presId="urn:microsoft.com/office/officeart/2005/8/layout/vList2"/>
    <dgm:cxn modelId="{54F7528D-EF14-4913-82EA-2BDB0DE356F0}" type="presParOf" srcId="{2A14937C-6200-470F-A925-66CAA881CBD9}" destId="{AA5104AE-15C9-442D-BE9F-624642DC7754}" srcOrd="0" destOrd="0" presId="urn:microsoft.com/office/officeart/2005/8/layout/vList2"/>
    <dgm:cxn modelId="{FFCDB5A6-266B-447A-AA6E-C6A23846FA0C}" type="presParOf" srcId="{2A14937C-6200-470F-A925-66CAA881CBD9}" destId="{6E2567BF-24AB-4DE9-8717-E6299D7D5BB7}" srcOrd="1" destOrd="0" presId="urn:microsoft.com/office/officeart/2005/8/layout/vList2"/>
    <dgm:cxn modelId="{20DD9EEC-351A-41F8-A85C-32FCEE2C053C}" type="presParOf" srcId="{2A14937C-6200-470F-A925-66CAA881CBD9}" destId="{3E00FBEA-F167-468D-A3A0-4A7B9C94FB57}" srcOrd="2" destOrd="0" presId="urn:microsoft.com/office/officeart/2005/8/layout/vList2"/>
    <dgm:cxn modelId="{ADB3BF39-894D-4A23-8D7D-73EF09C85C4E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datetime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модуль для работы с датой и временем в </a:t>
          </a:r>
          <a:r>
            <a:rPr lang="ru-RU" b="0" i="0" dirty="0" err="1" smtClean="0"/>
            <a:t>python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werkzeug.security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dirty="0" err="1" smtClean="0"/>
            <a:t>Хэширование</a:t>
          </a:r>
          <a:r>
            <a:rPr lang="ru-RU" dirty="0" smtClean="0"/>
            <a:t> пролей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</dgm:pt>
    <dgm:pt modelId="{AA5104AE-15C9-442D-BE9F-624642DC7754}" type="pres">
      <dgm:prSet presAssocID="{49160D51-F0F9-453A-AE09-50BF36CE61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69EFCA-733E-4811-9FC5-F12CE301C640}" type="presOf" srcId="{6B237AAC-704D-4566-8FD1-2B1FD9BEF0DD}" destId="{61DF721F-45F2-4D1E-80FE-1B389F4E8C1F}" srcOrd="0" destOrd="0" presId="urn:microsoft.com/office/officeart/2005/8/layout/vList2"/>
    <dgm:cxn modelId="{207552E9-4DC2-412F-8F17-AA8600C55AA5}" type="presOf" srcId="{A2D039D0-0346-4D6F-8DC8-03401CD36E6A}" destId="{3E00FBEA-F167-468D-A3A0-4A7B9C94FB57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94DAE6AA-C34E-494E-8C8C-13DE89E4F867}" type="presOf" srcId="{49160D51-F0F9-453A-AE09-50BF36CE61CA}" destId="{AA5104AE-15C9-442D-BE9F-624642DC7754}" srcOrd="0" destOrd="0" presId="urn:microsoft.com/office/officeart/2005/8/layout/vList2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F014A399-BCA2-47E4-891E-3A651BEF4266}" type="presOf" srcId="{BE2B725E-AE39-464A-9F65-ED70C97FF110}" destId="{6E2567BF-24AB-4DE9-8717-E6299D7D5BB7}" srcOrd="0" destOrd="0" presId="urn:microsoft.com/office/officeart/2005/8/layout/vList2"/>
    <dgm:cxn modelId="{3679807C-5BFA-4CD6-95A6-898B18B6791D}" type="presOf" srcId="{90F013F5-8A6E-4507-8A7F-3EA7D0DB6810}" destId="{2A14937C-6200-470F-A925-66CAA881CBD9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3AD799E2-BDDF-4204-B95C-E08FC606573E}" type="presParOf" srcId="{2A14937C-6200-470F-A925-66CAA881CBD9}" destId="{AA5104AE-15C9-442D-BE9F-624642DC7754}" srcOrd="0" destOrd="0" presId="urn:microsoft.com/office/officeart/2005/8/layout/vList2"/>
    <dgm:cxn modelId="{CC240412-93E0-44EF-98E4-EAF607A947D5}" type="presParOf" srcId="{2A14937C-6200-470F-A925-66CAA881CBD9}" destId="{6E2567BF-24AB-4DE9-8717-E6299D7D5BB7}" srcOrd="1" destOrd="0" presId="urn:microsoft.com/office/officeart/2005/8/layout/vList2"/>
    <dgm:cxn modelId="{D77987D9-D5DE-4642-AF19-B5112A1DB838}" type="presParOf" srcId="{2A14937C-6200-470F-A925-66CAA881CBD9}" destId="{3E00FBEA-F167-468D-A3A0-4A7B9C94FB57}" srcOrd="2" destOrd="0" presId="urn:microsoft.com/office/officeart/2005/8/layout/vList2"/>
    <dgm:cxn modelId="{2787F100-9F90-4953-A37C-2AC7800F285A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os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функции для работы с операционной системой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flask_sqlalchemy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en-US" dirty="0" smtClean="0"/>
            <a:t>ORM </a:t>
          </a:r>
          <a:r>
            <a:rPr lang="ru-RU" b="0" i="0" dirty="0" smtClean="0"/>
            <a:t>позволяет приложениям БД работать с объектами вместо таблиц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</dgm:pt>
    <dgm:pt modelId="{AA5104AE-15C9-442D-BE9F-624642DC7754}" type="pres">
      <dgm:prSet presAssocID="{49160D51-F0F9-453A-AE09-50BF36CE61CA}" presName="parentText" presStyleLbl="node1" presStyleIdx="0" presStyleCnt="2" custLinFactNeighborX="-290" custLinFactNeighborY="-208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79356C-9554-46BC-8AB6-8882A9689290}" type="presOf" srcId="{90F013F5-8A6E-4507-8A7F-3EA7D0DB6810}" destId="{2A14937C-6200-470F-A925-66CAA881CBD9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51F53C7F-CD52-4F58-8D43-86953A97AC2C}" type="presOf" srcId="{BE2B725E-AE39-464A-9F65-ED70C97FF110}" destId="{6E2567BF-24AB-4DE9-8717-E6299D7D5BB7}" srcOrd="0" destOrd="0" presId="urn:microsoft.com/office/officeart/2005/8/layout/vList2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E6F1F211-6F2F-47F1-B474-45F178687A9D}" type="presOf" srcId="{49160D51-F0F9-453A-AE09-50BF36CE61CA}" destId="{AA5104AE-15C9-442D-BE9F-624642DC7754}" srcOrd="0" destOrd="0" presId="urn:microsoft.com/office/officeart/2005/8/layout/vList2"/>
    <dgm:cxn modelId="{5794E7F5-B831-4FBD-A979-7D20090ADC82}" type="presOf" srcId="{A2D039D0-0346-4D6F-8DC8-03401CD36E6A}" destId="{3E00FBEA-F167-468D-A3A0-4A7B9C94FB57}" srcOrd="0" destOrd="0" presId="urn:microsoft.com/office/officeart/2005/8/layout/vList2"/>
    <dgm:cxn modelId="{79FBC613-B24D-4578-AB17-3064BE34EDEB}" type="presOf" srcId="{6B237AAC-704D-4566-8FD1-2B1FD9BEF0DD}" destId="{61DF721F-45F2-4D1E-80FE-1B389F4E8C1F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BCC1239F-541E-4EE4-A4B0-9E72D352FCE0}" type="presParOf" srcId="{2A14937C-6200-470F-A925-66CAA881CBD9}" destId="{AA5104AE-15C9-442D-BE9F-624642DC7754}" srcOrd="0" destOrd="0" presId="urn:microsoft.com/office/officeart/2005/8/layout/vList2"/>
    <dgm:cxn modelId="{4937758A-0720-4BEE-A67C-BF4D2E14C3C1}" type="presParOf" srcId="{2A14937C-6200-470F-A925-66CAA881CBD9}" destId="{6E2567BF-24AB-4DE9-8717-E6299D7D5BB7}" srcOrd="1" destOrd="0" presId="urn:microsoft.com/office/officeart/2005/8/layout/vList2"/>
    <dgm:cxn modelId="{F7205CE3-87A2-4459-982F-BC2F811817C3}" type="presParOf" srcId="{2A14937C-6200-470F-A925-66CAA881CBD9}" destId="{3E00FBEA-F167-468D-A3A0-4A7B9C94FB57}" srcOrd="2" destOrd="0" presId="urn:microsoft.com/office/officeart/2005/8/layout/vList2"/>
    <dgm:cxn modelId="{68AFD631-C4B0-4066-8BA2-331E67D54025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err="1" smtClean="0"/>
            <a:t>flask_migrate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b="0" i="0" dirty="0" smtClean="0"/>
            <a:t>Позволяет настроить миграции для ORM </a:t>
          </a:r>
          <a:r>
            <a:rPr lang="ru-RU" b="0" i="0" dirty="0" err="1" smtClean="0"/>
            <a:t>SQLAlchemy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flask_socketio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JavaScript-библиотека для </a:t>
          </a:r>
          <a:r>
            <a:rPr lang="ru-RU" b="0" i="0" dirty="0" err="1" smtClean="0"/>
            <a:t>веб-приложений</a:t>
          </a:r>
          <a:r>
            <a:rPr lang="ru-RU" b="0" i="0" dirty="0" smtClean="0"/>
            <a:t> и обмена данными в реальном времени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</dgm:pt>
    <dgm:pt modelId="{AA5104AE-15C9-442D-BE9F-624642DC7754}" type="pres">
      <dgm:prSet presAssocID="{49160D51-F0F9-453A-AE09-50BF36CE61CA}" presName="parentText" presStyleLbl="node1" presStyleIdx="0" presStyleCnt="2" custLinFactNeighborX="-290" custLinFactNeighborY="-208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6057E7-92E7-4C54-B4B6-8E3B23CE7919}" type="presOf" srcId="{BE2B725E-AE39-464A-9F65-ED70C97FF110}" destId="{6E2567BF-24AB-4DE9-8717-E6299D7D5BB7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79D0A99D-202E-4250-A4C0-9505902B35F8}" type="presOf" srcId="{6B237AAC-704D-4566-8FD1-2B1FD9BEF0DD}" destId="{61DF721F-45F2-4D1E-80FE-1B389F4E8C1F}" srcOrd="0" destOrd="0" presId="urn:microsoft.com/office/officeart/2005/8/layout/vList2"/>
    <dgm:cxn modelId="{D5C38C6C-CFD8-4949-A86A-B83D73DF4D09}" type="presOf" srcId="{A2D039D0-0346-4D6F-8DC8-03401CD36E6A}" destId="{3E00FBEA-F167-468D-A3A0-4A7B9C94FB57}" srcOrd="0" destOrd="0" presId="urn:microsoft.com/office/officeart/2005/8/layout/vList2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13D7A70D-DF59-4FF9-9346-696DDA57F8B6}" type="presOf" srcId="{49160D51-F0F9-453A-AE09-50BF36CE61CA}" destId="{AA5104AE-15C9-442D-BE9F-624642DC7754}" srcOrd="0" destOrd="0" presId="urn:microsoft.com/office/officeart/2005/8/layout/vList2"/>
    <dgm:cxn modelId="{7231EF3D-6C4B-4E16-858E-DDA3BE0A0E30}" type="presOf" srcId="{90F013F5-8A6E-4507-8A7F-3EA7D0DB6810}" destId="{2A14937C-6200-470F-A925-66CAA881CBD9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55006599-E490-4DE0-B015-E9106FB05621}" type="presParOf" srcId="{2A14937C-6200-470F-A925-66CAA881CBD9}" destId="{AA5104AE-15C9-442D-BE9F-624642DC7754}" srcOrd="0" destOrd="0" presId="urn:microsoft.com/office/officeart/2005/8/layout/vList2"/>
    <dgm:cxn modelId="{FB3EAFE7-0355-444E-8DE1-6AE489951670}" type="presParOf" srcId="{2A14937C-6200-470F-A925-66CAA881CBD9}" destId="{6E2567BF-24AB-4DE9-8717-E6299D7D5BB7}" srcOrd="1" destOrd="0" presId="urn:microsoft.com/office/officeart/2005/8/layout/vList2"/>
    <dgm:cxn modelId="{A6EA93F0-BE7A-497A-ABA1-FE7F79B34CC2}" type="presParOf" srcId="{2A14937C-6200-470F-A925-66CAA881CBD9}" destId="{3E00FBEA-F167-468D-A3A0-4A7B9C94FB57}" srcOrd="2" destOrd="0" presId="urn:microsoft.com/office/officeart/2005/8/layout/vList2"/>
    <dgm:cxn modelId="{7578BD28-A507-4C93-86E6-73E8352EACBD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F013F5-8A6E-4507-8A7F-3EA7D0DB681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9160D51-F0F9-453A-AE09-50BF36CE61CA}">
      <dgm:prSet phldrT="[Текст]"/>
      <dgm:spPr/>
      <dgm:t>
        <a:bodyPr/>
        <a:lstStyle/>
        <a:p>
          <a:r>
            <a:rPr lang="en-US" dirty="0" smtClean="0"/>
            <a:t>boto3</a:t>
          </a:r>
          <a:endParaRPr lang="ru-RU" dirty="0"/>
        </a:p>
      </dgm:t>
    </dgm:pt>
    <dgm:pt modelId="{90935DA2-235A-434C-8182-12BAC3566DFD}" type="parTrans" cxnId="{DC4C3945-E8FA-4123-9C32-9CF294D54789}">
      <dgm:prSet/>
      <dgm:spPr/>
      <dgm:t>
        <a:bodyPr/>
        <a:lstStyle/>
        <a:p>
          <a:endParaRPr lang="ru-RU"/>
        </a:p>
      </dgm:t>
    </dgm:pt>
    <dgm:pt modelId="{9B7A5939-7533-46CF-9C7C-0D005D6BF4BF}" type="sibTrans" cxnId="{DC4C3945-E8FA-4123-9C32-9CF294D54789}">
      <dgm:prSet/>
      <dgm:spPr/>
      <dgm:t>
        <a:bodyPr/>
        <a:lstStyle/>
        <a:p>
          <a:endParaRPr lang="ru-RU"/>
        </a:p>
      </dgm:t>
    </dgm:pt>
    <dgm:pt modelId="{BE2B725E-AE39-464A-9F65-ED70C97FF110}">
      <dgm:prSet phldrT="[Текст]"/>
      <dgm:spPr/>
      <dgm:t>
        <a:bodyPr/>
        <a:lstStyle/>
        <a:p>
          <a:r>
            <a:rPr lang="ru-RU" dirty="0" smtClean="0"/>
            <a:t>Интеграция с </a:t>
          </a:r>
          <a:r>
            <a:rPr lang="en-US" b="0" i="0" dirty="0" smtClean="0"/>
            <a:t>Amazon S3</a:t>
          </a:r>
          <a:endParaRPr lang="ru-RU" dirty="0"/>
        </a:p>
      </dgm:t>
    </dgm:pt>
    <dgm:pt modelId="{EB49FDD5-1A34-4BE0-AFB8-1E350BE5F9E9}" type="parTrans" cxnId="{22AC22D6-B9F8-4D92-A2BB-9396770C7F0C}">
      <dgm:prSet/>
      <dgm:spPr/>
      <dgm:t>
        <a:bodyPr/>
        <a:lstStyle/>
        <a:p>
          <a:endParaRPr lang="ru-RU"/>
        </a:p>
      </dgm:t>
    </dgm:pt>
    <dgm:pt modelId="{4A867125-DD36-41E9-BCC8-0A8E42583C7A}" type="sibTrans" cxnId="{22AC22D6-B9F8-4D92-A2BB-9396770C7F0C}">
      <dgm:prSet/>
      <dgm:spPr/>
      <dgm:t>
        <a:bodyPr/>
        <a:lstStyle/>
        <a:p>
          <a:endParaRPr lang="ru-RU"/>
        </a:p>
      </dgm:t>
    </dgm:pt>
    <dgm:pt modelId="{A2D039D0-0346-4D6F-8DC8-03401CD36E6A}">
      <dgm:prSet phldrT="[Текст]"/>
      <dgm:spPr/>
      <dgm:t>
        <a:bodyPr/>
        <a:lstStyle/>
        <a:p>
          <a:r>
            <a:rPr lang="en-US" dirty="0" err="1" smtClean="0"/>
            <a:t>json</a:t>
          </a:r>
          <a:endParaRPr lang="ru-RU" dirty="0"/>
        </a:p>
      </dgm:t>
    </dgm:pt>
    <dgm:pt modelId="{8F90C142-37D2-4E07-8C81-E1869B98D9AC}" type="parTrans" cxnId="{371271CE-4DD8-4122-BB03-34FDEDDFCD75}">
      <dgm:prSet/>
      <dgm:spPr/>
      <dgm:t>
        <a:bodyPr/>
        <a:lstStyle/>
        <a:p>
          <a:endParaRPr lang="ru-RU"/>
        </a:p>
      </dgm:t>
    </dgm:pt>
    <dgm:pt modelId="{C5532C6A-221E-4667-AAB8-0BD7B2F1B7FA}" type="sibTrans" cxnId="{371271CE-4DD8-4122-BB03-34FDEDDFCD75}">
      <dgm:prSet/>
      <dgm:spPr/>
      <dgm:t>
        <a:bodyPr/>
        <a:lstStyle/>
        <a:p>
          <a:endParaRPr lang="ru-RU"/>
        </a:p>
      </dgm:t>
    </dgm:pt>
    <dgm:pt modelId="{6B237AAC-704D-4566-8FD1-2B1FD9BEF0DD}">
      <dgm:prSet phldrT="[Текст]"/>
      <dgm:spPr/>
      <dgm:t>
        <a:bodyPr/>
        <a:lstStyle/>
        <a:p>
          <a:r>
            <a:rPr lang="ru-RU" b="0" i="0" dirty="0" smtClean="0"/>
            <a:t>позволяет кодировать и декодировать данные в удобном формате</a:t>
          </a:r>
          <a:endParaRPr lang="ru-RU" dirty="0"/>
        </a:p>
      </dgm:t>
    </dgm:pt>
    <dgm:pt modelId="{8F8E8622-8787-4BCB-B0D7-25FBDA97885D}" type="parTrans" cxnId="{D3E510E6-5435-4C2B-833D-8685111BD8BE}">
      <dgm:prSet/>
      <dgm:spPr/>
      <dgm:t>
        <a:bodyPr/>
        <a:lstStyle/>
        <a:p>
          <a:endParaRPr lang="ru-RU"/>
        </a:p>
      </dgm:t>
    </dgm:pt>
    <dgm:pt modelId="{007C43A8-67AB-4E84-A596-E64454CEF4CE}" type="sibTrans" cxnId="{D3E510E6-5435-4C2B-833D-8685111BD8BE}">
      <dgm:prSet/>
      <dgm:spPr/>
      <dgm:t>
        <a:bodyPr/>
        <a:lstStyle/>
        <a:p>
          <a:endParaRPr lang="ru-RU"/>
        </a:p>
      </dgm:t>
    </dgm:pt>
    <dgm:pt modelId="{2A14937C-6200-470F-A925-66CAA881CBD9}" type="pres">
      <dgm:prSet presAssocID="{90F013F5-8A6E-4507-8A7F-3EA7D0DB6810}" presName="linear" presStyleCnt="0">
        <dgm:presLayoutVars>
          <dgm:animLvl val="lvl"/>
          <dgm:resizeHandles val="exact"/>
        </dgm:presLayoutVars>
      </dgm:prSet>
      <dgm:spPr/>
    </dgm:pt>
    <dgm:pt modelId="{AA5104AE-15C9-442D-BE9F-624642DC7754}" type="pres">
      <dgm:prSet presAssocID="{49160D51-F0F9-453A-AE09-50BF36CE61CA}" presName="parentText" presStyleLbl="node1" presStyleIdx="0" presStyleCnt="2" custLinFactNeighborX="-3768" custLinFactNeighborY="-305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567BF-24AB-4DE9-8717-E6299D7D5BB7}" type="pres">
      <dgm:prSet presAssocID="{49160D51-F0F9-453A-AE09-50BF36CE61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0FBEA-F167-468D-A3A0-4A7B9C94FB57}" type="pres">
      <dgm:prSet presAssocID="{A2D039D0-0346-4D6F-8DC8-03401CD36E6A}" presName="parentText" presStyleLbl="node1" presStyleIdx="1" presStyleCnt="2" custLinFactNeighborX="-37681" custLinFactNeighborY="-121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F721F-45F2-4D1E-80FE-1B389F4E8C1F}" type="pres">
      <dgm:prSet presAssocID="{A2D039D0-0346-4D6F-8DC8-03401CD36E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205CF5-2194-4C4A-B9A5-AF7674134A29}" type="presOf" srcId="{49160D51-F0F9-453A-AE09-50BF36CE61CA}" destId="{AA5104AE-15C9-442D-BE9F-624642DC7754}" srcOrd="0" destOrd="0" presId="urn:microsoft.com/office/officeart/2005/8/layout/vList2"/>
    <dgm:cxn modelId="{371271CE-4DD8-4122-BB03-34FDEDDFCD75}" srcId="{90F013F5-8A6E-4507-8A7F-3EA7D0DB6810}" destId="{A2D039D0-0346-4D6F-8DC8-03401CD36E6A}" srcOrd="1" destOrd="0" parTransId="{8F90C142-37D2-4E07-8C81-E1869B98D9AC}" sibTransId="{C5532C6A-221E-4667-AAB8-0BD7B2F1B7FA}"/>
    <dgm:cxn modelId="{D3E510E6-5435-4C2B-833D-8685111BD8BE}" srcId="{A2D039D0-0346-4D6F-8DC8-03401CD36E6A}" destId="{6B237AAC-704D-4566-8FD1-2B1FD9BEF0DD}" srcOrd="0" destOrd="0" parTransId="{8F8E8622-8787-4BCB-B0D7-25FBDA97885D}" sibTransId="{007C43A8-67AB-4E84-A596-E64454CEF4CE}"/>
    <dgm:cxn modelId="{DC4C3945-E8FA-4123-9C32-9CF294D54789}" srcId="{90F013F5-8A6E-4507-8A7F-3EA7D0DB6810}" destId="{49160D51-F0F9-453A-AE09-50BF36CE61CA}" srcOrd="0" destOrd="0" parTransId="{90935DA2-235A-434C-8182-12BAC3566DFD}" sibTransId="{9B7A5939-7533-46CF-9C7C-0D005D6BF4BF}"/>
    <dgm:cxn modelId="{5C8D813C-56D3-4FDB-94EF-2E03272749E0}" type="presOf" srcId="{90F013F5-8A6E-4507-8A7F-3EA7D0DB6810}" destId="{2A14937C-6200-470F-A925-66CAA881CBD9}" srcOrd="0" destOrd="0" presId="urn:microsoft.com/office/officeart/2005/8/layout/vList2"/>
    <dgm:cxn modelId="{5F836A45-ADA5-44FA-8CC0-A1F34C476579}" type="presOf" srcId="{6B237AAC-704D-4566-8FD1-2B1FD9BEF0DD}" destId="{61DF721F-45F2-4D1E-80FE-1B389F4E8C1F}" srcOrd="0" destOrd="0" presId="urn:microsoft.com/office/officeart/2005/8/layout/vList2"/>
    <dgm:cxn modelId="{44BE5734-DD14-45B1-B6D4-8A13F0F76E77}" type="presOf" srcId="{A2D039D0-0346-4D6F-8DC8-03401CD36E6A}" destId="{3E00FBEA-F167-468D-A3A0-4A7B9C94FB57}" srcOrd="0" destOrd="0" presId="urn:microsoft.com/office/officeart/2005/8/layout/vList2"/>
    <dgm:cxn modelId="{8C31613F-C859-4931-9584-5A2F737EA536}" type="presOf" srcId="{BE2B725E-AE39-464A-9F65-ED70C97FF110}" destId="{6E2567BF-24AB-4DE9-8717-E6299D7D5BB7}" srcOrd="0" destOrd="0" presId="urn:microsoft.com/office/officeart/2005/8/layout/vList2"/>
    <dgm:cxn modelId="{22AC22D6-B9F8-4D92-A2BB-9396770C7F0C}" srcId="{49160D51-F0F9-453A-AE09-50BF36CE61CA}" destId="{BE2B725E-AE39-464A-9F65-ED70C97FF110}" srcOrd="0" destOrd="0" parTransId="{EB49FDD5-1A34-4BE0-AFB8-1E350BE5F9E9}" sibTransId="{4A867125-DD36-41E9-BCC8-0A8E42583C7A}"/>
    <dgm:cxn modelId="{3755210B-3FC5-43E5-BBFC-D56BDD0666ED}" type="presParOf" srcId="{2A14937C-6200-470F-A925-66CAA881CBD9}" destId="{AA5104AE-15C9-442D-BE9F-624642DC7754}" srcOrd="0" destOrd="0" presId="urn:microsoft.com/office/officeart/2005/8/layout/vList2"/>
    <dgm:cxn modelId="{4129B532-1DB8-458B-A53A-42A76B48C399}" type="presParOf" srcId="{2A14937C-6200-470F-A925-66CAA881CBD9}" destId="{6E2567BF-24AB-4DE9-8717-E6299D7D5BB7}" srcOrd="1" destOrd="0" presId="urn:microsoft.com/office/officeart/2005/8/layout/vList2"/>
    <dgm:cxn modelId="{727946EF-6F32-4F5E-8F34-F8BBCC651A2B}" type="presParOf" srcId="{2A14937C-6200-470F-A925-66CAA881CBD9}" destId="{3E00FBEA-F167-468D-A3A0-4A7B9C94FB57}" srcOrd="2" destOrd="0" presId="urn:microsoft.com/office/officeart/2005/8/layout/vList2"/>
    <dgm:cxn modelId="{66255341-50AB-4AB6-A821-15A1CB056C40}" type="presParOf" srcId="{2A14937C-6200-470F-A925-66CAA881CBD9}" destId="{61DF721F-45F2-4D1E-80FE-1B389F4E8C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72EAA3-6B68-4CE9-A2DF-3F7AF4EF06D4}">
      <dsp:nvSpPr>
        <dsp:cNvPr id="0" name=""/>
        <dsp:cNvSpPr/>
      </dsp:nvSpPr>
      <dsp:spPr>
        <a:xfrm>
          <a:off x="4306195" y="550108"/>
          <a:ext cx="3385474" cy="33854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Удобный интерфейс</a:t>
          </a:r>
          <a:endParaRPr lang="ru-RU" sz="1400" kern="1200" dirty="0"/>
        </a:p>
      </dsp:txBody>
      <dsp:txXfrm>
        <a:off x="4696827" y="1005845"/>
        <a:ext cx="2604211" cy="1074237"/>
      </dsp:txXfrm>
    </dsp:sp>
    <dsp:sp modelId="{2A60E326-1FB5-4CD1-AB84-24A534B60014}">
      <dsp:nvSpPr>
        <dsp:cNvPr id="0" name=""/>
        <dsp:cNvSpPr/>
      </dsp:nvSpPr>
      <dsp:spPr>
        <a:xfrm>
          <a:off x="5229575" y="1550102"/>
          <a:ext cx="3613316" cy="3385474"/>
        </a:xfrm>
        <a:prstGeom prst="ellipse">
          <a:avLst/>
        </a:prstGeom>
        <a:solidFill>
          <a:schemeClr val="accent4">
            <a:alpha val="50000"/>
            <a:hueOff val="604807"/>
            <a:satOff val="-198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Свобода самовыражения</a:t>
          </a:r>
          <a:endParaRPr lang="ru-RU" sz="1500" kern="1200" dirty="0"/>
        </a:p>
      </dsp:txBody>
      <dsp:txXfrm>
        <a:off x="7175208" y="1940733"/>
        <a:ext cx="1389737" cy="2604211"/>
      </dsp:txXfrm>
    </dsp:sp>
    <dsp:sp modelId="{C1F6526F-9AE8-4228-9997-E1FD1B5B0F9F}">
      <dsp:nvSpPr>
        <dsp:cNvPr id="0" name=""/>
        <dsp:cNvSpPr/>
      </dsp:nvSpPr>
      <dsp:spPr>
        <a:xfrm>
          <a:off x="4343503" y="2637136"/>
          <a:ext cx="3385474" cy="3385474"/>
        </a:xfrm>
        <a:prstGeom prst="ellipse">
          <a:avLst/>
        </a:prstGeom>
        <a:solidFill>
          <a:schemeClr val="accent4">
            <a:alpha val="50000"/>
            <a:hueOff val="1209614"/>
            <a:satOff val="-396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Стабильная и быстрая работа</a:t>
          </a:r>
          <a:endParaRPr lang="ru-RU" sz="1500" kern="1200" dirty="0"/>
        </a:p>
      </dsp:txBody>
      <dsp:txXfrm>
        <a:off x="4734135" y="4492636"/>
        <a:ext cx="2604211" cy="1074237"/>
      </dsp:txXfrm>
    </dsp:sp>
    <dsp:sp modelId="{F03A1A59-14AA-4100-931B-CA652FF23508}">
      <dsp:nvSpPr>
        <dsp:cNvPr id="0" name=""/>
        <dsp:cNvSpPr/>
      </dsp:nvSpPr>
      <dsp:spPr>
        <a:xfrm>
          <a:off x="2967874" y="1487910"/>
          <a:ext cx="3763733" cy="3385474"/>
        </a:xfrm>
        <a:prstGeom prst="ellipse">
          <a:avLst/>
        </a:prstGeom>
        <a:solidFill>
          <a:schemeClr val="accent4">
            <a:alpha val="50000"/>
            <a:hueOff val="1814420"/>
            <a:satOff val="-594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Новые возможности</a:t>
          </a:r>
          <a:endParaRPr lang="ru-RU" sz="1400" kern="1200" dirty="0"/>
        </a:p>
      </dsp:txBody>
      <dsp:txXfrm>
        <a:off x="3257392" y="1878542"/>
        <a:ext cx="1447589" cy="26042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C654F9-AC30-4DDA-93DE-D34E4E6242FC}">
      <dsp:nvSpPr>
        <dsp:cNvPr id="0" name=""/>
        <dsp:cNvSpPr/>
      </dsp:nvSpPr>
      <dsp:spPr>
        <a:xfrm>
          <a:off x="0" y="4320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Python</a:t>
          </a:r>
          <a:endParaRPr lang="ru-RU" sz="4800" kern="1200" dirty="0"/>
        </a:p>
      </dsp:txBody>
      <dsp:txXfrm>
        <a:off x="0" y="43209"/>
        <a:ext cx="10515600" cy="1151279"/>
      </dsp:txXfrm>
    </dsp:sp>
    <dsp:sp modelId="{019937E0-B28F-4E93-9F51-A3D9C34472AD}">
      <dsp:nvSpPr>
        <dsp:cNvPr id="0" name=""/>
        <dsp:cNvSpPr/>
      </dsp:nvSpPr>
      <dsp:spPr>
        <a:xfrm>
          <a:off x="0" y="119448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3700" kern="1200" dirty="0"/>
        </a:p>
      </dsp:txBody>
      <dsp:txXfrm>
        <a:off x="0" y="1194489"/>
        <a:ext cx="10515600" cy="794880"/>
      </dsp:txXfrm>
    </dsp:sp>
    <dsp:sp modelId="{EC4C4D70-61AD-405F-BD59-303CCE7F24D6}">
      <dsp:nvSpPr>
        <dsp:cNvPr id="0" name=""/>
        <dsp:cNvSpPr/>
      </dsp:nvSpPr>
      <dsp:spPr>
        <a:xfrm>
          <a:off x="0" y="1989368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Flask</a:t>
          </a:r>
          <a:endParaRPr lang="ru-RU" sz="4800" kern="1200" dirty="0"/>
        </a:p>
      </dsp:txBody>
      <dsp:txXfrm>
        <a:off x="0" y="1989368"/>
        <a:ext cx="10515600" cy="1151279"/>
      </dsp:txXfrm>
    </dsp:sp>
    <dsp:sp modelId="{0B111988-2471-4A31-960E-0A1F6BD36C8C}">
      <dsp:nvSpPr>
        <dsp:cNvPr id="0" name=""/>
        <dsp:cNvSpPr/>
      </dsp:nvSpPr>
      <dsp:spPr>
        <a:xfrm>
          <a:off x="0" y="3140648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b="0" i="0" kern="1200" dirty="0" err="1" smtClean="0"/>
            <a:t>фреймворк</a:t>
          </a:r>
          <a:r>
            <a:rPr lang="ru-RU" sz="3700" b="0" i="0" kern="1200" dirty="0" smtClean="0"/>
            <a:t> для создания </a:t>
          </a:r>
          <a:r>
            <a:rPr lang="ru-RU" sz="3700" b="0" i="0" kern="1200" dirty="0" err="1" smtClean="0"/>
            <a:t>веб-приложений</a:t>
          </a:r>
          <a:r>
            <a:rPr lang="ru-RU" sz="3700" b="0" i="0" kern="1200" dirty="0" smtClean="0"/>
            <a:t> на языке программирования </a:t>
          </a:r>
          <a:r>
            <a:rPr lang="ru-RU" sz="3700" b="0" i="0" kern="1200" dirty="0" err="1" smtClean="0"/>
            <a:t>Python</a:t>
          </a:r>
          <a:endParaRPr lang="ru-RU" sz="3700" kern="1200" dirty="0"/>
        </a:p>
      </dsp:txBody>
      <dsp:txXfrm>
        <a:off x="0" y="3140648"/>
        <a:ext cx="10515600" cy="11674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26018"/>
          <a:ext cx="1051560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flask_wtf</a:t>
          </a:r>
          <a:endParaRPr lang="ru-RU" sz="4000" kern="1200" dirty="0"/>
        </a:p>
      </dsp:txBody>
      <dsp:txXfrm>
        <a:off x="0" y="26018"/>
        <a:ext cx="10515600" cy="959400"/>
      </dsp:txXfrm>
    </dsp:sp>
    <dsp:sp modelId="{6E2567BF-24AB-4DE9-8717-E6299D7D5BB7}">
      <dsp:nvSpPr>
        <dsp:cNvPr id="0" name=""/>
        <dsp:cNvSpPr/>
      </dsp:nvSpPr>
      <dsp:spPr>
        <a:xfrm>
          <a:off x="0" y="985419"/>
          <a:ext cx="10515600" cy="97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b="0" i="0" kern="1200" dirty="0" smtClean="0"/>
            <a:t>расширение для </a:t>
          </a:r>
          <a:r>
            <a:rPr lang="ru-RU" sz="3100" b="0" i="0" kern="1200" dirty="0" err="1" smtClean="0"/>
            <a:t>Flask</a:t>
          </a:r>
          <a:r>
            <a:rPr lang="ru-RU" sz="3100" b="0" i="0" kern="1200" dirty="0" smtClean="0"/>
            <a:t>, которое интегрирует </a:t>
          </a:r>
          <a:r>
            <a:rPr lang="ru-RU" sz="3100" b="0" i="0" kern="1200" dirty="0" err="1" smtClean="0"/>
            <a:t>WTForms</a:t>
          </a:r>
          <a:r>
            <a:rPr lang="ru-RU" sz="3100" b="0" i="0" kern="1200" dirty="0" smtClean="0"/>
            <a:t> во </a:t>
          </a:r>
          <a:r>
            <a:rPr lang="ru-RU" sz="3100" b="0" i="0" kern="1200" dirty="0" err="1" smtClean="0"/>
            <a:t>Flask</a:t>
          </a:r>
          <a:endParaRPr lang="ru-RU" sz="3100" kern="1200" dirty="0"/>
        </a:p>
      </dsp:txBody>
      <dsp:txXfrm>
        <a:off x="0" y="985419"/>
        <a:ext cx="10515600" cy="972899"/>
      </dsp:txXfrm>
    </dsp:sp>
    <dsp:sp modelId="{3E00FBEA-F167-468D-A3A0-4A7B9C94FB57}">
      <dsp:nvSpPr>
        <dsp:cNvPr id="0" name=""/>
        <dsp:cNvSpPr/>
      </dsp:nvSpPr>
      <dsp:spPr>
        <a:xfrm>
          <a:off x="0" y="1958319"/>
          <a:ext cx="1051560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wtforms</a:t>
          </a:r>
          <a:endParaRPr lang="ru-RU" sz="4000" kern="1200" dirty="0"/>
        </a:p>
      </dsp:txBody>
      <dsp:txXfrm>
        <a:off x="0" y="1958319"/>
        <a:ext cx="10515600" cy="959400"/>
      </dsp:txXfrm>
    </dsp:sp>
    <dsp:sp modelId="{61DF721F-45F2-4D1E-80FE-1B389F4E8C1F}">
      <dsp:nvSpPr>
        <dsp:cNvPr id="0" name=""/>
        <dsp:cNvSpPr/>
      </dsp:nvSpPr>
      <dsp:spPr>
        <a:xfrm>
          <a:off x="0" y="2917719"/>
          <a:ext cx="10515600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b="0" i="0" kern="1200" dirty="0" smtClean="0"/>
            <a:t>Мощная библиотека, написанная на </a:t>
          </a:r>
          <a:r>
            <a:rPr lang="ru-RU" sz="3100" b="0" i="0" kern="1200" dirty="0" err="1" smtClean="0"/>
            <a:t>Python</a:t>
          </a:r>
          <a:r>
            <a:rPr lang="ru-RU" sz="3100" b="0" i="0" kern="1200" dirty="0" smtClean="0"/>
            <a:t> и независимая от </a:t>
          </a:r>
          <a:r>
            <a:rPr lang="ru-RU" sz="3100" b="0" i="0" kern="1200" dirty="0" err="1" smtClean="0"/>
            <a:t>фреймворков</a:t>
          </a:r>
          <a:r>
            <a:rPr lang="ru-RU" sz="3100" b="0" i="0" kern="1200" dirty="0" smtClean="0"/>
            <a:t>, предназначенная для работы с </a:t>
          </a:r>
          <a:r>
            <a:rPr lang="en-US" sz="3100" b="0" i="0" kern="1200" dirty="0" smtClean="0"/>
            <a:t>web-</a:t>
          </a:r>
          <a:r>
            <a:rPr lang="ru-RU" sz="3100" b="0" i="0" kern="1200" dirty="0" smtClean="0"/>
            <a:t>формами</a:t>
          </a:r>
          <a:endParaRPr lang="ru-RU" sz="3100" kern="1200" dirty="0"/>
        </a:p>
      </dsp:txBody>
      <dsp:txXfrm>
        <a:off x="0" y="2917719"/>
        <a:ext cx="10515600" cy="1407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29304"/>
          <a:ext cx="10515600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flask_login</a:t>
          </a:r>
          <a:endParaRPr lang="ru-RU" sz="3900" kern="1200" dirty="0"/>
        </a:p>
      </dsp:txBody>
      <dsp:txXfrm>
        <a:off x="0" y="29304"/>
        <a:ext cx="10515600" cy="935415"/>
      </dsp:txXfrm>
    </dsp:sp>
    <dsp:sp modelId="{6E2567BF-24AB-4DE9-8717-E6299D7D5BB7}">
      <dsp:nvSpPr>
        <dsp:cNvPr id="0" name=""/>
        <dsp:cNvSpPr/>
      </dsp:nvSpPr>
      <dsp:spPr>
        <a:xfrm>
          <a:off x="0" y="964719"/>
          <a:ext cx="1051560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000" b="0" i="0" kern="1200" dirty="0" smtClean="0"/>
            <a:t>отслеживает зарегистрированного пользователя, сохраняя его уникальный идентификатор в пользовательском сеансе </a:t>
          </a:r>
          <a:r>
            <a:rPr lang="ru-RU" sz="3000" b="0" i="0" kern="1200" dirty="0" err="1" smtClean="0"/>
            <a:t>Flask</a:t>
          </a:r>
          <a:r>
            <a:rPr lang="ru-RU" sz="3000" b="0" i="0" kern="1200" dirty="0" smtClean="0"/>
            <a:t>, назначенный каждому пользователю, который подключается к приложению.</a:t>
          </a:r>
          <a:endParaRPr lang="ru-RU" sz="3000" kern="1200" dirty="0"/>
        </a:p>
      </dsp:txBody>
      <dsp:txXfrm>
        <a:off x="0" y="964719"/>
        <a:ext cx="10515600" cy="1776060"/>
      </dsp:txXfrm>
    </dsp:sp>
    <dsp:sp modelId="{3E00FBEA-F167-468D-A3A0-4A7B9C94FB57}">
      <dsp:nvSpPr>
        <dsp:cNvPr id="0" name=""/>
        <dsp:cNvSpPr/>
      </dsp:nvSpPr>
      <dsp:spPr>
        <a:xfrm>
          <a:off x="0" y="2740779"/>
          <a:ext cx="10515600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werkzeug.urls</a:t>
          </a:r>
          <a:endParaRPr lang="ru-RU" sz="3900" kern="1200" dirty="0"/>
        </a:p>
      </dsp:txBody>
      <dsp:txXfrm>
        <a:off x="0" y="2740779"/>
        <a:ext cx="10515600" cy="935415"/>
      </dsp:txXfrm>
    </dsp:sp>
    <dsp:sp modelId="{61DF721F-45F2-4D1E-80FE-1B389F4E8C1F}">
      <dsp:nvSpPr>
        <dsp:cNvPr id="0" name=""/>
        <dsp:cNvSpPr/>
      </dsp:nvSpPr>
      <dsp:spPr>
        <a:xfrm>
          <a:off x="0" y="3676194"/>
          <a:ext cx="105156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000" b="0" i="0" kern="1200" dirty="0" smtClean="0"/>
            <a:t>сопоставление </a:t>
          </a:r>
          <a:r>
            <a:rPr lang="en-US" sz="3000" b="0" i="0" kern="1200" dirty="0" smtClean="0"/>
            <a:t>URL-</a:t>
          </a:r>
          <a:r>
            <a:rPr lang="ru-RU" sz="3000" b="0" i="0" kern="1200" dirty="0" smtClean="0"/>
            <a:t>адресов для просмотров</a:t>
          </a:r>
          <a:endParaRPr lang="ru-RU" sz="3000" kern="1200" dirty="0"/>
        </a:p>
      </dsp:txBody>
      <dsp:txXfrm>
        <a:off x="0" y="3676194"/>
        <a:ext cx="10515600" cy="645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4320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datetime</a:t>
          </a:r>
          <a:endParaRPr lang="ru-RU" sz="4800" kern="1200" dirty="0"/>
        </a:p>
      </dsp:txBody>
      <dsp:txXfrm>
        <a:off x="0" y="43209"/>
        <a:ext cx="10515600" cy="1151279"/>
      </dsp:txXfrm>
    </dsp:sp>
    <dsp:sp modelId="{6E2567BF-24AB-4DE9-8717-E6299D7D5BB7}">
      <dsp:nvSpPr>
        <dsp:cNvPr id="0" name=""/>
        <dsp:cNvSpPr/>
      </dsp:nvSpPr>
      <dsp:spPr>
        <a:xfrm>
          <a:off x="0" y="1194489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b="0" i="0" kern="1200" dirty="0" smtClean="0"/>
            <a:t>модуль для работы с датой и временем в </a:t>
          </a:r>
          <a:r>
            <a:rPr lang="ru-RU" sz="3700" b="0" i="0" kern="1200" dirty="0" err="1" smtClean="0"/>
            <a:t>python</a:t>
          </a:r>
          <a:endParaRPr lang="ru-RU" sz="3700" kern="1200" dirty="0"/>
        </a:p>
      </dsp:txBody>
      <dsp:txXfrm>
        <a:off x="0" y="1194489"/>
        <a:ext cx="10515600" cy="1167480"/>
      </dsp:txXfrm>
    </dsp:sp>
    <dsp:sp modelId="{3E00FBEA-F167-468D-A3A0-4A7B9C94FB57}">
      <dsp:nvSpPr>
        <dsp:cNvPr id="0" name=""/>
        <dsp:cNvSpPr/>
      </dsp:nvSpPr>
      <dsp:spPr>
        <a:xfrm>
          <a:off x="0" y="236196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werkzeug.security</a:t>
          </a:r>
          <a:endParaRPr lang="ru-RU" sz="4800" kern="1200" dirty="0"/>
        </a:p>
      </dsp:txBody>
      <dsp:txXfrm>
        <a:off x="0" y="2361969"/>
        <a:ext cx="10515600" cy="1151279"/>
      </dsp:txXfrm>
    </dsp:sp>
    <dsp:sp modelId="{61DF721F-45F2-4D1E-80FE-1B389F4E8C1F}">
      <dsp:nvSpPr>
        <dsp:cNvPr id="0" name=""/>
        <dsp:cNvSpPr/>
      </dsp:nvSpPr>
      <dsp:spPr>
        <a:xfrm>
          <a:off x="0" y="3513248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kern="1200" dirty="0" err="1" smtClean="0"/>
            <a:t>Хэширование</a:t>
          </a:r>
          <a:r>
            <a:rPr lang="ru-RU" sz="3700" kern="1200" dirty="0" smtClean="0"/>
            <a:t> пролей</a:t>
          </a:r>
          <a:endParaRPr lang="ru-RU" sz="3700" kern="1200" dirty="0"/>
        </a:p>
      </dsp:txBody>
      <dsp:txXfrm>
        <a:off x="0" y="3513248"/>
        <a:ext cx="10515600" cy="7948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0"/>
          <a:ext cx="105156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os</a:t>
          </a:r>
          <a:endParaRPr lang="ru-RU" sz="4600" kern="1200" dirty="0"/>
        </a:p>
      </dsp:txBody>
      <dsp:txXfrm>
        <a:off x="0" y="0"/>
        <a:ext cx="10515600" cy="1103310"/>
      </dsp:txXfrm>
    </dsp:sp>
    <dsp:sp modelId="{6E2567BF-24AB-4DE9-8717-E6299D7D5BB7}">
      <dsp:nvSpPr>
        <dsp:cNvPr id="0" name=""/>
        <dsp:cNvSpPr/>
      </dsp:nvSpPr>
      <dsp:spPr>
        <a:xfrm>
          <a:off x="0" y="1223468"/>
          <a:ext cx="10515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600" b="0" i="0" kern="1200" dirty="0" smtClean="0"/>
            <a:t>функции для работы с операционной системой</a:t>
          </a:r>
          <a:endParaRPr lang="ru-RU" sz="3600" kern="1200" dirty="0"/>
        </a:p>
      </dsp:txBody>
      <dsp:txXfrm>
        <a:off x="0" y="1223468"/>
        <a:ext cx="10515600" cy="761760"/>
      </dsp:txXfrm>
    </dsp:sp>
    <dsp:sp modelId="{3E00FBEA-F167-468D-A3A0-4A7B9C94FB57}">
      <dsp:nvSpPr>
        <dsp:cNvPr id="0" name=""/>
        <dsp:cNvSpPr/>
      </dsp:nvSpPr>
      <dsp:spPr>
        <a:xfrm>
          <a:off x="0" y="1985228"/>
          <a:ext cx="105156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flask_sqlalchemy</a:t>
          </a:r>
          <a:endParaRPr lang="ru-RU" sz="4600" kern="1200" dirty="0"/>
        </a:p>
      </dsp:txBody>
      <dsp:txXfrm>
        <a:off x="0" y="1985228"/>
        <a:ext cx="10515600" cy="1103310"/>
      </dsp:txXfrm>
    </dsp:sp>
    <dsp:sp modelId="{61DF721F-45F2-4D1E-80FE-1B389F4E8C1F}">
      <dsp:nvSpPr>
        <dsp:cNvPr id="0" name=""/>
        <dsp:cNvSpPr/>
      </dsp:nvSpPr>
      <dsp:spPr>
        <a:xfrm>
          <a:off x="0" y="3088539"/>
          <a:ext cx="105156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/>
            <a:t>ORM </a:t>
          </a:r>
          <a:r>
            <a:rPr lang="ru-RU" sz="3600" b="0" i="0" kern="1200" dirty="0" smtClean="0"/>
            <a:t>позволяет приложениям БД работать с объектами вместо таблиц</a:t>
          </a:r>
          <a:endParaRPr lang="ru-RU" sz="3600" kern="1200" dirty="0"/>
        </a:p>
      </dsp:txBody>
      <dsp:txXfrm>
        <a:off x="0" y="3088539"/>
        <a:ext cx="10515600" cy="11426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0"/>
          <a:ext cx="10515600" cy="1079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flask_migrate</a:t>
          </a:r>
          <a:endParaRPr lang="ru-RU" sz="4500" kern="1200" dirty="0"/>
        </a:p>
      </dsp:txBody>
      <dsp:txXfrm>
        <a:off x="0" y="0"/>
        <a:ext cx="10515600" cy="1079324"/>
      </dsp:txXfrm>
    </dsp:sp>
    <dsp:sp modelId="{6E2567BF-24AB-4DE9-8717-E6299D7D5BB7}">
      <dsp:nvSpPr>
        <dsp:cNvPr id="0" name=""/>
        <dsp:cNvSpPr/>
      </dsp:nvSpPr>
      <dsp:spPr>
        <a:xfrm>
          <a:off x="0" y="1081156"/>
          <a:ext cx="105156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500" b="0" i="0" kern="1200" dirty="0" smtClean="0"/>
            <a:t>Позволяет настроить миграции для ORM </a:t>
          </a:r>
          <a:r>
            <a:rPr lang="ru-RU" sz="3500" b="0" i="0" kern="1200" dirty="0" err="1" smtClean="0"/>
            <a:t>SQLAlchemy</a:t>
          </a:r>
          <a:endParaRPr lang="ru-RU" sz="3500" kern="1200" dirty="0"/>
        </a:p>
      </dsp:txBody>
      <dsp:txXfrm>
        <a:off x="0" y="1081156"/>
        <a:ext cx="10515600" cy="1094512"/>
      </dsp:txXfrm>
    </dsp:sp>
    <dsp:sp modelId="{3E00FBEA-F167-468D-A3A0-4A7B9C94FB57}">
      <dsp:nvSpPr>
        <dsp:cNvPr id="0" name=""/>
        <dsp:cNvSpPr/>
      </dsp:nvSpPr>
      <dsp:spPr>
        <a:xfrm>
          <a:off x="0" y="2175669"/>
          <a:ext cx="10515600" cy="1079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flask_socketio</a:t>
          </a:r>
          <a:endParaRPr lang="ru-RU" sz="4500" kern="1200" dirty="0"/>
        </a:p>
      </dsp:txBody>
      <dsp:txXfrm>
        <a:off x="0" y="2175669"/>
        <a:ext cx="10515600" cy="1079324"/>
      </dsp:txXfrm>
    </dsp:sp>
    <dsp:sp modelId="{61DF721F-45F2-4D1E-80FE-1B389F4E8C1F}">
      <dsp:nvSpPr>
        <dsp:cNvPr id="0" name=""/>
        <dsp:cNvSpPr/>
      </dsp:nvSpPr>
      <dsp:spPr>
        <a:xfrm>
          <a:off x="0" y="3254994"/>
          <a:ext cx="105156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500" b="0" i="0" kern="1200" dirty="0" smtClean="0"/>
            <a:t>JavaScript-библиотека для </a:t>
          </a:r>
          <a:r>
            <a:rPr lang="ru-RU" sz="3500" b="0" i="0" kern="1200" dirty="0" err="1" smtClean="0"/>
            <a:t>веб-приложений</a:t>
          </a:r>
          <a:r>
            <a:rPr lang="ru-RU" sz="3500" b="0" i="0" kern="1200" dirty="0" smtClean="0"/>
            <a:t> и обмена данными в реальном времени</a:t>
          </a:r>
          <a:endParaRPr lang="ru-RU" sz="3500" kern="1200" dirty="0"/>
        </a:p>
      </dsp:txBody>
      <dsp:txXfrm>
        <a:off x="0" y="3254994"/>
        <a:ext cx="10515600" cy="109451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104AE-15C9-442D-BE9F-624642DC7754}">
      <dsp:nvSpPr>
        <dsp:cNvPr id="0" name=""/>
        <dsp:cNvSpPr/>
      </dsp:nvSpPr>
      <dsp:spPr>
        <a:xfrm>
          <a:off x="0" y="18949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boto3</a:t>
          </a:r>
          <a:endParaRPr lang="ru-RU" sz="4800" kern="1200" dirty="0"/>
        </a:p>
      </dsp:txBody>
      <dsp:txXfrm>
        <a:off x="0" y="18949"/>
        <a:ext cx="10515600" cy="1151279"/>
      </dsp:txXfrm>
    </dsp:sp>
    <dsp:sp modelId="{6E2567BF-24AB-4DE9-8717-E6299D7D5BB7}">
      <dsp:nvSpPr>
        <dsp:cNvPr id="0" name=""/>
        <dsp:cNvSpPr/>
      </dsp:nvSpPr>
      <dsp:spPr>
        <a:xfrm>
          <a:off x="0" y="119448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kern="1200" dirty="0" smtClean="0"/>
            <a:t>Интеграция с </a:t>
          </a:r>
          <a:r>
            <a:rPr lang="en-US" sz="3700" b="0" i="0" kern="1200" dirty="0" smtClean="0"/>
            <a:t>Amazon S3</a:t>
          </a:r>
          <a:endParaRPr lang="ru-RU" sz="3700" kern="1200" dirty="0"/>
        </a:p>
      </dsp:txBody>
      <dsp:txXfrm>
        <a:off x="0" y="1194489"/>
        <a:ext cx="10515600" cy="794880"/>
      </dsp:txXfrm>
    </dsp:sp>
    <dsp:sp modelId="{3E00FBEA-F167-468D-A3A0-4A7B9C94FB57}">
      <dsp:nvSpPr>
        <dsp:cNvPr id="0" name=""/>
        <dsp:cNvSpPr/>
      </dsp:nvSpPr>
      <dsp:spPr>
        <a:xfrm>
          <a:off x="0" y="1847461"/>
          <a:ext cx="10515600" cy="11512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json</a:t>
          </a:r>
          <a:endParaRPr lang="ru-RU" sz="4800" kern="1200" dirty="0"/>
        </a:p>
      </dsp:txBody>
      <dsp:txXfrm>
        <a:off x="0" y="1847461"/>
        <a:ext cx="10515600" cy="1151279"/>
      </dsp:txXfrm>
    </dsp:sp>
    <dsp:sp modelId="{61DF721F-45F2-4D1E-80FE-1B389F4E8C1F}">
      <dsp:nvSpPr>
        <dsp:cNvPr id="0" name=""/>
        <dsp:cNvSpPr/>
      </dsp:nvSpPr>
      <dsp:spPr>
        <a:xfrm>
          <a:off x="0" y="3140648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b="0" i="0" kern="1200" dirty="0" smtClean="0"/>
            <a:t>позволяет кодировать и декодировать данные в удобном формате</a:t>
          </a:r>
          <a:endParaRPr lang="ru-RU" sz="3700" kern="1200" dirty="0"/>
        </a:p>
      </dsp:txBody>
      <dsp:txXfrm>
        <a:off x="0" y="3140648"/>
        <a:ext cx="10515600" cy="1167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451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8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2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33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6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24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209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4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864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22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BA60-8432-492D-AD33-B7A722F75758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6494-32F5-4658-B3E3-B15206FB36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45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r>
              <a:rPr lang="ru-RU" dirty="0"/>
              <a:t> </a:t>
            </a:r>
            <a:r>
              <a:rPr lang="ru-RU" dirty="0" smtClean="0"/>
              <a:t>и свобода самовыражения </a:t>
            </a:r>
            <a:endParaRPr lang="ru-RU" dirty="0"/>
          </a:p>
        </p:txBody>
      </p:sp>
      <p:sp>
        <p:nvSpPr>
          <p:cNvPr id="4" name="AutoShape 2" descr="http://127.0.0.1:5000/static/icons/logo.svg"/>
          <p:cNvSpPr>
            <a:spLocks noChangeAspect="1" noChangeArrowheads="1"/>
          </p:cNvSpPr>
          <p:nvPr/>
        </p:nvSpPr>
        <p:spPr bwMode="auto">
          <a:xfrm>
            <a:off x="2365375" y="21637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79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</p:spPr>
        <p:txBody>
          <a:bodyPr/>
          <a:lstStyle/>
          <a:p>
            <a:r>
              <a:rPr lang="en-US" dirty="0" smtClean="0"/>
              <a:t>What is ready</a:t>
            </a:r>
            <a:endParaRPr lang="ru-RU" dirty="0"/>
          </a:p>
        </p:txBody>
      </p:sp>
      <p:pic>
        <p:nvPicPr>
          <p:cNvPr id="1026" name="Picture 2" descr="Картинки по запросу ракет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047" y="3269297"/>
            <a:ext cx="1101906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1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Реализованы </a:t>
            </a:r>
            <a:r>
              <a:rPr lang="ru-RU" dirty="0" smtClean="0"/>
              <a:t>б</a:t>
            </a:r>
            <a:r>
              <a:rPr lang="ru-RU" dirty="0" smtClean="0"/>
              <a:t>азовые </a:t>
            </a:r>
            <a:r>
              <a:rPr lang="ru-RU" dirty="0" smtClean="0"/>
              <a:t>сущности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0480" y="1842731"/>
            <a:ext cx="3840480" cy="3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49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сущности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4294" y="1418357"/>
            <a:ext cx="3810532" cy="48774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3515" y="694005"/>
            <a:ext cx="4439270" cy="2724530"/>
          </a:xfrm>
          <a:prstGeom prst="rect">
            <a:avLst/>
          </a:prstGeom>
        </p:spPr>
      </p:pic>
      <p:pic>
        <p:nvPicPr>
          <p:cNvPr id="2050" name="Picture 2" descr="Картинки по запросу postgre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38535" y="4682020"/>
            <a:ext cx="1046980" cy="10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5675" y="3591408"/>
            <a:ext cx="255270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1428717" y="2285992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3524232" y="4667259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7048507" y="4762510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9239272" y="2381243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5238744" y="285728"/>
            <a:ext cx="1524011" cy="17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 flipV="1">
            <a:off x="3143229" y="1619237"/>
            <a:ext cx="1809763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143757" y="1523987"/>
            <a:ext cx="2000264" cy="14287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333995" y="5810267"/>
            <a:ext cx="152401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6" idx="1"/>
          </p:cNvCxnSpPr>
          <p:nvPr/>
        </p:nvCxnSpPr>
        <p:spPr>
          <a:xfrm rot="16200000" flipH="1">
            <a:off x="2461549" y="4491684"/>
            <a:ext cx="1172863" cy="9525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8810644" y="4429132"/>
            <a:ext cx="1428760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095736" y="2666995"/>
            <a:ext cx="2286016" cy="13335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5714997" y="2666995"/>
            <a:ext cx="2381267" cy="14287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143230" y="3238499"/>
            <a:ext cx="4191029" cy="152401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857741" y="3238499"/>
            <a:ext cx="4095779" cy="14287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tter"/>
          <p:cNvSpPr>
            <a:spLocks noEditPoints="1" noChangeArrowheads="1"/>
          </p:cNvSpPr>
          <p:nvPr/>
        </p:nvSpPr>
        <p:spPr bwMode="auto">
          <a:xfrm>
            <a:off x="12797393" y="7787218"/>
            <a:ext cx="60959" cy="609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6670" y="3314696"/>
            <a:ext cx="664665" cy="540595"/>
          </a:xfrm>
          <a:prstGeom prst="rect">
            <a:avLst/>
          </a:prstGeom>
          <a:noFill/>
        </p:spPr>
      </p:pic>
      <p:sp>
        <p:nvSpPr>
          <p:cNvPr id="36" name="Letter"/>
          <p:cNvSpPr>
            <a:spLocks noEditPoints="1" noChangeArrowheads="1"/>
          </p:cNvSpPr>
          <p:nvPr/>
        </p:nvSpPr>
        <p:spPr bwMode="auto">
          <a:xfrm>
            <a:off x="10225625" y="7406215"/>
            <a:ext cx="60959" cy="609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8715" y="7253821"/>
            <a:ext cx="74949" cy="60959"/>
          </a:xfrm>
          <a:prstGeom prst="rect">
            <a:avLst/>
          </a:prstGeom>
          <a:noFill/>
        </p:spPr>
      </p:pic>
      <p:sp>
        <p:nvSpPr>
          <p:cNvPr id="38" name="Letter"/>
          <p:cNvSpPr>
            <a:spLocks noEditPoints="1" noChangeArrowheads="1"/>
          </p:cNvSpPr>
          <p:nvPr/>
        </p:nvSpPr>
        <p:spPr bwMode="auto">
          <a:xfrm>
            <a:off x="10987630" y="10168485"/>
            <a:ext cx="60959" cy="609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1188" y="5522227"/>
            <a:ext cx="664665" cy="540595"/>
          </a:xfrm>
          <a:prstGeom prst="rect">
            <a:avLst/>
          </a:prstGeom>
          <a:noFill/>
        </p:spPr>
      </p:pic>
      <p:pic>
        <p:nvPicPr>
          <p:cNvPr id="29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8438" y="1928603"/>
            <a:ext cx="576129" cy="549421"/>
          </a:xfrm>
          <a:prstGeom prst="rect">
            <a:avLst/>
          </a:prstGeom>
          <a:noFill/>
        </p:spPr>
      </p:pic>
      <p:pic>
        <p:nvPicPr>
          <p:cNvPr id="30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3182" y="3068555"/>
            <a:ext cx="576129" cy="549421"/>
          </a:xfrm>
          <a:prstGeom prst="rect">
            <a:avLst/>
          </a:prstGeom>
          <a:noFill/>
        </p:spPr>
      </p:pic>
      <p:pic>
        <p:nvPicPr>
          <p:cNvPr id="31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3658" y="1944627"/>
            <a:ext cx="561214" cy="560829"/>
          </a:xfrm>
          <a:prstGeom prst="rect">
            <a:avLst/>
          </a:prstGeom>
          <a:noFill/>
        </p:spPr>
      </p:pic>
      <p:pic>
        <p:nvPicPr>
          <p:cNvPr id="32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6826" y="2956563"/>
            <a:ext cx="561214" cy="560829"/>
          </a:xfrm>
          <a:prstGeom prst="rect">
            <a:avLst/>
          </a:prstGeom>
          <a:noFill/>
        </p:spPr>
      </p:pic>
      <p:pic>
        <p:nvPicPr>
          <p:cNvPr id="3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5593" y="4680947"/>
            <a:ext cx="540255" cy="540255"/>
          </a:xfrm>
          <a:prstGeom prst="rect">
            <a:avLst/>
          </a:prstGeom>
          <a:noFill/>
        </p:spPr>
      </p:pic>
      <p:pic>
        <p:nvPicPr>
          <p:cNvPr id="40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40777" y="4632179"/>
            <a:ext cx="540255" cy="540255"/>
          </a:xfrm>
          <a:prstGeom prst="rect">
            <a:avLst/>
          </a:prstGeom>
          <a:noFill/>
        </p:spPr>
      </p:pic>
      <p:pic>
        <p:nvPicPr>
          <p:cNvPr id="41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9281" y="3425171"/>
            <a:ext cx="540255" cy="540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635885"/>
            <a:ext cx="8641080" cy="1325563"/>
          </a:xfrm>
        </p:spPr>
        <p:txBody>
          <a:bodyPr>
            <a:noAutofit/>
          </a:bodyPr>
          <a:lstStyle/>
          <a:p>
            <a:r>
              <a:rPr lang="ru-RU" sz="8800" dirty="0" smtClean="0"/>
              <a:t>Сущность </a:t>
            </a:r>
            <a:r>
              <a:rPr lang="en-US" sz="8800" dirty="0" smtClean="0"/>
              <a:t>User</a:t>
            </a:r>
            <a:endParaRPr lang="ru-RU" sz="8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0222" r="19375" b="7333"/>
          <a:stretch>
            <a:fillRect/>
          </a:stretch>
        </p:blipFill>
        <p:spPr bwMode="auto">
          <a:xfrm>
            <a:off x="1354553" y="0"/>
            <a:ext cx="94828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183380" y="2635885"/>
            <a:ext cx="3825240" cy="1325563"/>
          </a:xfr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Формы</a:t>
            </a:r>
            <a:endParaRPr lang="ru-RU" sz="8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6000" t="20222" r="39000" b="46000"/>
          <a:stretch>
            <a:fillRect/>
          </a:stretch>
        </p:blipFill>
        <p:spPr bwMode="auto">
          <a:xfrm>
            <a:off x="483268" y="1432560"/>
            <a:ext cx="11225464" cy="47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18360" y="2635885"/>
            <a:ext cx="7879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Шаблонизатор</a:t>
            </a:r>
            <a:endParaRPr kumimoji="0" lang="ru-RU" sz="8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6375" t="26000" r="27000" b="28444"/>
          <a:stretch>
            <a:fillRect/>
          </a:stretch>
        </p:blipFill>
        <p:spPr bwMode="auto">
          <a:xfrm>
            <a:off x="1229496" y="1173480"/>
            <a:ext cx="9733008" cy="534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43350" y="2635885"/>
            <a:ext cx="4305300" cy="1325563"/>
          </a:xfrm>
        </p:spPr>
        <p:txBody>
          <a:bodyPr>
            <a:noAutofit/>
          </a:bodyPr>
          <a:lstStyle/>
          <a:p>
            <a:pPr algn="ctr"/>
            <a:r>
              <a:rPr lang="ru-RU" sz="8800" dirty="0" err="1" smtClean="0"/>
              <a:t>Роутинг</a:t>
            </a:r>
            <a:endParaRPr lang="ru-RU" sz="8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29778" r="26750" b="27111"/>
          <a:stretch>
            <a:fillRect/>
          </a:stretch>
        </p:blipFill>
        <p:spPr bwMode="auto">
          <a:xfrm>
            <a:off x="874336" y="1630680"/>
            <a:ext cx="10443328" cy="440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89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Формы регистрации и авторизации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8887" y="1644968"/>
            <a:ext cx="3926986" cy="4306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6560" y="944880"/>
            <a:ext cx="3646449" cy="54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0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849086" y="718457"/>
          <a:ext cx="10504714" cy="545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651" y="406302"/>
            <a:ext cx="1080285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170" y="289124"/>
            <a:ext cx="1092670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2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020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114"/>
          <a:stretch/>
        </p:blipFill>
        <p:spPr>
          <a:xfrm>
            <a:off x="0" y="186227"/>
            <a:ext cx="12192000" cy="650413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90060" y="3611880"/>
            <a:ext cx="3611880" cy="10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85.143.219.28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2739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7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Федеративные сети</a:t>
            </a:r>
          </a:p>
          <a:p>
            <a:r>
              <a:rPr lang="ru-RU" dirty="0" smtClean="0"/>
              <a:t>Чат между двумя пользователями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Бюджет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 основным затратам на данном этапе можно отнести:</a:t>
            </a:r>
          </a:p>
          <a:p>
            <a:r>
              <a:rPr lang="ru-RU" dirty="0" smtClean="0"/>
              <a:t>Время; (100 000)</a:t>
            </a:r>
          </a:p>
          <a:p>
            <a:r>
              <a:rPr lang="ru-RU" dirty="0" smtClean="0"/>
              <a:t>Аренда сервера; (500)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Внедрение рекламы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76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3929" y="642084"/>
            <a:ext cx="2145020" cy="232908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501639" y="3895208"/>
            <a:ext cx="853440" cy="366395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Сеня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390" y="523212"/>
            <a:ext cx="2325093" cy="31341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7982" y="693265"/>
            <a:ext cx="2322624" cy="254307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184646" y="3596640"/>
            <a:ext cx="3092954" cy="270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Илья:</a:t>
            </a:r>
          </a:p>
          <a:p>
            <a:r>
              <a:rPr lang="ru-RU" sz="2400" dirty="0" smtClean="0"/>
              <a:t>Презентации;</a:t>
            </a:r>
          </a:p>
          <a:p>
            <a:r>
              <a:rPr lang="ru-RU" sz="2400" dirty="0" smtClean="0"/>
              <a:t>Документирование кода;</a:t>
            </a:r>
          </a:p>
          <a:p>
            <a:r>
              <a:rPr lang="ru-RU" sz="2400" dirty="0" smtClean="0"/>
              <a:t>Доработка функции в стиле ФП;</a:t>
            </a:r>
          </a:p>
          <a:p>
            <a:r>
              <a:rPr lang="ru-RU" sz="2400" dirty="0" err="1" smtClean="0"/>
              <a:t>Разраьотка</a:t>
            </a:r>
            <a:r>
              <a:rPr lang="ru-RU" sz="2400" dirty="0" smtClean="0"/>
              <a:t> чата</a:t>
            </a:r>
            <a:endParaRPr lang="ru-RU" sz="2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754048" y="4014306"/>
            <a:ext cx="1193368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Андрей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49490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Илья\Documents\gachigram\Презентации\3\13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947" y="1508760"/>
            <a:ext cx="4606053" cy="300047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38200" y="1825625"/>
            <a:ext cx="767486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Это замена </a:t>
            </a:r>
            <a:r>
              <a:rPr lang="ru-RU" dirty="0" err="1" smtClean="0"/>
              <a:t>Вк</a:t>
            </a:r>
            <a:r>
              <a:rPr lang="ru-RU" dirty="0" smtClean="0"/>
              <a:t> и </a:t>
            </a:r>
            <a:r>
              <a:rPr lang="en-US" dirty="0" err="1" smtClean="0"/>
              <a:t>Instagram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err="1" smtClean="0"/>
              <a:t>Gachigram</a:t>
            </a:r>
            <a:r>
              <a:rPr lang="ru-RU" dirty="0" smtClean="0"/>
              <a:t> решает проблему коммуникации пользователей на новом уровне.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Целевая аудитория пользователей – гении, миллиардеры, </a:t>
            </a:r>
            <a:r>
              <a:rPr lang="ru-RU" dirty="0" err="1" smtClean="0"/>
              <a:t>плэйбои</a:t>
            </a:r>
            <a:r>
              <a:rPr lang="ru-RU" dirty="0" smtClean="0"/>
              <a:t> и филантропы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Users\Илья\Downloads\мем-неверный-парень-шабл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8891" cy="6858000"/>
          </a:xfrm>
          <a:prstGeom prst="rect">
            <a:avLst/>
          </a:prstGeom>
          <a:noFill/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6320" y="1414296"/>
            <a:ext cx="1824203" cy="1824203"/>
          </a:xfrm>
        </p:spPr>
      </p:pic>
      <p:sp>
        <p:nvSpPr>
          <p:cNvPr id="10244" name="AutoShape 4" descr="https://meduza.io/impro/HgjpkVp_aJgpcVArqryKktVUYyq-6NFpyij4jMnEArA/fill/0/0/no/1/aHR0cHM6Ly9tZWR1/emEuaW8vaW1hZ2Uv/YXR0YWNobWVudHMv/aW1hZ2VzLzAwMi80/NDYvODc0L2xhcmdl/L0daR3AxQUtIVTJY/bUYxQWxPUVlxRmcu/anBn.webp"/>
          <p:cNvSpPr>
            <a:spLocks noChangeAspect="1" noChangeArrowheads="1"/>
          </p:cNvSpPr>
          <p:nvPr/>
        </p:nvSpPr>
        <p:spPr bwMode="auto">
          <a:xfrm>
            <a:off x="207434" y="-182033"/>
            <a:ext cx="397933" cy="397933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t="8333" r="64258" b="76042"/>
          <a:stretch>
            <a:fillRect/>
          </a:stretch>
        </p:blipFill>
        <p:spPr bwMode="auto">
          <a:xfrm>
            <a:off x="380961" y="1809739"/>
            <a:ext cx="581024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858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Илья\Documents\gachigram\Презентации\3\13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947" y="1508760"/>
            <a:ext cx="4606053" cy="300047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38200" y="1825625"/>
            <a:ext cx="767486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Это замена </a:t>
            </a:r>
            <a:r>
              <a:rPr lang="ru-RU" dirty="0" err="1" smtClean="0"/>
              <a:t>Вк</a:t>
            </a:r>
            <a:r>
              <a:rPr lang="ru-RU" dirty="0" smtClean="0"/>
              <a:t> и </a:t>
            </a:r>
            <a:r>
              <a:rPr lang="en-US" dirty="0" err="1" smtClean="0"/>
              <a:t>Instagram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err="1" smtClean="0"/>
              <a:t>Gachigram</a:t>
            </a:r>
            <a:r>
              <a:rPr lang="ru-RU" dirty="0" smtClean="0"/>
              <a:t> решает проблему коммуникации пользователей на новом уровне.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Целевая аудитория пользователей – гении, миллиардеры, </a:t>
            </a:r>
            <a:r>
              <a:rPr lang="ru-RU" dirty="0" err="1" smtClean="0"/>
              <a:t>плэйбои</a:t>
            </a:r>
            <a:r>
              <a:rPr lang="ru-RU" dirty="0" smtClean="0"/>
              <a:t> и филантропы</a:t>
            </a:r>
          </a:p>
        </p:txBody>
      </p:sp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112" y="1745848"/>
            <a:ext cx="3986760" cy="381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4"/>
          <p:cNvGraphicFramePr>
            <a:graphicFrameLocks/>
          </p:cNvGraphicFramePr>
          <p:nvPr/>
        </p:nvGraphicFramePr>
        <p:xfrm>
          <a:off x="246888" y="173736"/>
          <a:ext cx="11823192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6672" y="3108960"/>
            <a:ext cx="241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gachigram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2248" y="1612610"/>
            <a:ext cx="10515600" cy="4527777"/>
          </a:xfrm>
        </p:spPr>
        <p:txBody>
          <a:bodyPr/>
          <a:lstStyle/>
          <a:p>
            <a:r>
              <a:rPr lang="ru-RU" dirty="0" smtClean="0"/>
              <a:t>Публикация </a:t>
            </a:r>
            <a:r>
              <a:rPr lang="ru-RU" dirty="0"/>
              <a:t>фото, </a:t>
            </a:r>
            <a:r>
              <a:rPr lang="ru-RU" dirty="0" smtClean="0"/>
              <a:t>видео</a:t>
            </a:r>
          </a:p>
          <a:p>
            <a:r>
              <a:rPr lang="ru-RU" dirty="0" smtClean="0"/>
              <a:t>Возможность отметить фотографию</a:t>
            </a:r>
            <a:r>
              <a:rPr lang="en-US" dirty="0" smtClean="0"/>
              <a:t>,</a:t>
            </a:r>
            <a:r>
              <a:rPr lang="ru-RU" dirty="0" smtClean="0"/>
              <a:t> как понравившуюся или </a:t>
            </a:r>
            <a:r>
              <a:rPr lang="ru-RU" dirty="0" smtClean="0"/>
              <a:t>не </a:t>
            </a:r>
            <a:r>
              <a:rPr lang="ru-RU" dirty="0" smtClean="0"/>
              <a:t>понравившуюся</a:t>
            </a:r>
            <a:endParaRPr lang="ru-RU" dirty="0" smtClean="0"/>
          </a:p>
          <a:p>
            <a:r>
              <a:rPr lang="ru-RU" dirty="0" smtClean="0"/>
              <a:t>Комментирование публикаций</a:t>
            </a:r>
          </a:p>
          <a:p>
            <a:r>
              <a:rPr lang="ru-RU" dirty="0" smtClean="0"/>
              <a:t>Чат</a:t>
            </a:r>
          </a:p>
          <a:p>
            <a:r>
              <a:rPr lang="ru-RU" dirty="0" smtClean="0"/>
              <a:t>Подписки</a:t>
            </a:r>
          </a:p>
          <a:p>
            <a:r>
              <a:rPr lang="ru-RU" dirty="0" smtClean="0"/>
              <a:t>Уведомления</a:t>
            </a:r>
          </a:p>
          <a:p>
            <a:r>
              <a:rPr lang="ru-RU" dirty="0" smtClean="0"/>
              <a:t>Установка </a:t>
            </a:r>
            <a:r>
              <a:rPr lang="ru-RU" dirty="0"/>
              <a:t>собственного заднего фона </a:t>
            </a:r>
            <a:r>
              <a:rPr lang="ru-RU" dirty="0" smtClean="0"/>
              <a:t>страницы или выбор из стандартных тем</a:t>
            </a:r>
            <a:endParaRPr lang="ru-RU" dirty="0"/>
          </a:p>
        </p:txBody>
      </p:sp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296" y="1617833"/>
            <a:ext cx="457176" cy="437332"/>
          </a:xfrm>
          <a:prstGeom prst="rect">
            <a:avLst/>
          </a:prstGeom>
          <a:noFill/>
        </p:spPr>
      </p:pic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248" y="2154281"/>
            <a:ext cx="457176" cy="437332"/>
          </a:xfrm>
          <a:prstGeom prst="rect">
            <a:avLst/>
          </a:prstGeom>
          <a:noFill/>
        </p:spPr>
      </p:pic>
      <p:pic>
        <p:nvPicPr>
          <p:cNvPr id="6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16" y="3004673"/>
            <a:ext cx="457176" cy="437332"/>
          </a:xfrm>
          <a:prstGeom prst="rect">
            <a:avLst/>
          </a:prstGeom>
          <a:noFill/>
        </p:spPr>
      </p:pic>
      <p:pic>
        <p:nvPicPr>
          <p:cNvPr id="7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672" y="3535025"/>
            <a:ext cx="457176" cy="437332"/>
          </a:xfrm>
          <a:prstGeom prst="rect">
            <a:avLst/>
          </a:prstGeom>
          <a:noFill/>
        </p:spPr>
      </p:pic>
      <p:pic>
        <p:nvPicPr>
          <p:cNvPr id="8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528" y="4037945"/>
            <a:ext cx="457176" cy="437332"/>
          </a:xfrm>
          <a:prstGeom prst="rect">
            <a:avLst/>
          </a:prstGeom>
          <a:noFill/>
        </p:spPr>
      </p:pic>
      <p:pic>
        <p:nvPicPr>
          <p:cNvPr id="9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24" y="4528673"/>
            <a:ext cx="457176" cy="437332"/>
          </a:xfrm>
          <a:prstGeom prst="rect">
            <a:avLst/>
          </a:prstGeom>
          <a:noFill/>
        </p:spPr>
      </p:pic>
      <p:pic>
        <p:nvPicPr>
          <p:cNvPr id="10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912" y="5059025"/>
            <a:ext cx="457176" cy="437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4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08376" y="1353312"/>
            <a:ext cx="5861304" cy="50932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912" y="1490472"/>
            <a:ext cx="2078736" cy="2078736"/>
          </a:xfrm>
          <a:prstGeom prst="rect">
            <a:avLst/>
          </a:prstGeom>
          <a:noFill/>
        </p:spPr>
      </p:pic>
      <p:pic>
        <p:nvPicPr>
          <p:cNvPr id="7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0808" y="1505712"/>
            <a:ext cx="2078736" cy="2078736"/>
          </a:xfrm>
          <a:prstGeom prst="rect">
            <a:avLst/>
          </a:prstGeom>
          <a:noFill/>
        </p:spPr>
      </p:pic>
      <p:pic>
        <p:nvPicPr>
          <p:cNvPr id="8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0376" y="3855720"/>
            <a:ext cx="2078736" cy="2078736"/>
          </a:xfrm>
          <a:prstGeom prst="rect">
            <a:avLst/>
          </a:prstGeom>
          <a:noFill/>
        </p:spPr>
      </p:pic>
      <p:pic>
        <p:nvPicPr>
          <p:cNvPr id="9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248" y="3956304"/>
            <a:ext cx="2078736" cy="2078736"/>
          </a:xfrm>
          <a:prstGeom prst="rect">
            <a:avLst/>
          </a:prstGeom>
          <a:noFill/>
        </p:spPr>
      </p:pic>
      <p:pic>
        <p:nvPicPr>
          <p:cNvPr id="10" name="Picture 2" descr="C:\Users\Илья\AppData\Local\Microsoft\Windows\INetCache\IE\ZBKGUF6Q\document-309065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5224" y="1499616"/>
            <a:ext cx="2078736" cy="207873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721608" y="2359152"/>
            <a:ext cx="113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9384" y="2356104"/>
            <a:ext cx="69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0272" y="2362200"/>
            <a:ext cx="69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0248" y="4718304"/>
            <a:ext cx="12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7792" y="4788408"/>
            <a:ext cx="12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224912" y="4058272"/>
            <a:ext cx="96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ресурс</a:t>
            </a:r>
            <a:endParaRPr lang="ru-RU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0705" y="4729664"/>
            <a:ext cx="659635" cy="331879"/>
          </a:xfrm>
          <a:prstGeom prst="rect">
            <a:avLst/>
          </a:prstGeom>
          <a:noFill/>
        </p:spPr>
      </p:pic>
      <p:pic>
        <p:nvPicPr>
          <p:cNvPr id="19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77701" y="4725938"/>
            <a:ext cx="659635" cy="331879"/>
          </a:xfrm>
          <a:prstGeom prst="rect">
            <a:avLst/>
          </a:prstGeom>
          <a:noFill/>
        </p:spPr>
      </p:pic>
      <p:pic>
        <p:nvPicPr>
          <p:cNvPr id="21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350887" y="4046970"/>
            <a:ext cx="1339221" cy="331879"/>
          </a:xfrm>
          <a:prstGeom prst="rect">
            <a:avLst/>
          </a:prstGeom>
          <a:noFill/>
        </p:spPr>
      </p:pic>
      <p:pic>
        <p:nvPicPr>
          <p:cNvPr id="22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8905" y="2434139"/>
            <a:ext cx="659635" cy="331879"/>
          </a:xfrm>
          <a:prstGeom prst="rect">
            <a:avLst/>
          </a:prstGeom>
          <a:noFill/>
        </p:spPr>
      </p:pic>
      <p:pic>
        <p:nvPicPr>
          <p:cNvPr id="23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315901" y="2430413"/>
            <a:ext cx="659635" cy="331879"/>
          </a:xfrm>
          <a:prstGeom prst="rect">
            <a:avLst/>
          </a:prstGeom>
          <a:noFill/>
        </p:spPr>
      </p:pic>
      <p:pic>
        <p:nvPicPr>
          <p:cNvPr id="24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630" y="2434139"/>
            <a:ext cx="659635" cy="331879"/>
          </a:xfrm>
          <a:prstGeom prst="rect">
            <a:avLst/>
          </a:prstGeom>
          <a:noFill/>
        </p:spPr>
      </p:pic>
      <p:pic>
        <p:nvPicPr>
          <p:cNvPr id="25" name="Picture 3" descr="C:\Users\Илья\AppData\Local\Microsoft\Windows\INetCache\IE\ZBKGUF6Q\arrow-319326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4496626" y="2430413"/>
            <a:ext cx="659635" cy="3318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511040" y="6010656"/>
            <a:ext cx="355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WWW.lemmycases.ru</a:t>
            </a:r>
            <a:endParaRPr lang="ru-RU" sz="28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0313" t="20833" r="29375" b="24445"/>
          <a:stretch>
            <a:fillRect/>
          </a:stretch>
        </p:blipFill>
        <p:spPr bwMode="auto">
          <a:xfrm>
            <a:off x="2152650" y="1533524"/>
            <a:ext cx="7791450" cy="476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288</Words>
  <Application>Microsoft Office PowerPoint</Application>
  <PresentationFormat>Произвольный</PresentationFormat>
  <Paragraphs>99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gachigram</vt:lpstr>
      <vt:lpstr>Слайд 2</vt:lpstr>
      <vt:lpstr>Слайд 3</vt:lpstr>
      <vt:lpstr>Gachigram:</vt:lpstr>
      <vt:lpstr>Gachigram:</vt:lpstr>
      <vt:lpstr>Слайд 6</vt:lpstr>
      <vt:lpstr>Базовые функции:</vt:lpstr>
      <vt:lpstr>Структура web</vt:lpstr>
      <vt:lpstr>Структура БД</vt:lpstr>
      <vt:lpstr>Стек технологий</vt:lpstr>
      <vt:lpstr>Стек технологий</vt:lpstr>
      <vt:lpstr>Стек технологий</vt:lpstr>
      <vt:lpstr>Стек технологий</vt:lpstr>
      <vt:lpstr>Стек технологий</vt:lpstr>
      <vt:lpstr>Стек технологий</vt:lpstr>
      <vt:lpstr>Стек технологий</vt:lpstr>
      <vt:lpstr>What is ready</vt:lpstr>
      <vt:lpstr>Реализованы базовые сущности</vt:lpstr>
      <vt:lpstr>Базовые сущности</vt:lpstr>
      <vt:lpstr>Сущность User</vt:lpstr>
      <vt:lpstr>Слайд 21</vt:lpstr>
      <vt:lpstr>Формы</vt:lpstr>
      <vt:lpstr> </vt:lpstr>
      <vt:lpstr>Слайд 24</vt:lpstr>
      <vt:lpstr>Слайд 25</vt:lpstr>
      <vt:lpstr>Роутинг</vt:lpstr>
      <vt:lpstr>Слайд 27</vt:lpstr>
      <vt:lpstr>GUI</vt:lpstr>
      <vt:lpstr>Формы регистрации и авторизации</vt:lpstr>
      <vt:lpstr>Слайд 30</vt:lpstr>
      <vt:lpstr>Слайд 31</vt:lpstr>
      <vt:lpstr>SERVER</vt:lpstr>
      <vt:lpstr>Слайд 33</vt:lpstr>
      <vt:lpstr>Что дальше?</vt:lpstr>
      <vt:lpstr>Слайд 35</vt:lpstr>
      <vt:lpstr>Бюджет</vt:lpstr>
      <vt:lpstr>Монетизация</vt:lpstr>
      <vt:lpstr>Наша команда</vt:lpstr>
      <vt:lpstr>Сеня</vt:lpstr>
      <vt:lpstr>Слайд 40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gachigram</dc:title>
  <dc:creator>dns</dc:creator>
  <cp:lastModifiedBy>Илья</cp:lastModifiedBy>
  <cp:revision>33</cp:revision>
  <dcterms:created xsi:type="dcterms:W3CDTF">2019-11-05T11:36:47Z</dcterms:created>
  <dcterms:modified xsi:type="dcterms:W3CDTF">2019-12-11T16:14:09Z</dcterms:modified>
</cp:coreProperties>
</file>