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61" r:id="rId8"/>
    <p:sldId id="258" r:id="rId9"/>
    <p:sldId id="263" r:id="rId10"/>
    <p:sldId id="267" r:id="rId11"/>
    <p:sldId id="264" r:id="rId12"/>
    <p:sldId id="269" r:id="rId13"/>
    <p:sldId id="268" r:id="rId14"/>
    <p:sldId id="271" r:id="rId15"/>
    <p:sldId id="272" r:id="rId16"/>
    <p:sldId id="273" r:id="rId17"/>
    <p:sldId id="274" r:id="rId18"/>
    <p:sldId id="275" r:id="rId19"/>
    <p:sldId id="270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51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3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9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9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64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27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BA60-8432-492D-AD33-B7A722F75758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6494-32F5-4658-B3E3-B15206FB36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gachigram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Простота</a:t>
            </a:r>
            <a:r>
              <a:rPr lang="ru-RU" dirty="0"/>
              <a:t> </a:t>
            </a:r>
            <a:r>
              <a:rPr lang="ru-RU" dirty="0" smtClean="0"/>
              <a:t>и свобода самовыражения </a:t>
            </a:r>
            <a:endParaRPr lang="ru-RU" dirty="0"/>
          </a:p>
        </p:txBody>
      </p:sp>
      <p:sp>
        <p:nvSpPr>
          <p:cNvPr id="4" name="AutoShape 2" descr="http://127.0.0.1:5000/static/icons/logo.svg"/>
          <p:cNvSpPr>
            <a:spLocks noChangeAspect="1" noChangeArrowheads="1"/>
          </p:cNvSpPr>
          <p:nvPr/>
        </p:nvSpPr>
        <p:spPr bwMode="auto">
          <a:xfrm>
            <a:off x="2365375" y="21637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9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en-US" dirty="0" smtClean="0"/>
              <a:t>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0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4"/>
          <a:stretch/>
        </p:blipFill>
        <p:spPr>
          <a:xfrm>
            <a:off x="0" y="186227"/>
            <a:ext cx="12192000" cy="650413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290060" y="3611880"/>
            <a:ext cx="3611880" cy="102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85.143.219.28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7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ru-RU" dirty="0" smtClean="0"/>
              <a:t>Что дальше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4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загрузку и хранение фотографий через </a:t>
            </a:r>
            <a:r>
              <a:rPr lang="en-US" dirty="0" err="1" smtClean="0"/>
              <a:t>gu</a:t>
            </a:r>
            <a:r>
              <a:rPr lang="en-US" dirty="0" err="1"/>
              <a:t>i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18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загрузку и хранение фотографий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Посадить проект на сервер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177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загрузку и хранение фотографий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Посадить проект на сервер</a:t>
            </a:r>
          </a:p>
          <a:p>
            <a:r>
              <a:rPr lang="ru-RU" dirty="0" smtClean="0"/>
              <a:t>Работа с методами сущностей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60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загрузку и хранение фотографий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Посадить проект на сервер</a:t>
            </a:r>
          </a:p>
          <a:p>
            <a:r>
              <a:rPr lang="ru-RU" dirty="0" smtClean="0"/>
              <a:t>Работа с методами сущностей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Чат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09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загрузку и хранение фотографий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Посадить проект на сервер</a:t>
            </a:r>
          </a:p>
          <a:p>
            <a:r>
              <a:rPr lang="ru-RU" dirty="0" smtClean="0"/>
              <a:t>Работа с методами сущностей через </a:t>
            </a:r>
            <a:r>
              <a:rPr lang="en-US" dirty="0" err="1" smtClean="0"/>
              <a:t>gui</a:t>
            </a:r>
            <a:endParaRPr lang="ru-RU" dirty="0" smtClean="0"/>
          </a:p>
          <a:p>
            <a:r>
              <a:rPr lang="ru-RU" dirty="0" smtClean="0"/>
              <a:t>Чат</a:t>
            </a:r>
          </a:p>
          <a:p>
            <a:r>
              <a:rPr lang="ru-RU" dirty="0" smtClean="0"/>
              <a:t>Выход за черту базовых возможностей + </a:t>
            </a:r>
            <a:r>
              <a:rPr lang="ru-RU" dirty="0" err="1" smtClean="0"/>
              <a:t>киллерфича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20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7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61" y="1785084"/>
            <a:ext cx="2145020" cy="2329081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153399" y="5083928"/>
            <a:ext cx="853440" cy="366395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Сеня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91" y="1785084"/>
            <a:ext cx="2227733" cy="2511961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740157" y="5102442"/>
            <a:ext cx="975360" cy="36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err="1" smtClean="0"/>
              <a:t>Ильмар</a:t>
            </a:r>
            <a:endParaRPr lang="ru-RU" sz="24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6" y="1785084"/>
            <a:ext cx="2325093" cy="3134162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915" y="5102443"/>
            <a:ext cx="975360" cy="36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Макс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582" y="1753969"/>
            <a:ext cx="2322624" cy="254307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0504174" y="5083927"/>
            <a:ext cx="853440" cy="36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Илья</a:t>
            </a:r>
            <a:endParaRPr lang="ru-RU" sz="24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40232" y="5102442"/>
            <a:ext cx="1193368" cy="366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Андрей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712" y="1785084"/>
            <a:ext cx="2413731" cy="29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0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функции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Публикация </a:t>
            </a:r>
            <a:r>
              <a:rPr lang="ru-RU" dirty="0"/>
              <a:t>фото, </a:t>
            </a:r>
            <a:r>
              <a:rPr lang="ru-RU" dirty="0" smtClean="0"/>
              <a:t>видео</a:t>
            </a:r>
          </a:p>
          <a:p>
            <a:r>
              <a:rPr lang="ru-RU" dirty="0" smtClean="0"/>
              <a:t>Возможность отметить фотографию</a:t>
            </a:r>
            <a:r>
              <a:rPr lang="en-US" dirty="0" smtClean="0"/>
              <a:t>,</a:t>
            </a:r>
            <a:r>
              <a:rPr lang="ru-RU" dirty="0" smtClean="0"/>
              <a:t> как понравившуюся или НЕ понравившуюся</a:t>
            </a:r>
          </a:p>
          <a:p>
            <a:r>
              <a:rPr lang="ru-RU" dirty="0" smtClean="0"/>
              <a:t>Комментирование публикаций</a:t>
            </a:r>
          </a:p>
          <a:p>
            <a:r>
              <a:rPr lang="ru-RU" dirty="0" smtClean="0"/>
              <a:t>Чат</a:t>
            </a:r>
          </a:p>
          <a:p>
            <a:r>
              <a:rPr lang="ru-RU" dirty="0" smtClean="0"/>
              <a:t>Подписки</a:t>
            </a:r>
          </a:p>
          <a:p>
            <a:r>
              <a:rPr lang="ru-RU" dirty="0" smtClean="0"/>
              <a:t>Уведомления</a:t>
            </a:r>
          </a:p>
          <a:p>
            <a:r>
              <a:rPr lang="ru-RU" dirty="0" smtClean="0"/>
              <a:t>Установка </a:t>
            </a:r>
            <a:r>
              <a:rPr lang="ru-RU" dirty="0"/>
              <a:t>собственного заднего фона </a:t>
            </a:r>
            <a:r>
              <a:rPr lang="ru-RU" dirty="0" smtClean="0"/>
              <a:t>страницы или выбор из стандартных 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1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 descr="C:\Users\Илья\Downloads\мем-неверный-парень-шабло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8891" cy="6858000"/>
          </a:xfrm>
          <a:prstGeom prst="rect">
            <a:avLst/>
          </a:prstGeom>
          <a:noFill/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414296"/>
            <a:ext cx="1824203" cy="1824203"/>
          </a:xfrm>
        </p:spPr>
      </p:pic>
      <p:sp>
        <p:nvSpPr>
          <p:cNvPr id="10244" name="AutoShape 4" descr="https://meduza.io/impro/HgjpkVp_aJgpcVArqryKktVUYyq-6NFpyij4jMnEArA/fill/0/0/no/1/aHR0cHM6Ly9tZWR1/emEuaW8vaW1hZ2Uv/YXR0YWNobWVudHMv/aW1hZ2VzLzAwMi80/NDYvODc0L2xhcmdl/L0daR3AxQUtIVTJY/bUYxQWxPUVlxRmcu/anBn.webp"/>
          <p:cNvSpPr>
            <a:spLocks noChangeAspect="1" noChangeArrowheads="1"/>
          </p:cNvSpPr>
          <p:nvPr/>
        </p:nvSpPr>
        <p:spPr bwMode="auto">
          <a:xfrm>
            <a:off x="207434" y="-182033"/>
            <a:ext cx="397933" cy="397933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t="8333" r="64258" b="76042"/>
          <a:stretch>
            <a:fillRect/>
          </a:stretch>
        </p:blipFill>
        <p:spPr bwMode="auto">
          <a:xfrm>
            <a:off x="380961" y="1809739"/>
            <a:ext cx="581024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58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</p:spPr>
        <p:txBody>
          <a:bodyPr/>
          <a:lstStyle/>
          <a:p>
            <a:r>
              <a:rPr lang="en-US" dirty="0" smtClean="0"/>
              <a:t>What is ready</a:t>
            </a:r>
            <a:endParaRPr lang="ru-RU" dirty="0"/>
          </a:p>
        </p:txBody>
      </p:sp>
      <p:pic>
        <p:nvPicPr>
          <p:cNvPr id="1026" name="Picture 2" descr="Картинки по запросу ракета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47" y="3269297"/>
            <a:ext cx="1101906" cy="105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сущности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8011"/>
            <a:ext cx="3176765" cy="32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сущности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8011"/>
            <a:ext cx="3176765" cy="32362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1357397"/>
            <a:ext cx="3810532" cy="48774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15" y="694005"/>
            <a:ext cx="4439270" cy="2724530"/>
          </a:xfrm>
          <a:prstGeom prst="rect">
            <a:avLst/>
          </a:prstGeom>
        </p:spPr>
      </p:pic>
      <p:pic>
        <p:nvPicPr>
          <p:cNvPr id="2050" name="Picture 2" descr="Картинки по запросу postgre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35" y="4682020"/>
            <a:ext cx="1046980" cy="108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75" y="3591408"/>
            <a:ext cx="255270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27960"/>
            <a:ext cx="9144000" cy="1021080"/>
          </a:xfrm>
        </p:spPr>
        <p:txBody>
          <a:bodyPr/>
          <a:lstStyle/>
          <a:p>
            <a:r>
              <a:rPr lang="en-US" dirty="0" smtClean="0"/>
              <a:t>GUI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Формы регистрации и авторизации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87" y="1644968"/>
            <a:ext cx="3926986" cy="43060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944880"/>
            <a:ext cx="3646449" cy="54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1" y="406302"/>
            <a:ext cx="10802858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0" y="289124"/>
            <a:ext cx="10926700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143</Words>
  <Application>Microsoft Office PowerPoint</Application>
  <PresentationFormat>Широкоэкранный</PresentationFormat>
  <Paragraphs>44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gachigram</vt:lpstr>
      <vt:lpstr>Базовые функции:</vt:lpstr>
      <vt:lpstr>What is ready</vt:lpstr>
      <vt:lpstr>Базовые сущности</vt:lpstr>
      <vt:lpstr>Базовые сущности</vt:lpstr>
      <vt:lpstr>GUI</vt:lpstr>
      <vt:lpstr>Формы регистрации и авторизации</vt:lpstr>
      <vt:lpstr>Презентация PowerPoint</vt:lpstr>
      <vt:lpstr>Презентация PowerPoint</vt:lpstr>
      <vt:lpstr>SERVER</vt:lpstr>
      <vt:lpstr>Презентация PowerPoint</vt:lpstr>
      <vt:lpstr>Что дальше?</vt:lpstr>
      <vt:lpstr>TODO</vt:lpstr>
      <vt:lpstr>TODO</vt:lpstr>
      <vt:lpstr>TODO</vt:lpstr>
      <vt:lpstr>TODO</vt:lpstr>
      <vt:lpstr>TODO</vt:lpstr>
      <vt:lpstr>Наша команда</vt:lpstr>
      <vt:lpstr>Сеня</vt:lpstr>
      <vt:lpstr>Презентация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gachigram</dc:title>
  <dc:creator>dns</dc:creator>
  <cp:lastModifiedBy>dns</cp:lastModifiedBy>
  <cp:revision>7</cp:revision>
  <dcterms:created xsi:type="dcterms:W3CDTF">2019-11-05T11:36:47Z</dcterms:created>
  <dcterms:modified xsi:type="dcterms:W3CDTF">2019-11-05T13:22:01Z</dcterms:modified>
</cp:coreProperties>
</file>