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9" r:id="rId5"/>
    <p:sldId id="262" r:id="rId6"/>
    <p:sldId id="272" r:id="rId7"/>
    <p:sldId id="263" r:id="rId8"/>
    <p:sldId id="273" r:id="rId9"/>
    <p:sldId id="264" r:id="rId10"/>
    <p:sldId id="266" r:id="rId11"/>
    <p:sldId id="274" r:id="rId12"/>
    <p:sldId id="276" r:id="rId13"/>
    <p:sldId id="275" r:id="rId14"/>
    <p:sldId id="277" r:id="rId15"/>
    <p:sldId id="268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14CDB-2A05-46CF-BD8A-5857295BF76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E9C196CC-89B5-4DE0-8DA7-6D84F3D22787}">
      <dgm:prSet phldrT="[Текст]"/>
      <dgm:spPr/>
      <dgm:t>
        <a:bodyPr/>
        <a:lstStyle/>
        <a:p>
          <a:r>
            <a:rPr lang="ru-RU" dirty="0" smtClean="0"/>
            <a:t>Возможности </a:t>
          </a:r>
          <a:r>
            <a:rPr lang="en-US" dirty="0" err="1" smtClean="0"/>
            <a:t>Gachigram</a:t>
          </a:r>
          <a:endParaRPr lang="ru-RU" dirty="0"/>
        </a:p>
      </dgm:t>
    </dgm:pt>
    <dgm:pt modelId="{00A0CA4B-8421-463E-B552-0F317A58CD59}" type="parTrans" cxnId="{B997643E-2879-4B42-80E6-613AC395B896}">
      <dgm:prSet/>
      <dgm:spPr/>
      <dgm:t>
        <a:bodyPr/>
        <a:lstStyle/>
        <a:p>
          <a:endParaRPr lang="ru-RU"/>
        </a:p>
      </dgm:t>
    </dgm:pt>
    <dgm:pt modelId="{D3FDBD9E-89A4-44D9-8019-6DFD55933A57}" type="sibTrans" cxnId="{B997643E-2879-4B42-80E6-613AC395B896}">
      <dgm:prSet/>
      <dgm:spPr/>
      <dgm:t>
        <a:bodyPr/>
        <a:lstStyle/>
        <a:p>
          <a:endParaRPr lang="ru-RU"/>
        </a:p>
      </dgm:t>
    </dgm:pt>
    <dgm:pt modelId="{6E7B0785-B34F-4C6C-A443-1EC3FDFC6553}">
      <dgm:prSet phldrT="[Текст]"/>
      <dgm:spPr/>
      <dgm:t>
        <a:bodyPr/>
        <a:lstStyle/>
        <a:p>
          <a:r>
            <a:rPr lang="ru-RU" b="0" i="0" dirty="0" smtClean="0"/>
            <a:t>публикация фото, видео</a:t>
          </a:r>
          <a:endParaRPr lang="ru-RU" dirty="0"/>
        </a:p>
      </dgm:t>
    </dgm:pt>
    <dgm:pt modelId="{419AA1B2-5EE0-4160-AD4A-687884658CA6}" type="parTrans" cxnId="{08C212A5-D7D9-4783-90F6-49621CC8C402}">
      <dgm:prSet/>
      <dgm:spPr/>
      <dgm:t>
        <a:bodyPr/>
        <a:lstStyle/>
        <a:p>
          <a:endParaRPr lang="ru-RU"/>
        </a:p>
      </dgm:t>
    </dgm:pt>
    <dgm:pt modelId="{691B5840-C180-4710-8E85-829326099766}" type="sibTrans" cxnId="{08C212A5-D7D9-4783-90F6-49621CC8C402}">
      <dgm:prSet/>
      <dgm:spPr/>
      <dgm:t>
        <a:bodyPr/>
        <a:lstStyle/>
        <a:p>
          <a:endParaRPr lang="ru-RU"/>
        </a:p>
      </dgm:t>
    </dgm:pt>
    <dgm:pt modelId="{D52B6635-CB42-4446-A463-9B57E25B9435}">
      <dgm:prSet phldrT="[Текст]"/>
      <dgm:spPr/>
      <dgm:t>
        <a:bodyPr/>
        <a:lstStyle/>
        <a:p>
          <a:r>
            <a:rPr lang="ru-RU" b="0" i="0" dirty="0" smtClean="0"/>
            <a:t>отмечать фотографию как понравившуюся или не понравившуюся</a:t>
          </a:r>
          <a:endParaRPr lang="ru-RU" dirty="0"/>
        </a:p>
      </dgm:t>
    </dgm:pt>
    <dgm:pt modelId="{729B0B2F-E137-42AF-9B23-96CC73755923}" type="parTrans" cxnId="{5B6EF383-6011-4265-8E74-A971A46BA9CB}">
      <dgm:prSet/>
      <dgm:spPr/>
      <dgm:t>
        <a:bodyPr/>
        <a:lstStyle/>
        <a:p>
          <a:endParaRPr lang="ru-RU"/>
        </a:p>
      </dgm:t>
    </dgm:pt>
    <dgm:pt modelId="{8201C734-B19D-4F65-9D44-F37EE9037E71}" type="sibTrans" cxnId="{5B6EF383-6011-4265-8E74-A971A46BA9CB}">
      <dgm:prSet/>
      <dgm:spPr/>
      <dgm:t>
        <a:bodyPr/>
        <a:lstStyle/>
        <a:p>
          <a:endParaRPr lang="ru-RU"/>
        </a:p>
      </dgm:t>
    </dgm:pt>
    <dgm:pt modelId="{8A774838-502A-4EAD-B606-A3D0F299B877}">
      <dgm:prSet phldrT="[Текст]"/>
      <dgm:spPr/>
      <dgm:t>
        <a:bodyPr/>
        <a:lstStyle/>
        <a:p>
          <a:r>
            <a:rPr lang="ru-RU" b="0" i="0" dirty="0" smtClean="0"/>
            <a:t>комментирование </a:t>
          </a:r>
          <a:r>
            <a:rPr lang="ru-RU" b="0" i="0" dirty="0" smtClean="0"/>
            <a:t>публикаций</a:t>
          </a:r>
          <a:endParaRPr lang="ru-RU" dirty="0"/>
        </a:p>
      </dgm:t>
    </dgm:pt>
    <dgm:pt modelId="{B95576F8-C0D7-4CCB-8E20-FB6E589187CA}" type="parTrans" cxnId="{86367AFD-4323-4C76-89B0-E5047B332F91}">
      <dgm:prSet/>
      <dgm:spPr/>
      <dgm:t>
        <a:bodyPr/>
        <a:lstStyle/>
        <a:p>
          <a:endParaRPr lang="ru-RU"/>
        </a:p>
      </dgm:t>
    </dgm:pt>
    <dgm:pt modelId="{EE821A8C-D5F4-452E-8052-01BFA70C8684}" type="sibTrans" cxnId="{86367AFD-4323-4C76-89B0-E5047B332F91}">
      <dgm:prSet/>
      <dgm:spPr/>
      <dgm:t>
        <a:bodyPr/>
        <a:lstStyle/>
        <a:p>
          <a:endParaRPr lang="ru-RU"/>
        </a:p>
      </dgm:t>
    </dgm:pt>
    <dgm:pt modelId="{B94A1DC8-B30D-459E-8550-BE48B092D56A}">
      <dgm:prSet phldrT="[Текст]"/>
      <dgm:spPr/>
      <dgm:t>
        <a:bodyPr/>
        <a:lstStyle/>
        <a:p>
          <a:r>
            <a:rPr lang="ru-RU" b="0" i="0" dirty="0" smtClean="0"/>
            <a:t>чат</a:t>
          </a:r>
          <a:endParaRPr lang="ru-RU" dirty="0"/>
        </a:p>
      </dgm:t>
    </dgm:pt>
    <dgm:pt modelId="{B058961F-4C6E-42E4-A28C-814B0E01B5B7}" type="parTrans" cxnId="{11EF59BE-E2A3-4890-A2A1-C5FE79C46D22}">
      <dgm:prSet/>
      <dgm:spPr/>
      <dgm:t>
        <a:bodyPr/>
        <a:lstStyle/>
        <a:p>
          <a:endParaRPr lang="ru-RU"/>
        </a:p>
      </dgm:t>
    </dgm:pt>
    <dgm:pt modelId="{BC59F551-69C5-41B1-809D-6F0B74B0EC09}" type="sibTrans" cxnId="{11EF59BE-E2A3-4890-A2A1-C5FE79C46D22}">
      <dgm:prSet/>
      <dgm:spPr/>
      <dgm:t>
        <a:bodyPr/>
        <a:lstStyle/>
        <a:p>
          <a:endParaRPr lang="ru-RU"/>
        </a:p>
      </dgm:t>
    </dgm:pt>
    <dgm:pt modelId="{4F3815CB-BBB3-47DB-8547-B7DAE681328E}">
      <dgm:prSet phldrT="[Текст]"/>
      <dgm:spPr/>
      <dgm:t>
        <a:bodyPr/>
        <a:lstStyle/>
        <a:p>
          <a:r>
            <a:rPr lang="ru-RU" b="0" i="0" dirty="0" smtClean="0"/>
            <a:t>добавление в друзья</a:t>
          </a:r>
          <a:endParaRPr lang="ru-RU" dirty="0"/>
        </a:p>
      </dgm:t>
    </dgm:pt>
    <dgm:pt modelId="{CE776DAA-186B-47A5-8BD3-9D5CB8648454}" type="parTrans" cxnId="{765523CB-DA87-4464-B314-AC9D15D19FFE}">
      <dgm:prSet/>
      <dgm:spPr/>
      <dgm:t>
        <a:bodyPr/>
        <a:lstStyle/>
        <a:p>
          <a:endParaRPr lang="ru-RU"/>
        </a:p>
      </dgm:t>
    </dgm:pt>
    <dgm:pt modelId="{0EBF50EF-C0D6-46B5-B1CC-FCA39A15AB0B}" type="sibTrans" cxnId="{765523CB-DA87-4464-B314-AC9D15D19FFE}">
      <dgm:prSet/>
      <dgm:spPr/>
      <dgm:t>
        <a:bodyPr/>
        <a:lstStyle/>
        <a:p>
          <a:endParaRPr lang="ru-RU"/>
        </a:p>
      </dgm:t>
    </dgm:pt>
    <dgm:pt modelId="{CC682A82-0D55-48DE-BD2C-E986E960E702}">
      <dgm:prSet phldrT="[Текст]"/>
      <dgm:spPr/>
      <dgm:t>
        <a:bodyPr/>
        <a:lstStyle/>
        <a:p>
          <a:r>
            <a:rPr lang="ru-RU" b="0" i="0" dirty="0" smtClean="0"/>
            <a:t>просмотр уведомлений</a:t>
          </a:r>
          <a:endParaRPr lang="ru-RU" dirty="0"/>
        </a:p>
      </dgm:t>
    </dgm:pt>
    <dgm:pt modelId="{518E1BDC-614E-4938-94E2-ED964D210D34}" type="parTrans" cxnId="{488A566F-F116-4084-AC8C-654AD17FDC8B}">
      <dgm:prSet/>
      <dgm:spPr/>
      <dgm:t>
        <a:bodyPr/>
        <a:lstStyle/>
        <a:p>
          <a:endParaRPr lang="ru-RU"/>
        </a:p>
      </dgm:t>
    </dgm:pt>
    <dgm:pt modelId="{A2537BB6-2EC2-4339-BB88-B31BA329D25E}" type="sibTrans" cxnId="{488A566F-F116-4084-AC8C-654AD17FDC8B}">
      <dgm:prSet/>
      <dgm:spPr/>
      <dgm:t>
        <a:bodyPr/>
        <a:lstStyle/>
        <a:p>
          <a:endParaRPr lang="ru-RU"/>
        </a:p>
      </dgm:t>
    </dgm:pt>
    <dgm:pt modelId="{64CC400D-AE9D-4DC1-8ABD-D949BCABD715}">
      <dgm:prSet phldrT="[Текст]"/>
      <dgm:spPr/>
      <dgm:t>
        <a:bodyPr/>
        <a:lstStyle/>
        <a:p>
          <a:r>
            <a:rPr lang="ru-RU" b="0" i="0" dirty="0" smtClean="0"/>
            <a:t>установка собственного заднего фона страницы</a:t>
          </a:r>
          <a:endParaRPr lang="ru-RU" dirty="0"/>
        </a:p>
      </dgm:t>
    </dgm:pt>
    <dgm:pt modelId="{D15CC17A-C4F6-4CC6-829F-E5FD62AD90AB}" type="parTrans" cxnId="{BCE073B3-B20B-4095-BBAD-110DA887A03F}">
      <dgm:prSet/>
      <dgm:spPr/>
      <dgm:t>
        <a:bodyPr/>
        <a:lstStyle/>
        <a:p>
          <a:endParaRPr lang="ru-RU"/>
        </a:p>
      </dgm:t>
    </dgm:pt>
    <dgm:pt modelId="{D0EFE3EC-D38E-497F-BA1B-F5340B3E1C82}" type="sibTrans" cxnId="{BCE073B3-B20B-4095-BBAD-110DA887A03F}">
      <dgm:prSet/>
      <dgm:spPr/>
      <dgm:t>
        <a:bodyPr/>
        <a:lstStyle/>
        <a:p>
          <a:endParaRPr lang="ru-RU"/>
        </a:p>
      </dgm:t>
    </dgm:pt>
    <dgm:pt modelId="{4C2CA5F7-A3EF-4227-AD48-A109CE7DD63D}" type="pres">
      <dgm:prSet presAssocID="{BEB14CDB-2A05-46CF-BD8A-5857295BF7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58325-3543-404D-9ED5-AA8E1D5A7AE4}" type="pres">
      <dgm:prSet presAssocID="{E9C196CC-89B5-4DE0-8DA7-6D84F3D22787}" presName="parentText" presStyleLbl="node1" presStyleIdx="0" presStyleCnt="1" custLinFactNeighborX="-868" custLinFactNeighborY="-719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31516F-9028-4BF6-B2E1-EE89473CBC8F}" type="pres">
      <dgm:prSet presAssocID="{E9C196CC-89B5-4DE0-8DA7-6D84F3D2278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8A566F-F116-4084-AC8C-654AD17FDC8B}" srcId="{E9C196CC-89B5-4DE0-8DA7-6D84F3D22787}" destId="{CC682A82-0D55-48DE-BD2C-E986E960E702}" srcOrd="5" destOrd="0" parTransId="{518E1BDC-614E-4938-94E2-ED964D210D34}" sibTransId="{A2537BB6-2EC2-4339-BB88-B31BA329D25E}"/>
    <dgm:cxn modelId="{5B6EF383-6011-4265-8E74-A971A46BA9CB}" srcId="{E9C196CC-89B5-4DE0-8DA7-6D84F3D22787}" destId="{D52B6635-CB42-4446-A463-9B57E25B9435}" srcOrd="1" destOrd="0" parTransId="{729B0B2F-E137-42AF-9B23-96CC73755923}" sibTransId="{8201C734-B19D-4F65-9D44-F37EE9037E71}"/>
    <dgm:cxn modelId="{765523CB-DA87-4464-B314-AC9D15D19FFE}" srcId="{E9C196CC-89B5-4DE0-8DA7-6D84F3D22787}" destId="{4F3815CB-BBB3-47DB-8547-B7DAE681328E}" srcOrd="4" destOrd="0" parTransId="{CE776DAA-186B-47A5-8BD3-9D5CB8648454}" sibTransId="{0EBF50EF-C0D6-46B5-B1CC-FCA39A15AB0B}"/>
    <dgm:cxn modelId="{E214C5EB-AAD2-419E-800C-07DE93CC587C}" type="presOf" srcId="{B94A1DC8-B30D-459E-8550-BE48B092D56A}" destId="{0C31516F-9028-4BF6-B2E1-EE89473CBC8F}" srcOrd="0" destOrd="3" presId="urn:microsoft.com/office/officeart/2005/8/layout/vList2"/>
    <dgm:cxn modelId="{D5A1D36F-65E9-4B1A-B62F-DBDF95F4E3A9}" type="presOf" srcId="{64CC400D-AE9D-4DC1-8ABD-D949BCABD715}" destId="{0C31516F-9028-4BF6-B2E1-EE89473CBC8F}" srcOrd="0" destOrd="6" presId="urn:microsoft.com/office/officeart/2005/8/layout/vList2"/>
    <dgm:cxn modelId="{28FCF064-6D9E-47D7-A7A9-4EC35FBB18A9}" type="presOf" srcId="{CC682A82-0D55-48DE-BD2C-E986E960E702}" destId="{0C31516F-9028-4BF6-B2E1-EE89473CBC8F}" srcOrd="0" destOrd="5" presId="urn:microsoft.com/office/officeart/2005/8/layout/vList2"/>
    <dgm:cxn modelId="{647F0E9B-A7B5-4756-BD39-3B455135F485}" type="presOf" srcId="{E9C196CC-89B5-4DE0-8DA7-6D84F3D22787}" destId="{15A58325-3543-404D-9ED5-AA8E1D5A7AE4}" srcOrd="0" destOrd="0" presId="urn:microsoft.com/office/officeart/2005/8/layout/vList2"/>
    <dgm:cxn modelId="{548C6ED5-AA74-4EEC-BDD7-0FAB2B461B9B}" type="presOf" srcId="{D52B6635-CB42-4446-A463-9B57E25B9435}" destId="{0C31516F-9028-4BF6-B2E1-EE89473CBC8F}" srcOrd="0" destOrd="1" presId="urn:microsoft.com/office/officeart/2005/8/layout/vList2"/>
    <dgm:cxn modelId="{6905BBDA-721E-4238-B619-1FAB08F86C72}" type="presOf" srcId="{6E7B0785-B34F-4C6C-A443-1EC3FDFC6553}" destId="{0C31516F-9028-4BF6-B2E1-EE89473CBC8F}" srcOrd="0" destOrd="0" presId="urn:microsoft.com/office/officeart/2005/8/layout/vList2"/>
    <dgm:cxn modelId="{86367AFD-4323-4C76-89B0-E5047B332F91}" srcId="{E9C196CC-89B5-4DE0-8DA7-6D84F3D22787}" destId="{8A774838-502A-4EAD-B606-A3D0F299B877}" srcOrd="2" destOrd="0" parTransId="{B95576F8-C0D7-4CCB-8E20-FB6E589187CA}" sibTransId="{EE821A8C-D5F4-452E-8052-01BFA70C8684}"/>
    <dgm:cxn modelId="{11EF59BE-E2A3-4890-A2A1-C5FE79C46D22}" srcId="{E9C196CC-89B5-4DE0-8DA7-6D84F3D22787}" destId="{B94A1DC8-B30D-459E-8550-BE48B092D56A}" srcOrd="3" destOrd="0" parTransId="{B058961F-4C6E-42E4-A28C-814B0E01B5B7}" sibTransId="{BC59F551-69C5-41B1-809D-6F0B74B0EC09}"/>
    <dgm:cxn modelId="{B997643E-2879-4B42-80E6-613AC395B896}" srcId="{BEB14CDB-2A05-46CF-BD8A-5857295BF768}" destId="{E9C196CC-89B5-4DE0-8DA7-6D84F3D22787}" srcOrd="0" destOrd="0" parTransId="{00A0CA4B-8421-463E-B552-0F317A58CD59}" sibTransId="{D3FDBD9E-89A4-44D9-8019-6DFD55933A57}"/>
    <dgm:cxn modelId="{08C212A5-D7D9-4783-90F6-49621CC8C402}" srcId="{E9C196CC-89B5-4DE0-8DA7-6D84F3D22787}" destId="{6E7B0785-B34F-4C6C-A443-1EC3FDFC6553}" srcOrd="0" destOrd="0" parTransId="{419AA1B2-5EE0-4160-AD4A-687884658CA6}" sibTransId="{691B5840-C180-4710-8E85-829326099766}"/>
    <dgm:cxn modelId="{D2F775B4-764A-40B7-B47C-406367762E44}" type="presOf" srcId="{BEB14CDB-2A05-46CF-BD8A-5857295BF768}" destId="{4C2CA5F7-A3EF-4227-AD48-A109CE7DD63D}" srcOrd="0" destOrd="0" presId="urn:microsoft.com/office/officeart/2005/8/layout/vList2"/>
    <dgm:cxn modelId="{BCE073B3-B20B-4095-BBAD-110DA887A03F}" srcId="{E9C196CC-89B5-4DE0-8DA7-6D84F3D22787}" destId="{64CC400D-AE9D-4DC1-8ABD-D949BCABD715}" srcOrd="6" destOrd="0" parTransId="{D15CC17A-C4F6-4CC6-829F-E5FD62AD90AB}" sibTransId="{D0EFE3EC-D38E-497F-BA1B-F5340B3E1C82}"/>
    <dgm:cxn modelId="{0A54E060-E45A-4A47-9837-134988672A44}" type="presOf" srcId="{4F3815CB-BBB3-47DB-8547-B7DAE681328E}" destId="{0C31516F-9028-4BF6-B2E1-EE89473CBC8F}" srcOrd="0" destOrd="4" presId="urn:microsoft.com/office/officeart/2005/8/layout/vList2"/>
    <dgm:cxn modelId="{E8F28AA8-D486-497C-9D45-9A58587EE034}" type="presOf" srcId="{8A774838-502A-4EAD-B606-A3D0F299B877}" destId="{0C31516F-9028-4BF6-B2E1-EE89473CBC8F}" srcOrd="0" destOrd="2" presId="urn:microsoft.com/office/officeart/2005/8/layout/vList2"/>
    <dgm:cxn modelId="{2BD53CD0-6A66-43F1-98B1-E9241E8499B3}" type="presParOf" srcId="{4C2CA5F7-A3EF-4227-AD48-A109CE7DD63D}" destId="{15A58325-3543-404D-9ED5-AA8E1D5A7AE4}" srcOrd="0" destOrd="0" presId="urn:microsoft.com/office/officeart/2005/8/layout/vList2"/>
    <dgm:cxn modelId="{5854E35E-EEB8-48C5-A299-6F9246D229CE}" type="presParOf" srcId="{4C2CA5F7-A3EF-4227-AD48-A109CE7DD63D}" destId="{0C31516F-9028-4BF6-B2E1-EE89473CBC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58325-3543-404D-9ED5-AA8E1D5A7AE4}">
      <dsp:nvSpPr>
        <dsp:cNvPr id="0" name=""/>
        <dsp:cNvSpPr/>
      </dsp:nvSpPr>
      <dsp:spPr>
        <a:xfrm>
          <a:off x="0" y="2"/>
          <a:ext cx="822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Возможности </a:t>
          </a:r>
          <a:r>
            <a:rPr lang="en-US" sz="2600" kern="1200" dirty="0" err="1" smtClean="0"/>
            <a:t>Gachigram</a:t>
          </a:r>
          <a:endParaRPr lang="ru-RU" sz="2600" kern="1200" dirty="0"/>
        </a:p>
      </dsp:txBody>
      <dsp:txXfrm>
        <a:off x="30442" y="30444"/>
        <a:ext cx="8168716" cy="562726"/>
      </dsp:txXfrm>
    </dsp:sp>
    <dsp:sp modelId="{0C31516F-9028-4BF6-B2E1-EE89473CBC8F}">
      <dsp:nvSpPr>
        <dsp:cNvPr id="0" name=""/>
        <dsp:cNvSpPr/>
      </dsp:nvSpPr>
      <dsp:spPr>
        <a:xfrm>
          <a:off x="0" y="797892"/>
          <a:ext cx="8229600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публикация фото, видео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отмечать фотографию как понравившуюся или не понравившуюся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комментирование </a:t>
          </a:r>
          <a:r>
            <a:rPr lang="ru-RU" sz="2000" b="0" i="0" kern="1200" dirty="0" smtClean="0"/>
            <a:t>публикаций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чат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добавление в друзья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просмотр уведомлений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установка собственного заднего фона страницы</a:t>
          </a:r>
          <a:endParaRPr lang="ru-RU" sz="2000" kern="1200" dirty="0"/>
        </a:p>
      </dsp:txBody>
      <dsp:txXfrm>
        <a:off x="0" y="797892"/>
        <a:ext cx="8229600" cy="242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1071538" y="1714494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2643174" y="3500444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5286380" y="3571882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6929454" y="1785932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3929058" y="214296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 flipV="1">
            <a:off x="2357422" y="1214428"/>
            <a:ext cx="1357322" cy="85725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357818" y="1142990"/>
            <a:ext cx="1500198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000496" y="4357700"/>
            <a:ext cx="114300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6" idx="1"/>
          </p:cNvCxnSpPr>
          <p:nvPr/>
        </p:nvCxnSpPr>
        <p:spPr>
          <a:xfrm rot="16200000" flipH="1">
            <a:off x="1846161" y="3368763"/>
            <a:ext cx="879647" cy="7143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6607983" y="3321849"/>
            <a:ext cx="1071570" cy="85725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3071802" y="2000246"/>
            <a:ext cx="1714512" cy="100013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4286248" y="2000246"/>
            <a:ext cx="1785950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357422" y="2428874"/>
            <a:ext cx="3143272" cy="1143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3643306" y="2428874"/>
            <a:ext cx="3071834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Letter"/>
          <p:cNvSpPr>
            <a:spLocks noEditPoints="1" noChangeArrowheads="1"/>
          </p:cNvSpPr>
          <p:nvPr/>
        </p:nvSpPr>
        <p:spPr bwMode="auto">
          <a:xfrm>
            <a:off x="2928926" y="2285998"/>
            <a:ext cx="571504" cy="28575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Letter"/>
          <p:cNvSpPr>
            <a:spLocks noEditPoints="1" noChangeArrowheads="1"/>
          </p:cNvSpPr>
          <p:nvPr/>
        </p:nvSpPr>
        <p:spPr bwMode="auto">
          <a:xfrm>
            <a:off x="2214546" y="3286130"/>
            <a:ext cx="642942" cy="28575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Letter"/>
          <p:cNvSpPr>
            <a:spLocks noEditPoints="1" noChangeArrowheads="1"/>
          </p:cNvSpPr>
          <p:nvPr/>
        </p:nvSpPr>
        <p:spPr bwMode="auto">
          <a:xfrm>
            <a:off x="9598044" y="5840413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143122"/>
            <a:ext cx="498499" cy="405446"/>
          </a:xfrm>
          <a:prstGeom prst="rect">
            <a:avLst/>
          </a:prstGeom>
          <a:noFill/>
        </p:spPr>
      </p:pic>
      <p:sp>
        <p:nvSpPr>
          <p:cNvPr id="36" name="Letter"/>
          <p:cNvSpPr>
            <a:spLocks noEditPoints="1" noChangeArrowheads="1"/>
          </p:cNvSpPr>
          <p:nvPr/>
        </p:nvSpPr>
        <p:spPr bwMode="auto">
          <a:xfrm>
            <a:off x="7669218" y="5554661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9036" y="5440365"/>
            <a:ext cx="56212" cy="45719"/>
          </a:xfrm>
          <a:prstGeom prst="rect">
            <a:avLst/>
          </a:prstGeom>
          <a:noFill/>
        </p:spPr>
      </p:pic>
      <p:sp>
        <p:nvSpPr>
          <p:cNvPr id="38" name="Letter"/>
          <p:cNvSpPr>
            <a:spLocks noEditPoints="1" noChangeArrowheads="1"/>
          </p:cNvSpPr>
          <p:nvPr/>
        </p:nvSpPr>
        <p:spPr bwMode="auto">
          <a:xfrm>
            <a:off x="8240722" y="7626363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929072"/>
            <a:ext cx="498499" cy="405446"/>
          </a:xfrm>
          <a:prstGeom prst="rect">
            <a:avLst/>
          </a:prstGeom>
          <a:noFill/>
        </p:spPr>
      </p:pic>
      <p:pic>
        <p:nvPicPr>
          <p:cNvPr id="2060" name="Picture 12" descr="C:\Users\Илья\AppData\Local\Microsoft\Windows\INetCache\IE\W1GFKK6U\1200px-Pellicule_35_mm_perforations_Edison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1214428"/>
            <a:ext cx="372951" cy="500066"/>
          </a:xfrm>
          <a:prstGeom prst="rect">
            <a:avLst/>
          </a:prstGeom>
          <a:noFill/>
        </p:spPr>
      </p:pic>
      <p:pic>
        <p:nvPicPr>
          <p:cNvPr id="52" name="Picture 12" descr="C:\Users\Илья\AppData\Local\Microsoft\Windows\INetCache\IE\W1GFKK6U\1200px-Pellicule_35_mm_perforations_Edison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1214428"/>
            <a:ext cx="372951" cy="500066"/>
          </a:xfrm>
          <a:prstGeom prst="rect">
            <a:avLst/>
          </a:prstGeom>
          <a:noFill/>
        </p:spPr>
      </p:pic>
      <p:pic>
        <p:nvPicPr>
          <p:cNvPr id="2062" name="Picture 14" descr="C:\Users\Илья\AppData\Local\Microsoft\Windows\INetCache\IE\RIJJYVI2\YandexMusicLogo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3286130"/>
            <a:ext cx="428628" cy="428628"/>
          </a:xfrm>
          <a:prstGeom prst="rect">
            <a:avLst/>
          </a:prstGeom>
          <a:noFill/>
        </p:spPr>
      </p:pic>
      <p:pic>
        <p:nvPicPr>
          <p:cNvPr id="5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9144000" cy="447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 smtClean="0"/>
              <a:t>Маршрутизация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9502"/>
            <a:ext cx="383911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 smtClean="0"/>
              <a:t>Сущности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31590"/>
            <a:ext cx="1728192" cy="2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 smtClean="0"/>
              <a:t>Сущности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86" y="0"/>
            <a:ext cx="6813714" cy="5143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4" y="1063229"/>
            <a:ext cx="96215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err="1" smtClean="0"/>
              <a:t>Sqlite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88" y="1995686"/>
            <a:ext cx="214342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Users\Илья\Downloads\мем-неверный-парень-шабл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168" cy="5143500"/>
          </a:xfrm>
          <a:prstGeom prst="rect">
            <a:avLst/>
          </a:prstGeom>
          <a:noFill/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60722"/>
            <a:ext cx="1368152" cy="1368152"/>
          </a:xfrm>
        </p:spPr>
      </p:pic>
      <p:sp>
        <p:nvSpPr>
          <p:cNvPr id="10244" name="AutoShape 4" descr="https://meduza.io/impro/HgjpkVp_aJgpcVArqryKktVUYyq-6NFpyij4jMnEArA/fill/0/0/no/1/aHR0cHM6Ly9tZWR1/emEuaW8vaW1hZ2Uv/YXR0YWNobWVudHMv/aW1hZ2VzLzAwMi80/NDYvODc0L2xhcmdl/L0daR3AxQUtIVTJY/bUYxQWxPUVlxRmcu/anBn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t="8333" r="64258" b="76042"/>
          <a:stretch>
            <a:fillRect/>
          </a:stretch>
        </p:blipFill>
        <p:spPr bwMode="auto">
          <a:xfrm>
            <a:off x="285720" y="1357304"/>
            <a:ext cx="435768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  <p:pic>
        <p:nvPicPr>
          <p:cNvPr id="3074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0048"/>
            <a:ext cx="1946257" cy="1856033"/>
          </a:xfrm>
          <a:prstGeom prst="rect">
            <a:avLst/>
          </a:prstGeom>
          <a:noFill/>
        </p:spPr>
      </p:pic>
      <p:pic>
        <p:nvPicPr>
          <p:cNvPr id="307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0048"/>
            <a:ext cx="1931973" cy="1931973"/>
          </a:xfrm>
          <a:prstGeom prst="rect">
            <a:avLst/>
          </a:prstGeom>
          <a:noFill/>
        </p:spPr>
      </p:pic>
      <p:pic>
        <p:nvPicPr>
          <p:cNvPr id="3076" name="Picture 4" descr="C:\Users\Илья\AppData\Local\Microsoft\Windows\INetCache\IE\ZBKGUF6Q\Twitter-PNG-Clip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714626"/>
            <a:ext cx="1857388" cy="1857388"/>
          </a:xfrm>
          <a:prstGeom prst="rect">
            <a:avLst/>
          </a:prstGeom>
          <a:noFill/>
        </p:spPr>
      </p:pic>
      <p:pic>
        <p:nvPicPr>
          <p:cNvPr id="3079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857502"/>
            <a:ext cx="1787177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  <p:pic>
        <p:nvPicPr>
          <p:cNvPr id="3074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0048"/>
            <a:ext cx="1946257" cy="1856033"/>
          </a:xfrm>
          <a:prstGeom prst="rect">
            <a:avLst/>
          </a:prstGeom>
          <a:noFill/>
        </p:spPr>
      </p:pic>
      <p:pic>
        <p:nvPicPr>
          <p:cNvPr id="307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0048"/>
            <a:ext cx="1931973" cy="1931973"/>
          </a:xfrm>
          <a:prstGeom prst="rect">
            <a:avLst/>
          </a:prstGeom>
          <a:noFill/>
        </p:spPr>
      </p:pic>
      <p:pic>
        <p:nvPicPr>
          <p:cNvPr id="3076" name="Picture 4" descr="C:\Users\Илья\AppData\Local\Microsoft\Windows\INetCache\IE\ZBKGUF6Q\Twitter-PNG-Clip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714626"/>
            <a:ext cx="1857388" cy="1857388"/>
          </a:xfrm>
          <a:prstGeom prst="rect">
            <a:avLst/>
          </a:prstGeom>
          <a:noFill/>
        </p:spPr>
      </p:pic>
      <p:pic>
        <p:nvPicPr>
          <p:cNvPr id="3079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857502"/>
            <a:ext cx="1787177" cy="1785950"/>
          </a:xfrm>
          <a:prstGeom prst="rect">
            <a:avLst/>
          </a:prstGeom>
          <a:noFill/>
        </p:spPr>
      </p:pic>
      <p:pic>
        <p:nvPicPr>
          <p:cNvPr id="4099" name="Picture 3" descr="C:\Users\Илья\AppData\Local\Microsoft\Windows\INetCache\IE\F3LR7Q2O\600px-No_sign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214296"/>
            <a:ext cx="4797440" cy="4797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85852" y="1285866"/>
            <a:ext cx="6858048" cy="2214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333" r="64258" b="76042"/>
          <a:stretch>
            <a:fillRect/>
          </a:stretch>
        </p:blipFill>
        <p:spPr bwMode="auto">
          <a:xfrm>
            <a:off x="1785918" y="1643056"/>
            <a:ext cx="58102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062227"/>
              </p:ext>
            </p:extLst>
          </p:nvPr>
        </p:nvGraphicFramePr>
        <p:xfrm>
          <a:off x="500034" y="714362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Свобода выражения во всём</a:t>
            </a:r>
            <a:endParaRPr lang="ru-RU" dirty="0"/>
          </a:p>
        </p:txBody>
      </p:sp>
      <p:pic>
        <p:nvPicPr>
          <p:cNvPr id="5122" name="Picture 2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928675"/>
            <a:ext cx="4214842" cy="4031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" y="0"/>
            <a:ext cx="827364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0"/>
            <a:ext cx="81480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1" y="0"/>
            <a:ext cx="8253158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</Words>
  <Application>Microsoft Office PowerPoint</Application>
  <PresentationFormat>Экран (16:9)</PresentationFormat>
  <Paragraphs>13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Свобода выражения во всём</vt:lpstr>
      <vt:lpstr>Презентация PowerPoint</vt:lpstr>
      <vt:lpstr>Презентация PowerPoint</vt:lpstr>
      <vt:lpstr>Презентация PowerPoint</vt:lpstr>
      <vt:lpstr>Презентация PowerPoint</vt:lpstr>
      <vt:lpstr>Маршрутизация</vt:lpstr>
      <vt:lpstr>Сущности</vt:lpstr>
      <vt:lpstr>Сущности</vt:lpstr>
      <vt:lpstr>Sqlite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Ilya</dc:creator>
  <cp:lastModifiedBy>dns</cp:lastModifiedBy>
  <cp:revision>13</cp:revision>
  <dcterms:created xsi:type="dcterms:W3CDTF">2019-10-21T09:44:12Z</dcterms:created>
  <dcterms:modified xsi:type="dcterms:W3CDTF">2019-10-22T11:39:38Z</dcterms:modified>
</cp:coreProperties>
</file>