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Lexend Deca SemiBold" charset="0"/>
      <p:regular r:id="rId9"/>
      <p:bold r:id="rId10"/>
    </p:embeddedFont>
    <p:embeddedFont>
      <p:font typeface="DM Sans" charset="0"/>
      <p:regular r:id="rId11"/>
      <p:bold r:id="rId12"/>
      <p:italic r:id="rId13"/>
      <p:boldItalic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Lexend Deca" charset="0"/>
      <p:regular r:id="rId19"/>
      <p:bold r:id="rId20"/>
    </p:embeddedFont>
    <p:embeddedFont>
      <p:font typeface="Barlow Condensed" charset="0"/>
      <p:regular r:id="rId21"/>
      <p:bold r:id="rId22"/>
      <p:italic r:id="rId23"/>
      <p:boldItalic r:id="rId24"/>
    </p:embeddedFont>
    <p:embeddedFont>
      <p:font typeface="Abril Fatface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2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355892">
            <a:off x="10424907" y="417311"/>
            <a:ext cx="1427555" cy="15871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FF545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593600" y="0"/>
            <a:ext cx="8598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355892">
            <a:off x="10305157" y="215136"/>
            <a:ext cx="1427555" cy="15871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5691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2880650" y="1617950"/>
            <a:ext cx="8031600" cy="28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Итоговый проект по </a:t>
            </a:r>
            <a:r>
              <a:rPr lang="en-US" dirty="0" smtClean="0"/>
              <a:t>python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1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Выполнил: </a:t>
            </a:r>
            <a:r>
              <a:rPr lang="ru-RU" dirty="0" smtClean="0"/>
              <a:t>А</a:t>
            </a:r>
            <a:r>
              <a:rPr lang="ru-RU" dirty="0" smtClean="0"/>
              <a:t>ртамонов </a:t>
            </a:r>
            <a:r>
              <a:rPr lang="ru-RU" dirty="0" err="1" smtClean="0"/>
              <a:t>Елисей</a:t>
            </a:r>
            <a:endParaRPr/>
          </a:p>
        </p:txBody>
      </p:sp>
      <p:grpSp>
        <p:nvGrpSpPr>
          <p:cNvPr id="202" name="Google Shape;202;p23"/>
          <p:cNvGrpSpPr/>
          <p:nvPr/>
        </p:nvGrpSpPr>
        <p:grpSpPr>
          <a:xfrm>
            <a:off x="2761735" y="5175819"/>
            <a:ext cx="496431" cy="717950"/>
            <a:chOff x="6594769" y="2752153"/>
            <a:chExt cx="953209" cy="1378553"/>
          </a:xfrm>
        </p:grpSpPr>
        <p:sp>
          <p:nvSpPr>
            <p:cNvPr id="203" name="Google Shape;203;p23"/>
            <p:cNvSpPr/>
            <p:nvPr/>
          </p:nvSpPr>
          <p:spPr>
            <a:xfrm>
              <a:off x="6594769" y="2752153"/>
              <a:ext cx="953209" cy="1378553"/>
            </a:xfrm>
            <a:custGeom>
              <a:avLst/>
              <a:gdLst/>
              <a:ahLst/>
              <a:cxnLst/>
              <a:rect l="l" t="t" r="r" b="b"/>
              <a:pathLst>
                <a:path w="953209" h="1378553" extrusionOk="0">
                  <a:moveTo>
                    <a:pt x="945697" y="822198"/>
                  </a:moveTo>
                  <a:cubicBezTo>
                    <a:pt x="937696" y="816673"/>
                    <a:pt x="926838" y="818674"/>
                    <a:pt x="921313" y="826580"/>
                  </a:cubicBezTo>
                  <a:cubicBezTo>
                    <a:pt x="893881" y="866299"/>
                    <a:pt x="861496" y="901541"/>
                    <a:pt x="825206" y="931926"/>
                  </a:cubicBezTo>
                  <a:lnTo>
                    <a:pt x="756626" y="784098"/>
                  </a:lnTo>
                  <a:cubicBezTo>
                    <a:pt x="752530" y="775430"/>
                    <a:pt x="742148" y="771525"/>
                    <a:pt x="733385" y="775621"/>
                  </a:cubicBezTo>
                  <a:cubicBezTo>
                    <a:pt x="724622" y="779717"/>
                    <a:pt x="720812" y="790099"/>
                    <a:pt x="724907" y="798862"/>
                  </a:cubicBezTo>
                  <a:lnTo>
                    <a:pt x="796916" y="954024"/>
                  </a:lnTo>
                  <a:lnTo>
                    <a:pt x="811775" y="986219"/>
                  </a:lnTo>
                  <a:lnTo>
                    <a:pt x="833207" y="1032320"/>
                  </a:lnTo>
                  <a:cubicBezTo>
                    <a:pt x="866258" y="1103948"/>
                    <a:pt x="839589" y="1188148"/>
                    <a:pt x="773771" y="1228249"/>
                  </a:cubicBezTo>
                  <a:lnTo>
                    <a:pt x="691665" y="1051179"/>
                  </a:lnTo>
                  <a:lnTo>
                    <a:pt x="676901" y="1019461"/>
                  </a:lnTo>
                  <a:lnTo>
                    <a:pt x="519453" y="680180"/>
                  </a:lnTo>
                  <a:cubicBezTo>
                    <a:pt x="563554" y="667226"/>
                    <a:pt x="600130" y="636460"/>
                    <a:pt x="620704" y="596170"/>
                  </a:cubicBezTo>
                  <a:cubicBezTo>
                    <a:pt x="632896" y="608457"/>
                    <a:pt x="643183" y="623030"/>
                    <a:pt x="650898" y="639604"/>
                  </a:cubicBezTo>
                  <a:lnTo>
                    <a:pt x="694523" y="733711"/>
                  </a:lnTo>
                  <a:cubicBezTo>
                    <a:pt x="698618" y="742474"/>
                    <a:pt x="709001" y="746379"/>
                    <a:pt x="717764" y="742283"/>
                  </a:cubicBezTo>
                  <a:cubicBezTo>
                    <a:pt x="726527" y="738188"/>
                    <a:pt x="730337" y="727805"/>
                    <a:pt x="726241" y="719042"/>
                  </a:cubicBezTo>
                  <a:lnTo>
                    <a:pt x="682616" y="624935"/>
                  </a:lnTo>
                  <a:cubicBezTo>
                    <a:pt x="670806" y="599504"/>
                    <a:pt x="654041" y="577882"/>
                    <a:pt x="633944" y="560832"/>
                  </a:cubicBezTo>
                  <a:cubicBezTo>
                    <a:pt x="637182" y="547973"/>
                    <a:pt x="638897" y="534543"/>
                    <a:pt x="638897" y="520637"/>
                  </a:cubicBezTo>
                  <a:cubicBezTo>
                    <a:pt x="638897" y="435007"/>
                    <a:pt x="573746" y="364236"/>
                    <a:pt x="490307" y="355283"/>
                  </a:cubicBezTo>
                  <a:lnTo>
                    <a:pt x="490307" y="205264"/>
                  </a:lnTo>
                  <a:cubicBezTo>
                    <a:pt x="538980" y="196882"/>
                    <a:pt x="576032" y="154496"/>
                    <a:pt x="576032" y="103442"/>
                  </a:cubicBezTo>
                  <a:cubicBezTo>
                    <a:pt x="576032" y="46482"/>
                    <a:pt x="529550" y="0"/>
                    <a:pt x="472590" y="0"/>
                  </a:cubicBezTo>
                  <a:cubicBezTo>
                    <a:pt x="415631" y="0"/>
                    <a:pt x="369149" y="46292"/>
                    <a:pt x="369149" y="103442"/>
                  </a:cubicBezTo>
                  <a:cubicBezTo>
                    <a:pt x="369149" y="154400"/>
                    <a:pt x="406201" y="196787"/>
                    <a:pt x="454874" y="205264"/>
                  </a:cubicBezTo>
                  <a:lnTo>
                    <a:pt x="454874" y="355283"/>
                  </a:lnTo>
                  <a:cubicBezTo>
                    <a:pt x="371530" y="364141"/>
                    <a:pt x="306284" y="435007"/>
                    <a:pt x="306284" y="520637"/>
                  </a:cubicBezTo>
                  <a:cubicBezTo>
                    <a:pt x="306284" y="535114"/>
                    <a:pt x="308093" y="549116"/>
                    <a:pt x="311618" y="562451"/>
                  </a:cubicBezTo>
                  <a:cubicBezTo>
                    <a:pt x="292091" y="579406"/>
                    <a:pt x="276089" y="600647"/>
                    <a:pt x="264850" y="624935"/>
                  </a:cubicBezTo>
                  <a:lnTo>
                    <a:pt x="125404" y="925449"/>
                  </a:lnTo>
                  <a:cubicBezTo>
                    <a:pt x="90066" y="894779"/>
                    <a:pt x="58634" y="859250"/>
                    <a:pt x="32154" y="819436"/>
                  </a:cubicBezTo>
                  <a:cubicBezTo>
                    <a:pt x="26725" y="811339"/>
                    <a:pt x="15866" y="809149"/>
                    <a:pt x="7865" y="814483"/>
                  </a:cubicBezTo>
                  <a:cubicBezTo>
                    <a:pt x="-231" y="819817"/>
                    <a:pt x="-2422" y="830675"/>
                    <a:pt x="2913" y="838772"/>
                  </a:cubicBezTo>
                  <a:cubicBezTo>
                    <a:pt x="33107" y="884110"/>
                    <a:pt x="69302" y="924211"/>
                    <a:pt x="110069" y="958405"/>
                  </a:cubicBezTo>
                  <a:lnTo>
                    <a:pt x="82637" y="1017556"/>
                  </a:lnTo>
                  <a:cubicBezTo>
                    <a:pt x="41108" y="1107091"/>
                    <a:pt x="76064" y="1212628"/>
                    <a:pt x="160170" y="1260729"/>
                  </a:cubicBezTo>
                  <a:lnTo>
                    <a:pt x="121308" y="1354455"/>
                  </a:lnTo>
                  <a:cubicBezTo>
                    <a:pt x="117689" y="1363408"/>
                    <a:pt x="121880" y="1373600"/>
                    <a:pt x="130928" y="1377315"/>
                  </a:cubicBezTo>
                  <a:cubicBezTo>
                    <a:pt x="133119" y="1378172"/>
                    <a:pt x="135405" y="1378553"/>
                    <a:pt x="137596" y="1378553"/>
                  </a:cubicBezTo>
                  <a:cubicBezTo>
                    <a:pt x="144549" y="1378553"/>
                    <a:pt x="151122" y="1374457"/>
                    <a:pt x="153884" y="1367695"/>
                  </a:cubicBezTo>
                  <a:lnTo>
                    <a:pt x="198651" y="1259777"/>
                  </a:lnTo>
                  <a:cubicBezTo>
                    <a:pt x="199223" y="1258348"/>
                    <a:pt x="199508" y="1256824"/>
                    <a:pt x="199699" y="1255395"/>
                  </a:cubicBezTo>
                  <a:lnTo>
                    <a:pt x="219987" y="1211961"/>
                  </a:lnTo>
                  <a:cubicBezTo>
                    <a:pt x="223988" y="1203198"/>
                    <a:pt x="220178" y="1192816"/>
                    <a:pt x="211415" y="1188720"/>
                  </a:cubicBezTo>
                  <a:cubicBezTo>
                    <a:pt x="202652" y="1184624"/>
                    <a:pt x="192269" y="1188530"/>
                    <a:pt x="188174" y="1197197"/>
                  </a:cubicBezTo>
                  <a:lnTo>
                    <a:pt x="173696" y="1228344"/>
                  </a:lnTo>
                  <a:cubicBezTo>
                    <a:pt x="107878" y="1188244"/>
                    <a:pt x="81113" y="1103948"/>
                    <a:pt x="114260" y="1032415"/>
                  </a:cubicBezTo>
                  <a:lnTo>
                    <a:pt x="138263" y="980599"/>
                  </a:lnTo>
                  <a:lnTo>
                    <a:pt x="153407" y="948214"/>
                  </a:lnTo>
                  <a:lnTo>
                    <a:pt x="296568" y="639699"/>
                  </a:lnTo>
                  <a:cubicBezTo>
                    <a:pt x="303807" y="624078"/>
                    <a:pt x="313427" y="609981"/>
                    <a:pt x="325239" y="597789"/>
                  </a:cubicBezTo>
                  <a:cubicBezTo>
                    <a:pt x="346289" y="637889"/>
                    <a:pt x="383341" y="668369"/>
                    <a:pt x="427823" y="680752"/>
                  </a:cubicBezTo>
                  <a:lnTo>
                    <a:pt x="272184" y="1015937"/>
                  </a:lnTo>
                  <a:lnTo>
                    <a:pt x="257421" y="1047655"/>
                  </a:lnTo>
                  <a:lnTo>
                    <a:pt x="214367" y="1140523"/>
                  </a:lnTo>
                  <a:cubicBezTo>
                    <a:pt x="210272" y="1149287"/>
                    <a:pt x="214082" y="1159669"/>
                    <a:pt x="222845" y="1163764"/>
                  </a:cubicBezTo>
                  <a:cubicBezTo>
                    <a:pt x="231608" y="1167860"/>
                    <a:pt x="241990" y="1163955"/>
                    <a:pt x="246086" y="1155192"/>
                  </a:cubicBezTo>
                  <a:lnTo>
                    <a:pt x="290186" y="1060132"/>
                  </a:lnTo>
                  <a:cubicBezTo>
                    <a:pt x="343907" y="1078611"/>
                    <a:pt x="400867" y="1089184"/>
                    <a:pt x="459350" y="1091184"/>
                  </a:cubicBezTo>
                  <a:lnTo>
                    <a:pt x="459350" y="1165574"/>
                  </a:lnTo>
                  <a:cubicBezTo>
                    <a:pt x="459350" y="1175290"/>
                    <a:pt x="466971" y="1183005"/>
                    <a:pt x="476496" y="1183005"/>
                  </a:cubicBezTo>
                  <a:cubicBezTo>
                    <a:pt x="485830" y="1183005"/>
                    <a:pt x="493640" y="1175195"/>
                    <a:pt x="493640" y="1165574"/>
                  </a:cubicBezTo>
                  <a:lnTo>
                    <a:pt x="493640" y="1091279"/>
                  </a:lnTo>
                  <a:cubicBezTo>
                    <a:pt x="550409" y="1089850"/>
                    <a:pt x="605845" y="1080230"/>
                    <a:pt x="658423" y="1063085"/>
                  </a:cubicBezTo>
                  <a:lnTo>
                    <a:pt x="747672" y="1255395"/>
                  </a:lnTo>
                  <a:cubicBezTo>
                    <a:pt x="747863" y="1256824"/>
                    <a:pt x="748148" y="1258348"/>
                    <a:pt x="748720" y="1259777"/>
                  </a:cubicBezTo>
                  <a:lnTo>
                    <a:pt x="793488" y="1367695"/>
                  </a:lnTo>
                  <a:cubicBezTo>
                    <a:pt x="796345" y="1374457"/>
                    <a:pt x="802917" y="1378553"/>
                    <a:pt x="809775" y="1378553"/>
                  </a:cubicBezTo>
                  <a:cubicBezTo>
                    <a:pt x="811966" y="1378553"/>
                    <a:pt x="814252" y="1378077"/>
                    <a:pt x="816443" y="1377315"/>
                  </a:cubicBezTo>
                  <a:cubicBezTo>
                    <a:pt x="825491" y="1373600"/>
                    <a:pt x="829682" y="1363408"/>
                    <a:pt x="826063" y="1354455"/>
                  </a:cubicBezTo>
                  <a:lnTo>
                    <a:pt x="787201" y="1260824"/>
                  </a:lnTo>
                  <a:cubicBezTo>
                    <a:pt x="871307" y="1212723"/>
                    <a:pt x="906168" y="1107091"/>
                    <a:pt x="864734" y="1017651"/>
                  </a:cubicBezTo>
                  <a:lnTo>
                    <a:pt x="840160" y="964787"/>
                  </a:lnTo>
                  <a:cubicBezTo>
                    <a:pt x="881784" y="931259"/>
                    <a:pt x="918932" y="891635"/>
                    <a:pt x="949983" y="846677"/>
                  </a:cubicBezTo>
                  <a:cubicBezTo>
                    <a:pt x="955603" y="838676"/>
                    <a:pt x="953698" y="827627"/>
                    <a:pt x="945697" y="822198"/>
                  </a:cubicBezTo>
                  <a:close/>
                  <a:moveTo>
                    <a:pt x="404296" y="103442"/>
                  </a:moveTo>
                  <a:cubicBezTo>
                    <a:pt x="404296" y="65722"/>
                    <a:pt x="434966" y="35147"/>
                    <a:pt x="472590" y="35147"/>
                  </a:cubicBezTo>
                  <a:cubicBezTo>
                    <a:pt x="510309" y="35147"/>
                    <a:pt x="540884" y="65818"/>
                    <a:pt x="540884" y="103442"/>
                  </a:cubicBezTo>
                  <a:cubicBezTo>
                    <a:pt x="540884" y="140398"/>
                    <a:pt x="511357" y="170497"/>
                    <a:pt x="474781" y="171641"/>
                  </a:cubicBezTo>
                  <a:cubicBezTo>
                    <a:pt x="474019" y="171545"/>
                    <a:pt x="473352" y="171450"/>
                    <a:pt x="472590" y="171450"/>
                  </a:cubicBezTo>
                  <a:cubicBezTo>
                    <a:pt x="471828" y="171450"/>
                    <a:pt x="471161" y="171545"/>
                    <a:pt x="470399" y="171641"/>
                  </a:cubicBezTo>
                  <a:cubicBezTo>
                    <a:pt x="433728" y="170497"/>
                    <a:pt x="404296" y="140398"/>
                    <a:pt x="404296" y="103442"/>
                  </a:cubicBezTo>
                  <a:close/>
                  <a:moveTo>
                    <a:pt x="353337" y="574834"/>
                  </a:moveTo>
                  <a:cubicBezTo>
                    <a:pt x="348289" y="563975"/>
                    <a:pt x="344765" y="552450"/>
                    <a:pt x="342955" y="540258"/>
                  </a:cubicBezTo>
                  <a:cubicBezTo>
                    <a:pt x="341907" y="533876"/>
                    <a:pt x="341431" y="527209"/>
                    <a:pt x="341431" y="520541"/>
                  </a:cubicBezTo>
                  <a:cubicBezTo>
                    <a:pt x="341431" y="448246"/>
                    <a:pt x="400200" y="389287"/>
                    <a:pt x="472590" y="389287"/>
                  </a:cubicBezTo>
                  <a:cubicBezTo>
                    <a:pt x="544980" y="389287"/>
                    <a:pt x="603845" y="448246"/>
                    <a:pt x="603845" y="520541"/>
                  </a:cubicBezTo>
                  <a:cubicBezTo>
                    <a:pt x="603845" y="526828"/>
                    <a:pt x="603368" y="533019"/>
                    <a:pt x="602511" y="539115"/>
                  </a:cubicBezTo>
                  <a:cubicBezTo>
                    <a:pt x="600797" y="551307"/>
                    <a:pt x="597368" y="562927"/>
                    <a:pt x="592415" y="573786"/>
                  </a:cubicBezTo>
                  <a:cubicBezTo>
                    <a:pt x="576222" y="610267"/>
                    <a:pt x="543837" y="637984"/>
                    <a:pt x="504404" y="647795"/>
                  </a:cubicBezTo>
                  <a:cubicBezTo>
                    <a:pt x="496498" y="649891"/>
                    <a:pt x="488306" y="651129"/>
                    <a:pt x="479924" y="651605"/>
                  </a:cubicBezTo>
                  <a:cubicBezTo>
                    <a:pt x="477448" y="651701"/>
                    <a:pt x="475067" y="651796"/>
                    <a:pt x="472590" y="651796"/>
                  </a:cubicBezTo>
                  <a:cubicBezTo>
                    <a:pt x="470876" y="651796"/>
                    <a:pt x="469256" y="651796"/>
                    <a:pt x="467542" y="651701"/>
                  </a:cubicBezTo>
                  <a:cubicBezTo>
                    <a:pt x="459160" y="651415"/>
                    <a:pt x="450873" y="650272"/>
                    <a:pt x="442967" y="648367"/>
                  </a:cubicBezTo>
                  <a:cubicBezTo>
                    <a:pt x="402963" y="639127"/>
                    <a:pt x="369911" y="611410"/>
                    <a:pt x="353337" y="574834"/>
                  </a:cubicBezTo>
                  <a:close/>
                  <a:moveTo>
                    <a:pt x="493736" y="1056323"/>
                  </a:moveTo>
                  <a:lnTo>
                    <a:pt x="493736" y="1000506"/>
                  </a:lnTo>
                  <a:cubicBezTo>
                    <a:pt x="493736" y="990790"/>
                    <a:pt x="486116" y="983075"/>
                    <a:pt x="476591" y="983075"/>
                  </a:cubicBezTo>
                  <a:cubicBezTo>
                    <a:pt x="467066" y="983075"/>
                    <a:pt x="459446" y="990886"/>
                    <a:pt x="459446" y="1000506"/>
                  </a:cubicBezTo>
                  <a:lnTo>
                    <a:pt x="459446" y="1056227"/>
                  </a:lnTo>
                  <a:cubicBezTo>
                    <a:pt x="406106" y="1054322"/>
                    <a:pt x="354194" y="1044797"/>
                    <a:pt x="305141" y="1028129"/>
                  </a:cubicBezTo>
                  <a:lnTo>
                    <a:pt x="463637" y="686752"/>
                  </a:lnTo>
                  <a:cubicBezTo>
                    <a:pt x="466589" y="686848"/>
                    <a:pt x="469638" y="686943"/>
                    <a:pt x="472590" y="686943"/>
                  </a:cubicBezTo>
                  <a:cubicBezTo>
                    <a:pt x="476305" y="686943"/>
                    <a:pt x="480020" y="686848"/>
                    <a:pt x="483734" y="686562"/>
                  </a:cubicBezTo>
                  <a:lnTo>
                    <a:pt x="643755" y="1031272"/>
                  </a:lnTo>
                  <a:cubicBezTo>
                    <a:pt x="595748" y="1046416"/>
                    <a:pt x="545361" y="1054989"/>
                    <a:pt x="493736" y="1056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7034783" y="3243642"/>
              <a:ext cx="58292" cy="58293"/>
            </a:xfrm>
            <a:custGeom>
              <a:avLst/>
              <a:gdLst/>
              <a:ahLst/>
              <a:cxnLst/>
              <a:rect l="l" t="t" r="r" b="b"/>
              <a:pathLst>
                <a:path w="58292" h="58293" extrusionOk="0">
                  <a:moveTo>
                    <a:pt x="58293" y="29147"/>
                  </a:moveTo>
                  <a:cubicBezTo>
                    <a:pt x="58293" y="13049"/>
                    <a:pt x="45244" y="0"/>
                    <a:pt x="29146" y="0"/>
                  </a:cubicBezTo>
                  <a:cubicBezTo>
                    <a:pt x="13049" y="0"/>
                    <a:pt x="0" y="13049"/>
                    <a:pt x="0" y="29147"/>
                  </a:cubicBezTo>
                  <a:cubicBezTo>
                    <a:pt x="0" y="45244"/>
                    <a:pt x="13049" y="58293"/>
                    <a:pt x="29146" y="58293"/>
                  </a:cubicBezTo>
                  <a:cubicBezTo>
                    <a:pt x="45148" y="58293"/>
                    <a:pt x="58293" y="45244"/>
                    <a:pt x="58293" y="29147"/>
                  </a:cubicBezTo>
                  <a:close/>
                  <a:moveTo>
                    <a:pt x="23051" y="29147"/>
                  </a:moveTo>
                  <a:cubicBezTo>
                    <a:pt x="23051" y="25718"/>
                    <a:pt x="25718" y="23051"/>
                    <a:pt x="29146" y="23051"/>
                  </a:cubicBezTo>
                  <a:cubicBezTo>
                    <a:pt x="32480" y="23051"/>
                    <a:pt x="35243" y="25718"/>
                    <a:pt x="35243" y="29147"/>
                  </a:cubicBezTo>
                  <a:cubicBezTo>
                    <a:pt x="35243" y="32576"/>
                    <a:pt x="32576" y="35243"/>
                    <a:pt x="29146" y="35243"/>
                  </a:cubicBezTo>
                  <a:cubicBezTo>
                    <a:pt x="25718" y="35243"/>
                    <a:pt x="23051" y="32576"/>
                    <a:pt x="23051" y="29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/>
          <p:nvPr/>
        </p:nvSpPr>
        <p:spPr>
          <a:xfrm>
            <a:off x="0" y="0"/>
            <a:ext cx="9848711" cy="685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-1" y="0"/>
            <a:ext cx="9787467" cy="685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500" dirty="0" smtClean="0">
                <a:solidFill>
                  <a:schemeClr val="accent1"/>
                </a:solidFill>
              </a:rPr>
              <a:t>Цель проекта:</a:t>
            </a:r>
            <a:br>
              <a:rPr lang="ru-RU" sz="6500" dirty="0" smtClean="0">
                <a:solidFill>
                  <a:schemeClr val="accent1"/>
                </a:solidFill>
              </a:rPr>
            </a:br>
            <a:r>
              <a:rPr lang="ru-RU" sz="6500" dirty="0" smtClean="0">
                <a:solidFill>
                  <a:schemeClr val="accent1"/>
                </a:solidFill>
              </a:rPr>
              <a:t>получить полноценный код для получения игры под название </a:t>
            </a:r>
            <a:r>
              <a:rPr lang="en-US" sz="6500" dirty="0" smtClean="0">
                <a:solidFill>
                  <a:schemeClr val="accent1"/>
                </a:solidFill>
              </a:rPr>
              <a:t>“</a:t>
            </a:r>
            <a:r>
              <a:rPr lang="ru-RU" sz="6500" dirty="0" smtClean="0">
                <a:solidFill>
                  <a:schemeClr val="accent1"/>
                </a:solidFill>
              </a:rPr>
              <a:t>Змейка</a:t>
            </a:r>
            <a:r>
              <a:rPr lang="en-US" sz="6500" dirty="0" smtClean="0">
                <a:solidFill>
                  <a:schemeClr val="accent1"/>
                </a:solidFill>
              </a:rPr>
              <a:t>”</a:t>
            </a:r>
            <a:endParaRPr sz="65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/>
          <p:nvPr/>
        </p:nvSpPr>
        <p:spPr>
          <a:xfrm rot="356245">
            <a:off x="9660429" y="1880052"/>
            <a:ext cx="993207" cy="11042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/>
          <p:nvPr/>
        </p:nvSpPr>
        <p:spPr>
          <a:xfrm rot="356245">
            <a:off x="1871096" y="4058809"/>
            <a:ext cx="993207" cy="11042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/>
          <p:nvPr/>
        </p:nvSpPr>
        <p:spPr>
          <a:xfrm rot="356245">
            <a:off x="1871096" y="1989634"/>
            <a:ext cx="993207" cy="11042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2"/>
          </p:nvPr>
        </p:nvSpPr>
        <p:spPr>
          <a:xfrm>
            <a:off x="738503" y="3058906"/>
            <a:ext cx="3294600" cy="835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ru-RU" b="1" dirty="0" smtClean="0"/>
              <a:t>Создаём игровое поле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3"/>
          </p:nvPr>
        </p:nvSpPr>
        <p:spPr>
          <a:xfrm>
            <a:off x="4682800" y="3113121"/>
            <a:ext cx="3294600" cy="8379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fontAlgn="base" latinLnBrk="0">
              <a:buNone/>
            </a:pPr>
            <a:r>
              <a:rPr lang="ru-RU" b="1" dirty="0" smtClean="0"/>
              <a:t>Создаём змейку</a:t>
            </a:r>
            <a:endParaRPr lang="ru-RU" b="1" dirty="0"/>
          </a:p>
        </p:txBody>
      </p:sp>
      <p:sp>
        <p:nvSpPr>
          <p:cNvPr id="231" name="Google Shape;231;p25"/>
          <p:cNvSpPr txBox="1">
            <a:spLocks noGrp="1"/>
          </p:cNvSpPr>
          <p:nvPr>
            <p:ph type="body" idx="4"/>
          </p:nvPr>
        </p:nvSpPr>
        <p:spPr>
          <a:xfrm>
            <a:off x="8335925" y="3067965"/>
            <a:ext cx="3294600" cy="8718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ru-RU" b="1" dirty="0" smtClean="0"/>
              <a:t>Описываем движения змейки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План проекта(по </a:t>
            </a:r>
            <a:r>
              <a:rPr lang="ru-RU" dirty="0" err="1" smtClean="0"/>
              <a:t>пуктам</a:t>
            </a:r>
            <a:r>
              <a:rPr lang="ru-RU" dirty="0" smtClean="0"/>
              <a:t>)</a:t>
            </a:r>
            <a:endParaRPr/>
          </a:p>
        </p:txBody>
      </p:sp>
      <p:grpSp>
        <p:nvGrpSpPr>
          <p:cNvPr id="233" name="Google Shape;233;p25"/>
          <p:cNvGrpSpPr/>
          <p:nvPr/>
        </p:nvGrpSpPr>
        <p:grpSpPr>
          <a:xfrm>
            <a:off x="610682" y="497592"/>
            <a:ext cx="582021" cy="725311"/>
            <a:chOff x="4716970" y="4385880"/>
            <a:chExt cx="900683" cy="1122425"/>
          </a:xfrm>
        </p:grpSpPr>
        <p:sp>
          <p:nvSpPr>
            <p:cNvPr id="234" name="Google Shape;234;p25"/>
            <p:cNvSpPr/>
            <p:nvPr/>
          </p:nvSpPr>
          <p:spPr>
            <a:xfrm>
              <a:off x="4716970" y="4385880"/>
              <a:ext cx="900683" cy="1122425"/>
            </a:xfrm>
            <a:custGeom>
              <a:avLst/>
              <a:gdLst/>
              <a:ahLst/>
              <a:cxnLst/>
              <a:rect l="l" t="t" r="r" b="b"/>
              <a:pathLst>
                <a:path w="900683" h="1122425" extrusionOk="0">
                  <a:moveTo>
                    <a:pt x="733520" y="114300"/>
                  </a:moveTo>
                  <a:lnTo>
                    <a:pt x="691705" y="114300"/>
                  </a:lnTo>
                  <a:cubicBezTo>
                    <a:pt x="685133" y="91059"/>
                    <a:pt x="662178" y="73819"/>
                    <a:pt x="634841" y="73819"/>
                  </a:cubicBezTo>
                  <a:lnTo>
                    <a:pt x="540068" y="73819"/>
                  </a:lnTo>
                  <a:cubicBezTo>
                    <a:pt x="532257" y="32004"/>
                    <a:pt x="492442" y="0"/>
                    <a:pt x="444532" y="0"/>
                  </a:cubicBezTo>
                  <a:cubicBezTo>
                    <a:pt x="396621" y="0"/>
                    <a:pt x="356711" y="31909"/>
                    <a:pt x="348996" y="73819"/>
                  </a:cubicBezTo>
                  <a:lnTo>
                    <a:pt x="265652" y="73819"/>
                  </a:lnTo>
                  <a:cubicBezTo>
                    <a:pt x="238411" y="73819"/>
                    <a:pt x="215455" y="91059"/>
                    <a:pt x="208883" y="114300"/>
                  </a:cubicBezTo>
                  <a:lnTo>
                    <a:pt x="167164" y="114300"/>
                  </a:lnTo>
                  <a:cubicBezTo>
                    <a:pt x="74962" y="114300"/>
                    <a:pt x="0" y="189357"/>
                    <a:pt x="0" y="281464"/>
                  </a:cubicBezTo>
                  <a:lnTo>
                    <a:pt x="0" y="955262"/>
                  </a:lnTo>
                  <a:cubicBezTo>
                    <a:pt x="0" y="1047464"/>
                    <a:pt x="74962" y="1122426"/>
                    <a:pt x="167164" y="1122426"/>
                  </a:cubicBezTo>
                  <a:lnTo>
                    <a:pt x="733520" y="1122426"/>
                  </a:lnTo>
                  <a:cubicBezTo>
                    <a:pt x="825722" y="1122426"/>
                    <a:pt x="900684" y="1047464"/>
                    <a:pt x="900684" y="955262"/>
                  </a:cubicBezTo>
                  <a:lnTo>
                    <a:pt x="900684" y="281464"/>
                  </a:lnTo>
                  <a:cubicBezTo>
                    <a:pt x="900684" y="189357"/>
                    <a:pt x="825722" y="114300"/>
                    <a:pt x="733520" y="114300"/>
                  </a:cubicBezTo>
                  <a:close/>
                  <a:moveTo>
                    <a:pt x="265557" y="103442"/>
                  </a:moveTo>
                  <a:lnTo>
                    <a:pt x="265557" y="103537"/>
                  </a:lnTo>
                  <a:lnTo>
                    <a:pt x="362331" y="103537"/>
                  </a:lnTo>
                  <a:cubicBezTo>
                    <a:pt x="370522" y="103537"/>
                    <a:pt x="377095" y="96965"/>
                    <a:pt x="377095" y="88773"/>
                  </a:cubicBezTo>
                  <a:cubicBezTo>
                    <a:pt x="377095" y="56197"/>
                    <a:pt x="407289" y="29813"/>
                    <a:pt x="444341" y="29813"/>
                  </a:cubicBezTo>
                  <a:cubicBezTo>
                    <a:pt x="481393" y="29813"/>
                    <a:pt x="511588" y="56197"/>
                    <a:pt x="511588" y="88773"/>
                  </a:cubicBezTo>
                  <a:cubicBezTo>
                    <a:pt x="511588" y="96965"/>
                    <a:pt x="518160" y="103537"/>
                    <a:pt x="526351" y="103537"/>
                  </a:cubicBezTo>
                  <a:lnTo>
                    <a:pt x="634651" y="103537"/>
                  </a:lnTo>
                  <a:cubicBezTo>
                    <a:pt x="644652" y="103537"/>
                    <a:pt x="653510" y="107823"/>
                    <a:pt x="658749" y="114300"/>
                  </a:cubicBezTo>
                  <a:cubicBezTo>
                    <a:pt x="662083" y="118301"/>
                    <a:pt x="663988" y="123158"/>
                    <a:pt x="663988" y="128397"/>
                  </a:cubicBezTo>
                  <a:lnTo>
                    <a:pt x="663988" y="144113"/>
                  </a:lnTo>
                  <a:lnTo>
                    <a:pt x="663988" y="214884"/>
                  </a:lnTo>
                  <a:lnTo>
                    <a:pt x="663988" y="220980"/>
                  </a:lnTo>
                  <a:cubicBezTo>
                    <a:pt x="663988" y="230886"/>
                    <a:pt x="657987" y="239554"/>
                    <a:pt x="649033" y="244602"/>
                  </a:cubicBezTo>
                  <a:cubicBezTo>
                    <a:pt x="643795" y="247555"/>
                    <a:pt x="637604" y="249269"/>
                    <a:pt x="630936" y="249269"/>
                  </a:cubicBezTo>
                  <a:lnTo>
                    <a:pt x="269462" y="249269"/>
                  </a:lnTo>
                  <a:cubicBezTo>
                    <a:pt x="262890" y="249269"/>
                    <a:pt x="256699" y="247555"/>
                    <a:pt x="251460" y="244602"/>
                  </a:cubicBezTo>
                  <a:cubicBezTo>
                    <a:pt x="242411" y="239649"/>
                    <a:pt x="236410" y="230886"/>
                    <a:pt x="236410" y="220980"/>
                  </a:cubicBezTo>
                  <a:lnTo>
                    <a:pt x="236410" y="214884"/>
                  </a:lnTo>
                  <a:lnTo>
                    <a:pt x="236410" y="144113"/>
                  </a:lnTo>
                  <a:lnTo>
                    <a:pt x="236410" y="128111"/>
                  </a:lnTo>
                  <a:cubicBezTo>
                    <a:pt x="236410" y="123063"/>
                    <a:pt x="238220" y="118301"/>
                    <a:pt x="241363" y="114300"/>
                  </a:cubicBezTo>
                  <a:cubicBezTo>
                    <a:pt x="246602" y="107728"/>
                    <a:pt x="255460" y="103442"/>
                    <a:pt x="265557" y="103442"/>
                  </a:cubicBezTo>
                  <a:close/>
                  <a:moveTo>
                    <a:pt x="212408" y="244602"/>
                  </a:moveTo>
                  <a:cubicBezTo>
                    <a:pt x="222123" y="264795"/>
                    <a:pt x="244126" y="278892"/>
                    <a:pt x="269653" y="278892"/>
                  </a:cubicBezTo>
                  <a:lnTo>
                    <a:pt x="631031" y="278892"/>
                  </a:lnTo>
                  <a:cubicBezTo>
                    <a:pt x="656463" y="278892"/>
                    <a:pt x="678466" y="264795"/>
                    <a:pt x="688277" y="244602"/>
                  </a:cubicBezTo>
                  <a:lnTo>
                    <a:pt x="703897" y="244602"/>
                  </a:lnTo>
                  <a:cubicBezTo>
                    <a:pt x="736854" y="244602"/>
                    <a:pt x="763714" y="271463"/>
                    <a:pt x="763714" y="304419"/>
                  </a:cubicBezTo>
                  <a:lnTo>
                    <a:pt x="763714" y="932307"/>
                  </a:lnTo>
                  <a:cubicBezTo>
                    <a:pt x="763714" y="965263"/>
                    <a:pt x="736854" y="992124"/>
                    <a:pt x="703897" y="992124"/>
                  </a:cubicBezTo>
                  <a:lnTo>
                    <a:pt x="196977" y="992124"/>
                  </a:lnTo>
                  <a:cubicBezTo>
                    <a:pt x="164021" y="992124"/>
                    <a:pt x="137160" y="965263"/>
                    <a:pt x="137160" y="932307"/>
                  </a:cubicBezTo>
                  <a:lnTo>
                    <a:pt x="137160" y="304324"/>
                  </a:lnTo>
                  <a:cubicBezTo>
                    <a:pt x="137160" y="271367"/>
                    <a:pt x="164021" y="244507"/>
                    <a:pt x="196977" y="244507"/>
                  </a:cubicBezTo>
                  <a:lnTo>
                    <a:pt x="196977" y="244602"/>
                  </a:lnTo>
                  <a:lnTo>
                    <a:pt x="212408" y="244602"/>
                  </a:lnTo>
                  <a:close/>
                  <a:moveTo>
                    <a:pt x="871061" y="955358"/>
                  </a:moveTo>
                  <a:cubicBezTo>
                    <a:pt x="871061" y="1031272"/>
                    <a:pt x="809339" y="1092899"/>
                    <a:pt x="733520" y="1092899"/>
                  </a:cubicBezTo>
                  <a:lnTo>
                    <a:pt x="167164" y="1092899"/>
                  </a:lnTo>
                  <a:cubicBezTo>
                    <a:pt x="91250" y="1092899"/>
                    <a:pt x="29623" y="1031177"/>
                    <a:pt x="29623" y="955358"/>
                  </a:cubicBezTo>
                  <a:lnTo>
                    <a:pt x="29623" y="281559"/>
                  </a:lnTo>
                  <a:cubicBezTo>
                    <a:pt x="29623" y="205740"/>
                    <a:pt x="91345" y="144113"/>
                    <a:pt x="167164" y="144113"/>
                  </a:cubicBezTo>
                  <a:lnTo>
                    <a:pt x="206883" y="144113"/>
                  </a:lnTo>
                  <a:lnTo>
                    <a:pt x="206883" y="214884"/>
                  </a:lnTo>
                  <a:lnTo>
                    <a:pt x="196882" y="214884"/>
                  </a:lnTo>
                  <a:cubicBezTo>
                    <a:pt x="147638" y="214884"/>
                    <a:pt x="107442" y="255079"/>
                    <a:pt x="107442" y="304419"/>
                  </a:cubicBezTo>
                  <a:lnTo>
                    <a:pt x="107442" y="932402"/>
                  </a:lnTo>
                  <a:cubicBezTo>
                    <a:pt x="107442" y="981647"/>
                    <a:pt x="147542" y="1021842"/>
                    <a:pt x="196882" y="1021842"/>
                  </a:cubicBezTo>
                  <a:lnTo>
                    <a:pt x="703802" y="1021842"/>
                  </a:lnTo>
                  <a:cubicBezTo>
                    <a:pt x="753142" y="1021842"/>
                    <a:pt x="793337" y="981647"/>
                    <a:pt x="793242" y="932402"/>
                  </a:cubicBezTo>
                  <a:lnTo>
                    <a:pt x="793242" y="304419"/>
                  </a:lnTo>
                  <a:cubicBezTo>
                    <a:pt x="793242" y="255175"/>
                    <a:pt x="753142" y="214884"/>
                    <a:pt x="703802" y="214884"/>
                  </a:cubicBezTo>
                  <a:lnTo>
                    <a:pt x="693801" y="214884"/>
                  </a:lnTo>
                  <a:lnTo>
                    <a:pt x="693801" y="144113"/>
                  </a:lnTo>
                  <a:lnTo>
                    <a:pt x="733520" y="144113"/>
                  </a:lnTo>
                  <a:cubicBezTo>
                    <a:pt x="809435" y="144113"/>
                    <a:pt x="871061" y="205835"/>
                    <a:pt x="871061" y="281559"/>
                  </a:cubicBezTo>
                  <a:lnTo>
                    <a:pt x="871061" y="955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135307" y="4431601"/>
              <a:ext cx="64008" cy="64008"/>
            </a:xfrm>
            <a:custGeom>
              <a:avLst/>
              <a:gdLst/>
              <a:ahLst/>
              <a:cxnLst/>
              <a:rect l="l" t="t" r="r" b="b"/>
              <a:pathLst>
                <a:path w="64008" h="64008" extrusionOk="0">
                  <a:moveTo>
                    <a:pt x="32004" y="64008"/>
                  </a:moveTo>
                  <a:cubicBezTo>
                    <a:pt x="49625" y="64008"/>
                    <a:pt x="64008" y="49625"/>
                    <a:pt x="64008" y="32004"/>
                  </a:cubicBezTo>
                  <a:cubicBezTo>
                    <a:pt x="64008" y="14383"/>
                    <a:pt x="49625" y="0"/>
                    <a:pt x="32004" y="0"/>
                  </a:cubicBezTo>
                  <a:cubicBezTo>
                    <a:pt x="14383" y="0"/>
                    <a:pt x="0" y="14383"/>
                    <a:pt x="0" y="32004"/>
                  </a:cubicBezTo>
                  <a:cubicBezTo>
                    <a:pt x="0" y="49625"/>
                    <a:pt x="14383" y="64008"/>
                    <a:pt x="32004" y="640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314708" y="4822465"/>
              <a:ext cx="107533" cy="77765"/>
            </a:xfrm>
            <a:custGeom>
              <a:avLst/>
              <a:gdLst/>
              <a:ahLst/>
              <a:cxnLst/>
              <a:rect l="l" t="t" r="r" b="b"/>
              <a:pathLst>
                <a:path w="107533" h="77765" extrusionOk="0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314708" y="4920763"/>
              <a:ext cx="107533" cy="77765"/>
            </a:xfrm>
            <a:custGeom>
              <a:avLst/>
              <a:gdLst/>
              <a:ahLst/>
              <a:cxnLst/>
              <a:rect l="l" t="t" r="r" b="b"/>
              <a:pathLst>
                <a:path w="107533" h="77765" extrusionOk="0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8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5"/>
                    <a:pt x="5194" y="50619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5314708" y="5019061"/>
              <a:ext cx="107533" cy="77765"/>
            </a:xfrm>
            <a:custGeom>
              <a:avLst/>
              <a:gdLst/>
              <a:ahLst/>
              <a:cxnLst/>
              <a:rect l="l" t="t" r="r" b="b"/>
              <a:pathLst>
                <a:path w="107533" h="77765" extrusionOk="0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337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1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314708" y="5117359"/>
              <a:ext cx="107533" cy="77765"/>
            </a:xfrm>
            <a:custGeom>
              <a:avLst/>
              <a:gdLst/>
              <a:ahLst/>
              <a:cxnLst/>
              <a:rect l="l" t="t" r="r" b="b"/>
              <a:pathLst>
                <a:path w="107533" h="77765" extrusionOk="0">
                  <a:moveTo>
                    <a:pt x="32245" y="74146"/>
                  </a:moveTo>
                  <a:cubicBezTo>
                    <a:pt x="35007" y="76623"/>
                    <a:pt x="38436" y="77766"/>
                    <a:pt x="41960" y="77766"/>
                  </a:cubicBezTo>
                  <a:cubicBezTo>
                    <a:pt x="45580" y="77766"/>
                    <a:pt x="49295" y="76432"/>
                    <a:pt x="52247" y="73575"/>
                  </a:cubicBezTo>
                  <a:lnTo>
                    <a:pt x="102920" y="25569"/>
                  </a:lnTo>
                  <a:cubicBezTo>
                    <a:pt x="108826" y="19949"/>
                    <a:pt x="109111" y="10519"/>
                    <a:pt x="103492" y="4614"/>
                  </a:cubicBezTo>
                  <a:cubicBezTo>
                    <a:pt x="97872" y="-1292"/>
                    <a:pt x="88537" y="-1578"/>
                    <a:pt x="82537" y="4042"/>
                  </a:cubicBezTo>
                  <a:lnTo>
                    <a:pt x="41484" y="42809"/>
                  </a:lnTo>
                  <a:lnTo>
                    <a:pt x="24625" y="28140"/>
                  </a:lnTo>
                  <a:cubicBezTo>
                    <a:pt x="18434" y="22711"/>
                    <a:pt x="9004" y="23378"/>
                    <a:pt x="3670" y="29664"/>
                  </a:cubicBezTo>
                  <a:cubicBezTo>
                    <a:pt x="-1759" y="35856"/>
                    <a:pt x="-1093" y="45286"/>
                    <a:pt x="5194" y="50620"/>
                  </a:cubicBezTo>
                  <a:lnTo>
                    <a:pt x="32245" y="74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4939949" y="4847748"/>
              <a:ext cx="317660" cy="30765"/>
            </a:xfrm>
            <a:custGeom>
              <a:avLst/>
              <a:gdLst/>
              <a:ahLst/>
              <a:cxnLst/>
              <a:rect l="l" t="t" r="r" b="b"/>
              <a:pathLst>
                <a:path w="317660" h="30765" extrusionOk="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1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4939949" y="4950618"/>
              <a:ext cx="317660" cy="29622"/>
            </a:xfrm>
            <a:custGeom>
              <a:avLst/>
              <a:gdLst/>
              <a:ahLst/>
              <a:cxnLst/>
              <a:rect l="l" t="t" r="r" b="b"/>
              <a:pathLst>
                <a:path w="317660" h="29622" extrusionOk="0">
                  <a:moveTo>
                    <a:pt x="14765" y="28765"/>
                  </a:moveTo>
                  <a:lnTo>
                    <a:pt x="302991" y="29623"/>
                  </a:lnTo>
                  <a:cubicBezTo>
                    <a:pt x="311183" y="29623"/>
                    <a:pt x="317755" y="23146"/>
                    <a:pt x="317660" y="15240"/>
                  </a:cubicBezTo>
                  <a:cubicBezTo>
                    <a:pt x="317660" y="7334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477"/>
                    <a:pt x="1" y="14383"/>
                  </a:cubicBezTo>
                  <a:cubicBezTo>
                    <a:pt x="-94" y="22193"/>
                    <a:pt x="6573" y="28765"/>
                    <a:pt x="14765" y="287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4939949" y="5052345"/>
              <a:ext cx="317660" cy="30765"/>
            </a:xfrm>
            <a:custGeom>
              <a:avLst/>
              <a:gdLst/>
              <a:ahLst/>
              <a:cxnLst/>
              <a:rect l="l" t="t" r="r" b="b"/>
              <a:pathLst>
                <a:path w="317660" h="30765" extrusionOk="0">
                  <a:moveTo>
                    <a:pt x="14765" y="29909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8"/>
                    <a:pt x="1" y="14954"/>
                  </a:cubicBezTo>
                  <a:cubicBezTo>
                    <a:pt x="-94" y="23051"/>
                    <a:pt x="6573" y="29909"/>
                    <a:pt x="14765" y="299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939949" y="5155215"/>
              <a:ext cx="317660" cy="30765"/>
            </a:xfrm>
            <a:custGeom>
              <a:avLst/>
              <a:gdLst/>
              <a:ahLst/>
              <a:cxnLst/>
              <a:rect l="l" t="t" r="r" b="b"/>
              <a:pathLst>
                <a:path w="317660" h="30765" extrusionOk="0">
                  <a:moveTo>
                    <a:pt x="14765" y="29908"/>
                  </a:moveTo>
                  <a:lnTo>
                    <a:pt x="302991" y="30766"/>
                  </a:lnTo>
                  <a:cubicBezTo>
                    <a:pt x="311183" y="30766"/>
                    <a:pt x="317755" y="24098"/>
                    <a:pt x="317660" y="15812"/>
                  </a:cubicBezTo>
                  <a:cubicBezTo>
                    <a:pt x="317660" y="7620"/>
                    <a:pt x="311087" y="857"/>
                    <a:pt x="302896" y="857"/>
                  </a:cubicBezTo>
                  <a:lnTo>
                    <a:pt x="14765" y="0"/>
                  </a:lnTo>
                  <a:cubicBezTo>
                    <a:pt x="6573" y="0"/>
                    <a:pt x="1" y="6667"/>
                    <a:pt x="1" y="14954"/>
                  </a:cubicBezTo>
                  <a:cubicBezTo>
                    <a:pt x="-94" y="23050"/>
                    <a:pt x="6573" y="29908"/>
                    <a:pt x="14765" y="299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5048439" y="4532280"/>
              <a:ext cx="236602" cy="29622"/>
            </a:xfrm>
            <a:custGeom>
              <a:avLst/>
              <a:gdLst/>
              <a:ahLst/>
              <a:cxnLst/>
              <a:rect l="l" t="t" r="r" b="b"/>
              <a:pathLst>
                <a:path w="236602" h="29622" extrusionOk="0">
                  <a:moveTo>
                    <a:pt x="14765" y="28766"/>
                  </a:moveTo>
                  <a:lnTo>
                    <a:pt x="221743" y="29623"/>
                  </a:lnTo>
                  <a:cubicBezTo>
                    <a:pt x="229935" y="29623"/>
                    <a:pt x="236602" y="23241"/>
                    <a:pt x="236602" y="15335"/>
                  </a:cubicBezTo>
                  <a:cubicBezTo>
                    <a:pt x="236697" y="7334"/>
                    <a:pt x="230030" y="858"/>
                    <a:pt x="221838" y="858"/>
                  </a:cubicBezTo>
                  <a:lnTo>
                    <a:pt x="14955" y="0"/>
                  </a:lnTo>
                  <a:cubicBezTo>
                    <a:pt x="14860" y="0"/>
                    <a:pt x="14860" y="0"/>
                    <a:pt x="14860" y="0"/>
                  </a:cubicBezTo>
                  <a:cubicBezTo>
                    <a:pt x="6668" y="0"/>
                    <a:pt x="1" y="6382"/>
                    <a:pt x="1" y="14288"/>
                  </a:cubicBezTo>
                  <a:cubicBezTo>
                    <a:pt x="-94" y="22193"/>
                    <a:pt x="6573" y="28766"/>
                    <a:pt x="14765" y="287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25"/>
          <p:cNvSpPr/>
          <p:nvPr/>
        </p:nvSpPr>
        <p:spPr>
          <a:xfrm>
            <a:off x="2276260" y="2290279"/>
            <a:ext cx="182880" cy="3749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  <p:sp>
        <p:nvSpPr>
          <p:cNvPr id="246" name="Google Shape;246;p25"/>
          <p:cNvSpPr/>
          <p:nvPr/>
        </p:nvSpPr>
        <p:spPr>
          <a:xfrm>
            <a:off x="2241697" y="4401301"/>
            <a:ext cx="240904" cy="3749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dirty="0" smtClean="0"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Lexend Deca"/>
              </a:rPr>
              <a:t>4</a:t>
            </a:r>
            <a:endParaRPr b="0" i="0"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Lexend Deca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10035824" y="2197602"/>
            <a:ext cx="257612" cy="3749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Lexend Deca"/>
              </a:rPr>
              <a:t>3</a:t>
            </a:r>
          </a:p>
        </p:txBody>
      </p:sp>
      <p:sp>
        <p:nvSpPr>
          <p:cNvPr id="248" name="Google Shape;248;p25"/>
          <p:cNvSpPr/>
          <p:nvPr/>
        </p:nvSpPr>
        <p:spPr>
          <a:xfrm>
            <a:off x="6280782" y="4331202"/>
            <a:ext cx="283904" cy="369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Lexend Deca"/>
              </a:rPr>
              <a:t>4</a:t>
            </a:r>
          </a:p>
        </p:txBody>
      </p:sp>
      <p:sp>
        <p:nvSpPr>
          <p:cNvPr id="226" name="Google Shape;226;p25"/>
          <p:cNvSpPr/>
          <p:nvPr/>
        </p:nvSpPr>
        <p:spPr>
          <a:xfrm rot="356245">
            <a:off x="4857101" y="4044213"/>
            <a:ext cx="993207" cy="11042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6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26;p25"/>
          <p:cNvSpPr/>
          <p:nvPr/>
        </p:nvSpPr>
        <p:spPr>
          <a:xfrm rot="356245">
            <a:off x="5827946" y="1989634"/>
            <a:ext cx="993207" cy="11042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" sz="3600" dirty="0" smtClean="0">
                <a:solidFill>
                  <a:schemeClr val="lt1"/>
                </a:solidFill>
              </a:rPr>
              <a:t>2</a:t>
            </a:r>
            <a:endParaRPr sz="3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26;p25"/>
          <p:cNvSpPr/>
          <p:nvPr/>
        </p:nvSpPr>
        <p:spPr>
          <a:xfrm rot="356245">
            <a:off x="6928613" y="4049857"/>
            <a:ext cx="993207" cy="11042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6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3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31;p25"/>
          <p:cNvSpPr txBox="1">
            <a:spLocks/>
          </p:cNvSpPr>
          <p:nvPr/>
        </p:nvSpPr>
        <p:spPr>
          <a:xfrm>
            <a:off x="4435614" y="5207210"/>
            <a:ext cx="3294600" cy="87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tabLst/>
              <a:defRPr/>
            </a:pPr>
            <a:endParaRPr kumimoji="0" lang="ru-RU" sz="1900" b="1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None/>
              <a:tabLst/>
              <a:defRPr/>
            </a:pPr>
            <a:endParaRPr kumimoji="0" lang="ru-RU" sz="19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788353" y="5532890"/>
            <a:ext cx="3569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ru-RU" b="1" dirty="0" smtClean="0"/>
              <a:t>Учитываем препятствия — границы игрового поля</a:t>
            </a:r>
            <a:endParaRPr lang="ru-RU" b="1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199163" y="5578045"/>
            <a:ext cx="187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ru-RU" b="1" dirty="0" smtClean="0"/>
              <a:t>Добавляем еду для змейки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6432895" y="5657068"/>
            <a:ext cx="1469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ru-RU" b="1" dirty="0" smtClean="0"/>
              <a:t>Увеличиваем длину змейки</a:t>
            </a:r>
            <a:endParaRPr lang="ru-RU" b="1" dirty="0"/>
          </a:p>
        </p:txBody>
      </p:sp>
      <p:sp>
        <p:nvSpPr>
          <p:cNvPr id="36" name="Google Shape;226;p25"/>
          <p:cNvSpPr/>
          <p:nvPr/>
        </p:nvSpPr>
        <p:spPr>
          <a:xfrm rot="356245">
            <a:off x="9457324" y="4027279"/>
            <a:ext cx="993207" cy="11042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8480273" y="5645778"/>
            <a:ext cx="2119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ru-RU" b="1" dirty="0" smtClean="0"/>
              <a:t>Добавляем отображение счёта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24" name="Picture 16" descr="https://skillbox.ru/upload/setka_images/10120014072022_9f4177150537e15f4549b4114125e7b7fd1ba2c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33510"/>
            <a:ext cx="3862564" cy="3702756"/>
          </a:xfrm>
          <a:prstGeom prst="rect">
            <a:avLst/>
          </a:prstGeom>
          <a:noFill/>
        </p:spPr>
      </p:pic>
      <p:sp>
        <p:nvSpPr>
          <p:cNvPr id="256" name="Google Shape;256;p26"/>
          <p:cNvSpPr/>
          <p:nvPr/>
        </p:nvSpPr>
        <p:spPr>
          <a:xfrm>
            <a:off x="810660" y="672804"/>
            <a:ext cx="182880" cy="3749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Lexend Deca"/>
              </a:rPr>
              <a:t>1</a:t>
            </a:r>
          </a:p>
        </p:txBody>
      </p:sp>
      <p:pic>
        <p:nvPicPr>
          <p:cNvPr id="43010" name="Picture 2" descr="https://skillbox.ru/upload/setka_images/07461314072022_accf102caaa970ce65d217b9ae9a8e9a57caa67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14489"/>
            <a:ext cx="3217333" cy="2506133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1512713" y="2867377"/>
            <a:ext cx="767644" cy="2144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3012" name="Picture 4" descr="https://skillbox.ru/upload/setka_images/07465714072022_08fda0244b5397e030ee401fd2bea5b24f78a72b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43745" y="237067"/>
            <a:ext cx="3124788" cy="2483556"/>
          </a:xfrm>
          <a:prstGeom prst="rect">
            <a:avLst/>
          </a:prstGeom>
          <a:noFill/>
        </p:spPr>
      </p:pic>
      <p:pic>
        <p:nvPicPr>
          <p:cNvPr id="43016" name="Picture 8" descr="https://skillbox.ru/upload/setka_images/07480114072022_c7c2d6650fe8dd3125b1541cb39af56649bd56fa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56756" y="146757"/>
            <a:ext cx="3335511" cy="2558079"/>
          </a:xfrm>
          <a:prstGeom prst="rect">
            <a:avLst/>
          </a:prstGeom>
          <a:noFill/>
        </p:spPr>
      </p:pic>
      <p:sp>
        <p:nvSpPr>
          <p:cNvPr id="23" name="Прямоугольник 22"/>
          <p:cNvSpPr/>
          <p:nvPr/>
        </p:nvSpPr>
        <p:spPr>
          <a:xfrm>
            <a:off x="4549422" y="259645"/>
            <a:ext cx="745067" cy="13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8060266" y="146755"/>
            <a:ext cx="778934" cy="18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241779" y="225779"/>
            <a:ext cx="767644" cy="15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>
            <a:spLocks noGrp="1"/>
          </p:cNvSpPr>
          <p:nvPr>
            <p:ph type="body" idx="2"/>
          </p:nvPr>
        </p:nvSpPr>
        <p:spPr>
          <a:xfrm>
            <a:off x="1377246" y="869245"/>
            <a:ext cx="5610578" cy="13095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Таким образом мы получили игру </a:t>
            </a:r>
            <a:r>
              <a:rPr lang="en-US" sz="2400" dirty="0" smtClean="0"/>
              <a:t>“</a:t>
            </a:r>
            <a:r>
              <a:rPr lang="ru-RU" sz="2400" dirty="0" smtClean="0"/>
              <a:t>Змейка</a:t>
            </a:r>
            <a:r>
              <a:rPr lang="en-US" dirty="0" smtClean="0"/>
              <a:t>”</a:t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532046" y="530169"/>
            <a:ext cx="717210" cy="717209"/>
          </a:xfrm>
          <a:custGeom>
            <a:avLst/>
            <a:gdLst/>
            <a:ahLst/>
            <a:cxnLst/>
            <a:rect l="l" t="t" r="r" b="b"/>
            <a:pathLst>
              <a:path w="1152144" h="1152143" extrusionOk="0">
                <a:moveTo>
                  <a:pt x="1120426" y="823150"/>
                </a:moveTo>
                <a:lnTo>
                  <a:pt x="852107" y="554831"/>
                </a:lnTo>
                <a:lnTo>
                  <a:pt x="1019080" y="387858"/>
                </a:lnTo>
                <a:cubicBezTo>
                  <a:pt x="1019937" y="387191"/>
                  <a:pt x="1020890" y="386429"/>
                  <a:pt x="1021651" y="385667"/>
                </a:cubicBezTo>
                <a:lnTo>
                  <a:pt x="1088708" y="318325"/>
                </a:lnTo>
                <a:cubicBezTo>
                  <a:pt x="1121664" y="285274"/>
                  <a:pt x="1121664" y="231553"/>
                  <a:pt x="1088708" y="198501"/>
                </a:cubicBezTo>
                <a:lnTo>
                  <a:pt x="983933" y="93345"/>
                </a:lnTo>
                <a:cubicBezTo>
                  <a:pt x="951071" y="60293"/>
                  <a:pt x="897541" y="60293"/>
                  <a:pt x="864584" y="93345"/>
                </a:cubicBezTo>
                <a:lnTo>
                  <a:pt x="806482" y="151638"/>
                </a:lnTo>
                <a:cubicBezTo>
                  <a:pt x="804958" y="152495"/>
                  <a:pt x="803434" y="153638"/>
                  <a:pt x="802100" y="154972"/>
                </a:cubicBezTo>
                <a:lnTo>
                  <a:pt x="627126" y="329946"/>
                </a:lnTo>
                <a:lnTo>
                  <a:pt x="605885" y="308705"/>
                </a:lnTo>
                <a:lnTo>
                  <a:pt x="328898" y="31718"/>
                </a:lnTo>
                <a:cubicBezTo>
                  <a:pt x="308420" y="11239"/>
                  <a:pt x="281178" y="0"/>
                  <a:pt x="252032" y="0"/>
                </a:cubicBezTo>
                <a:cubicBezTo>
                  <a:pt x="222885" y="0"/>
                  <a:pt x="195644" y="11239"/>
                  <a:pt x="175165" y="31718"/>
                </a:cubicBezTo>
                <a:lnTo>
                  <a:pt x="31718" y="175070"/>
                </a:lnTo>
                <a:cubicBezTo>
                  <a:pt x="11240" y="195548"/>
                  <a:pt x="0" y="222885"/>
                  <a:pt x="0" y="252031"/>
                </a:cubicBezTo>
                <a:cubicBezTo>
                  <a:pt x="0" y="281178"/>
                  <a:pt x="11240" y="308420"/>
                  <a:pt x="31718" y="328898"/>
                </a:cubicBezTo>
                <a:lnTo>
                  <a:pt x="329946" y="627126"/>
                </a:lnTo>
                <a:lnTo>
                  <a:pt x="322612" y="634460"/>
                </a:lnTo>
                <a:lnTo>
                  <a:pt x="216884" y="740188"/>
                </a:lnTo>
                <a:cubicBezTo>
                  <a:pt x="215837" y="741140"/>
                  <a:pt x="214979" y="742283"/>
                  <a:pt x="214217" y="743331"/>
                </a:cubicBezTo>
                <a:cubicBezTo>
                  <a:pt x="214122" y="743426"/>
                  <a:pt x="214122" y="743522"/>
                  <a:pt x="214122" y="743522"/>
                </a:cubicBezTo>
                <a:cubicBezTo>
                  <a:pt x="210788" y="745807"/>
                  <a:pt x="208121" y="749046"/>
                  <a:pt x="206502" y="752856"/>
                </a:cubicBezTo>
                <a:lnTo>
                  <a:pt x="124206" y="950500"/>
                </a:lnTo>
                <a:cubicBezTo>
                  <a:pt x="123825" y="951357"/>
                  <a:pt x="123539" y="952309"/>
                  <a:pt x="123254" y="953167"/>
                </a:cubicBezTo>
                <a:lnTo>
                  <a:pt x="68199" y="1085564"/>
                </a:lnTo>
                <a:cubicBezTo>
                  <a:pt x="64675" y="1093661"/>
                  <a:pt x="66580" y="1102995"/>
                  <a:pt x="72771" y="1109186"/>
                </a:cubicBezTo>
                <a:cubicBezTo>
                  <a:pt x="76962" y="1113377"/>
                  <a:pt x="82487" y="1115568"/>
                  <a:pt x="88106" y="1115568"/>
                </a:cubicBezTo>
                <a:cubicBezTo>
                  <a:pt x="90964" y="1115568"/>
                  <a:pt x="93821" y="1114901"/>
                  <a:pt x="96107" y="1113473"/>
                </a:cubicBezTo>
                <a:lnTo>
                  <a:pt x="226790" y="1059275"/>
                </a:lnTo>
                <a:cubicBezTo>
                  <a:pt x="228410" y="1058989"/>
                  <a:pt x="229934" y="1058513"/>
                  <a:pt x="231458" y="1057751"/>
                </a:cubicBezTo>
                <a:lnTo>
                  <a:pt x="429101" y="975455"/>
                </a:lnTo>
                <a:cubicBezTo>
                  <a:pt x="433102" y="973836"/>
                  <a:pt x="436340" y="971169"/>
                  <a:pt x="438626" y="967740"/>
                </a:cubicBezTo>
                <a:cubicBezTo>
                  <a:pt x="439769" y="966978"/>
                  <a:pt x="440817" y="966121"/>
                  <a:pt x="441770" y="965168"/>
                </a:cubicBezTo>
                <a:lnTo>
                  <a:pt x="547592" y="859441"/>
                </a:lnTo>
                <a:lnTo>
                  <a:pt x="554927" y="852106"/>
                </a:lnTo>
                <a:lnTo>
                  <a:pt x="823151" y="1120331"/>
                </a:lnTo>
                <a:cubicBezTo>
                  <a:pt x="843629" y="1140809"/>
                  <a:pt x="870966" y="1152144"/>
                  <a:pt x="900113" y="1152144"/>
                </a:cubicBezTo>
                <a:cubicBezTo>
                  <a:pt x="929259" y="1152144"/>
                  <a:pt x="956501" y="1140809"/>
                  <a:pt x="976979" y="1120331"/>
                </a:cubicBezTo>
                <a:lnTo>
                  <a:pt x="1120426" y="976979"/>
                </a:lnTo>
                <a:cubicBezTo>
                  <a:pt x="1140905" y="956500"/>
                  <a:pt x="1152144" y="929164"/>
                  <a:pt x="1152144" y="900017"/>
                </a:cubicBezTo>
                <a:cubicBezTo>
                  <a:pt x="1152144" y="870871"/>
                  <a:pt x="1140905" y="843629"/>
                  <a:pt x="1120426" y="823150"/>
                </a:cubicBezTo>
                <a:close/>
                <a:moveTo>
                  <a:pt x="821531" y="524256"/>
                </a:moveTo>
                <a:lnTo>
                  <a:pt x="800291" y="503015"/>
                </a:lnTo>
                <a:lnTo>
                  <a:pt x="752951" y="455676"/>
                </a:lnTo>
                <a:lnTo>
                  <a:pt x="752951" y="455581"/>
                </a:lnTo>
                <a:lnTo>
                  <a:pt x="735425" y="438150"/>
                </a:lnTo>
                <a:lnTo>
                  <a:pt x="657892" y="360521"/>
                </a:lnTo>
                <a:lnTo>
                  <a:pt x="812387" y="206026"/>
                </a:lnTo>
                <a:lnTo>
                  <a:pt x="812387" y="206026"/>
                </a:lnTo>
                <a:lnTo>
                  <a:pt x="904494" y="298513"/>
                </a:lnTo>
                <a:lnTo>
                  <a:pt x="780479" y="422529"/>
                </a:lnTo>
                <a:cubicBezTo>
                  <a:pt x="772001" y="430911"/>
                  <a:pt x="772001" y="444627"/>
                  <a:pt x="780479" y="453104"/>
                </a:cubicBezTo>
                <a:cubicBezTo>
                  <a:pt x="784669" y="457295"/>
                  <a:pt x="790289" y="459486"/>
                  <a:pt x="795814" y="459486"/>
                </a:cubicBezTo>
                <a:cubicBezTo>
                  <a:pt x="801434" y="459486"/>
                  <a:pt x="806958" y="457295"/>
                  <a:pt x="811149" y="453104"/>
                </a:cubicBezTo>
                <a:lnTo>
                  <a:pt x="935069" y="329184"/>
                </a:lnTo>
                <a:lnTo>
                  <a:pt x="935069" y="329184"/>
                </a:lnTo>
                <a:lnTo>
                  <a:pt x="975836" y="370046"/>
                </a:lnTo>
                <a:lnTo>
                  <a:pt x="821531" y="524256"/>
                </a:lnTo>
                <a:close/>
                <a:moveTo>
                  <a:pt x="894874" y="124111"/>
                </a:moveTo>
                <a:cubicBezTo>
                  <a:pt x="911066" y="107918"/>
                  <a:pt x="937165" y="107918"/>
                  <a:pt x="953357" y="124111"/>
                </a:cubicBezTo>
                <a:lnTo>
                  <a:pt x="1058132" y="229267"/>
                </a:lnTo>
                <a:cubicBezTo>
                  <a:pt x="1065752" y="237077"/>
                  <a:pt x="1070039" y="247459"/>
                  <a:pt x="1070039" y="258604"/>
                </a:cubicBezTo>
                <a:cubicBezTo>
                  <a:pt x="1070039" y="269653"/>
                  <a:pt x="1065848" y="280035"/>
                  <a:pt x="1058132" y="287846"/>
                </a:cubicBezTo>
                <a:lnTo>
                  <a:pt x="1012031" y="334232"/>
                </a:lnTo>
                <a:lnTo>
                  <a:pt x="848582" y="170783"/>
                </a:lnTo>
                <a:lnTo>
                  <a:pt x="894874" y="124111"/>
                </a:lnTo>
                <a:close/>
                <a:moveTo>
                  <a:pt x="128302" y="1053941"/>
                </a:moveTo>
                <a:lnTo>
                  <a:pt x="151829" y="997172"/>
                </a:lnTo>
                <a:lnTo>
                  <a:pt x="185071" y="1030414"/>
                </a:lnTo>
                <a:lnTo>
                  <a:pt x="128302" y="1053941"/>
                </a:lnTo>
                <a:close/>
                <a:moveTo>
                  <a:pt x="228410" y="1012222"/>
                </a:moveTo>
                <a:lnTo>
                  <a:pt x="169736" y="953643"/>
                </a:lnTo>
                <a:lnTo>
                  <a:pt x="233934" y="799433"/>
                </a:lnTo>
                <a:lnTo>
                  <a:pt x="382619" y="948023"/>
                </a:lnTo>
                <a:lnTo>
                  <a:pt x="228410" y="1012222"/>
                </a:lnTo>
                <a:close/>
                <a:moveTo>
                  <a:pt x="426530" y="919258"/>
                </a:moveTo>
                <a:lnTo>
                  <a:pt x="262795" y="755523"/>
                </a:lnTo>
                <a:lnTo>
                  <a:pt x="353282" y="665131"/>
                </a:lnTo>
                <a:lnTo>
                  <a:pt x="360617" y="657797"/>
                </a:lnTo>
                <a:lnTo>
                  <a:pt x="503015" y="800195"/>
                </a:lnTo>
                <a:lnTo>
                  <a:pt x="524256" y="821436"/>
                </a:lnTo>
                <a:lnTo>
                  <a:pt x="516922" y="828770"/>
                </a:lnTo>
                <a:lnTo>
                  <a:pt x="426530" y="919258"/>
                </a:lnTo>
                <a:close/>
                <a:moveTo>
                  <a:pt x="1089755" y="946213"/>
                </a:moveTo>
                <a:lnTo>
                  <a:pt x="946404" y="1089660"/>
                </a:lnTo>
                <a:cubicBezTo>
                  <a:pt x="934117" y="1101852"/>
                  <a:pt x="917639" y="1108710"/>
                  <a:pt x="900113" y="1108710"/>
                </a:cubicBezTo>
                <a:cubicBezTo>
                  <a:pt x="882491" y="1108710"/>
                  <a:pt x="866013" y="1101852"/>
                  <a:pt x="853726" y="1089660"/>
                </a:cubicBezTo>
                <a:lnTo>
                  <a:pt x="564261" y="800195"/>
                </a:lnTo>
                <a:lnTo>
                  <a:pt x="533686" y="769620"/>
                </a:lnTo>
                <a:lnTo>
                  <a:pt x="369951" y="605885"/>
                </a:lnTo>
                <a:lnTo>
                  <a:pt x="339376" y="575215"/>
                </a:lnTo>
                <a:lnTo>
                  <a:pt x="62294" y="298132"/>
                </a:lnTo>
                <a:cubicBezTo>
                  <a:pt x="50006" y="285940"/>
                  <a:pt x="43244" y="269462"/>
                  <a:pt x="43244" y="251841"/>
                </a:cubicBezTo>
                <a:cubicBezTo>
                  <a:pt x="43244" y="234220"/>
                  <a:pt x="50006" y="217837"/>
                  <a:pt x="62294" y="205549"/>
                </a:cubicBezTo>
                <a:lnTo>
                  <a:pt x="205740" y="62103"/>
                </a:lnTo>
                <a:cubicBezTo>
                  <a:pt x="217932" y="49911"/>
                  <a:pt x="234410" y="43053"/>
                  <a:pt x="252032" y="43053"/>
                </a:cubicBezTo>
                <a:cubicBezTo>
                  <a:pt x="269653" y="43053"/>
                  <a:pt x="286036" y="49911"/>
                  <a:pt x="298323" y="62103"/>
                </a:cubicBezTo>
                <a:lnTo>
                  <a:pt x="304610" y="68389"/>
                </a:lnTo>
                <a:lnTo>
                  <a:pt x="326041" y="89821"/>
                </a:lnTo>
                <a:cubicBezTo>
                  <a:pt x="325088" y="90488"/>
                  <a:pt x="324231" y="91154"/>
                  <a:pt x="323374" y="92012"/>
                </a:cubicBezTo>
                <a:lnTo>
                  <a:pt x="279654" y="135731"/>
                </a:lnTo>
                <a:cubicBezTo>
                  <a:pt x="271177" y="144113"/>
                  <a:pt x="271177" y="157734"/>
                  <a:pt x="279654" y="166211"/>
                </a:cubicBezTo>
                <a:cubicBezTo>
                  <a:pt x="283845" y="170402"/>
                  <a:pt x="289465" y="172498"/>
                  <a:pt x="294894" y="172498"/>
                </a:cubicBezTo>
                <a:cubicBezTo>
                  <a:pt x="300514" y="172498"/>
                  <a:pt x="305943" y="170307"/>
                  <a:pt x="310134" y="166211"/>
                </a:cubicBezTo>
                <a:lnTo>
                  <a:pt x="353854" y="122491"/>
                </a:lnTo>
                <a:cubicBezTo>
                  <a:pt x="354711" y="121634"/>
                  <a:pt x="355378" y="120777"/>
                  <a:pt x="356045" y="119824"/>
                </a:cubicBezTo>
                <a:lnTo>
                  <a:pt x="397478" y="161258"/>
                </a:lnTo>
                <a:lnTo>
                  <a:pt x="418910" y="182689"/>
                </a:lnTo>
                <a:cubicBezTo>
                  <a:pt x="418243" y="183261"/>
                  <a:pt x="417481" y="183737"/>
                  <a:pt x="416814" y="184309"/>
                </a:cubicBezTo>
                <a:lnTo>
                  <a:pt x="329946" y="268986"/>
                </a:lnTo>
                <a:cubicBezTo>
                  <a:pt x="321374" y="277368"/>
                  <a:pt x="321278" y="291084"/>
                  <a:pt x="329660" y="299656"/>
                </a:cubicBezTo>
                <a:cubicBezTo>
                  <a:pt x="333851" y="304038"/>
                  <a:pt x="339471" y="306133"/>
                  <a:pt x="345186" y="306133"/>
                </a:cubicBezTo>
                <a:cubicBezTo>
                  <a:pt x="350711" y="306133"/>
                  <a:pt x="356235" y="304133"/>
                  <a:pt x="360426" y="299942"/>
                </a:cubicBezTo>
                <a:lnTo>
                  <a:pt x="447294" y="215265"/>
                </a:lnTo>
                <a:cubicBezTo>
                  <a:pt x="448056" y="214598"/>
                  <a:pt x="448532" y="213741"/>
                  <a:pt x="449199" y="212979"/>
                </a:cubicBezTo>
                <a:lnTo>
                  <a:pt x="489585" y="253365"/>
                </a:lnTo>
                <a:lnTo>
                  <a:pt x="511112" y="274891"/>
                </a:lnTo>
                <a:cubicBezTo>
                  <a:pt x="510159" y="275558"/>
                  <a:pt x="509302" y="276225"/>
                  <a:pt x="508445" y="277082"/>
                </a:cubicBezTo>
                <a:lnTo>
                  <a:pt x="464725" y="320802"/>
                </a:lnTo>
                <a:cubicBezTo>
                  <a:pt x="456248" y="329184"/>
                  <a:pt x="456248" y="342805"/>
                  <a:pt x="464725" y="351282"/>
                </a:cubicBezTo>
                <a:cubicBezTo>
                  <a:pt x="468916" y="355473"/>
                  <a:pt x="474536" y="357568"/>
                  <a:pt x="479965" y="357568"/>
                </a:cubicBezTo>
                <a:cubicBezTo>
                  <a:pt x="485394" y="357568"/>
                  <a:pt x="490919" y="355378"/>
                  <a:pt x="495205" y="351282"/>
                </a:cubicBezTo>
                <a:lnTo>
                  <a:pt x="538925" y="307562"/>
                </a:lnTo>
                <a:cubicBezTo>
                  <a:pt x="539782" y="306705"/>
                  <a:pt x="540449" y="305848"/>
                  <a:pt x="541115" y="304895"/>
                </a:cubicBezTo>
                <a:lnTo>
                  <a:pt x="575310" y="338995"/>
                </a:lnTo>
                <a:lnTo>
                  <a:pt x="582644" y="346329"/>
                </a:lnTo>
                <a:lnTo>
                  <a:pt x="604076" y="367855"/>
                </a:lnTo>
                <a:cubicBezTo>
                  <a:pt x="603409" y="368332"/>
                  <a:pt x="602647" y="368808"/>
                  <a:pt x="602075" y="369475"/>
                </a:cubicBezTo>
                <a:lnTo>
                  <a:pt x="596551" y="374904"/>
                </a:lnTo>
                <a:lnTo>
                  <a:pt x="515207" y="454152"/>
                </a:lnTo>
                <a:cubicBezTo>
                  <a:pt x="506635" y="462534"/>
                  <a:pt x="506540" y="476250"/>
                  <a:pt x="514921" y="484727"/>
                </a:cubicBezTo>
                <a:cubicBezTo>
                  <a:pt x="518255" y="488251"/>
                  <a:pt x="522637" y="490252"/>
                  <a:pt x="527114" y="490918"/>
                </a:cubicBezTo>
                <a:cubicBezTo>
                  <a:pt x="528161" y="491109"/>
                  <a:pt x="529304" y="491204"/>
                  <a:pt x="530447" y="491204"/>
                </a:cubicBezTo>
                <a:cubicBezTo>
                  <a:pt x="535972" y="491204"/>
                  <a:pt x="541306" y="489109"/>
                  <a:pt x="545687" y="485013"/>
                </a:cubicBezTo>
                <a:lnTo>
                  <a:pt x="627126" y="405574"/>
                </a:lnTo>
                <a:lnTo>
                  <a:pt x="632460" y="400336"/>
                </a:lnTo>
                <a:cubicBezTo>
                  <a:pt x="633222" y="399669"/>
                  <a:pt x="633698" y="398812"/>
                  <a:pt x="634270" y="398050"/>
                </a:cubicBezTo>
                <a:lnTo>
                  <a:pt x="696277" y="460057"/>
                </a:lnTo>
                <a:cubicBezTo>
                  <a:pt x="695420" y="460724"/>
                  <a:pt x="694468" y="461391"/>
                  <a:pt x="693706" y="462153"/>
                </a:cubicBezTo>
                <a:lnTo>
                  <a:pt x="649986" y="505873"/>
                </a:lnTo>
                <a:cubicBezTo>
                  <a:pt x="641509" y="514255"/>
                  <a:pt x="641509" y="527875"/>
                  <a:pt x="649986" y="536353"/>
                </a:cubicBezTo>
                <a:cubicBezTo>
                  <a:pt x="654177" y="540544"/>
                  <a:pt x="659797" y="542639"/>
                  <a:pt x="665226" y="542639"/>
                </a:cubicBezTo>
                <a:cubicBezTo>
                  <a:pt x="670655" y="542639"/>
                  <a:pt x="676275" y="540448"/>
                  <a:pt x="680466" y="536353"/>
                </a:cubicBezTo>
                <a:lnTo>
                  <a:pt x="724186" y="492633"/>
                </a:lnTo>
                <a:cubicBezTo>
                  <a:pt x="725043" y="491871"/>
                  <a:pt x="725710" y="490918"/>
                  <a:pt x="726376" y="490061"/>
                </a:cubicBezTo>
                <a:lnTo>
                  <a:pt x="728377" y="492062"/>
                </a:lnTo>
                <a:lnTo>
                  <a:pt x="767429" y="531114"/>
                </a:lnTo>
                <a:lnTo>
                  <a:pt x="769715" y="533305"/>
                </a:lnTo>
                <a:lnTo>
                  <a:pt x="789051" y="552736"/>
                </a:lnTo>
                <a:cubicBezTo>
                  <a:pt x="788194" y="553403"/>
                  <a:pt x="787241" y="553879"/>
                  <a:pt x="786479" y="554641"/>
                </a:cubicBezTo>
                <a:lnTo>
                  <a:pt x="781336" y="559689"/>
                </a:lnTo>
                <a:lnTo>
                  <a:pt x="700373" y="639223"/>
                </a:lnTo>
                <a:cubicBezTo>
                  <a:pt x="696944" y="642652"/>
                  <a:pt x="694849" y="646938"/>
                  <a:pt x="694182" y="651415"/>
                </a:cubicBezTo>
                <a:cubicBezTo>
                  <a:pt x="693230" y="657892"/>
                  <a:pt x="695134" y="664845"/>
                  <a:pt x="700088" y="669893"/>
                </a:cubicBezTo>
                <a:cubicBezTo>
                  <a:pt x="704279" y="674275"/>
                  <a:pt x="709898" y="676465"/>
                  <a:pt x="715518" y="676465"/>
                </a:cubicBezTo>
                <a:cubicBezTo>
                  <a:pt x="720947" y="676465"/>
                  <a:pt x="726472" y="674370"/>
                  <a:pt x="730568" y="670179"/>
                </a:cubicBezTo>
                <a:lnTo>
                  <a:pt x="811911" y="590264"/>
                </a:lnTo>
                <a:lnTo>
                  <a:pt x="816674" y="585597"/>
                </a:lnTo>
                <a:cubicBezTo>
                  <a:pt x="817531" y="584740"/>
                  <a:pt x="818293" y="583692"/>
                  <a:pt x="819055" y="582739"/>
                </a:cubicBezTo>
                <a:lnTo>
                  <a:pt x="859536" y="623221"/>
                </a:lnTo>
                <a:lnTo>
                  <a:pt x="880967" y="644652"/>
                </a:lnTo>
                <a:cubicBezTo>
                  <a:pt x="880301" y="645223"/>
                  <a:pt x="879539" y="645700"/>
                  <a:pt x="878967" y="646366"/>
                </a:cubicBezTo>
                <a:lnTo>
                  <a:pt x="835247" y="690658"/>
                </a:lnTo>
                <a:cubicBezTo>
                  <a:pt x="826770" y="699135"/>
                  <a:pt x="826770" y="712946"/>
                  <a:pt x="835247" y="721519"/>
                </a:cubicBezTo>
                <a:cubicBezTo>
                  <a:pt x="839438" y="725710"/>
                  <a:pt x="845058" y="727900"/>
                  <a:pt x="850487" y="727900"/>
                </a:cubicBezTo>
                <a:cubicBezTo>
                  <a:pt x="856107" y="727900"/>
                  <a:pt x="861536" y="725710"/>
                  <a:pt x="865727" y="721519"/>
                </a:cubicBezTo>
                <a:lnTo>
                  <a:pt x="909447" y="677228"/>
                </a:lnTo>
                <a:cubicBezTo>
                  <a:pt x="910114" y="676561"/>
                  <a:pt x="910685" y="675704"/>
                  <a:pt x="911257" y="674941"/>
                </a:cubicBezTo>
                <a:lnTo>
                  <a:pt x="974122" y="737806"/>
                </a:lnTo>
                <a:cubicBezTo>
                  <a:pt x="973265" y="738378"/>
                  <a:pt x="972407" y="739045"/>
                  <a:pt x="971741" y="739712"/>
                </a:cubicBezTo>
                <a:lnTo>
                  <a:pt x="885634" y="823627"/>
                </a:lnTo>
                <a:cubicBezTo>
                  <a:pt x="877157" y="831913"/>
                  <a:pt x="876967" y="845534"/>
                  <a:pt x="885349" y="854012"/>
                </a:cubicBezTo>
                <a:cubicBezTo>
                  <a:pt x="889540" y="858298"/>
                  <a:pt x="895159" y="860488"/>
                  <a:pt x="900684" y="860488"/>
                </a:cubicBezTo>
                <a:cubicBezTo>
                  <a:pt x="906018" y="860488"/>
                  <a:pt x="911447" y="858488"/>
                  <a:pt x="915734" y="854297"/>
                </a:cubicBezTo>
                <a:lnTo>
                  <a:pt x="1001840" y="770382"/>
                </a:lnTo>
                <a:cubicBezTo>
                  <a:pt x="1002697" y="769525"/>
                  <a:pt x="1003364" y="768667"/>
                  <a:pt x="1004030" y="767715"/>
                </a:cubicBezTo>
                <a:lnTo>
                  <a:pt x="1044702" y="808387"/>
                </a:lnTo>
                <a:lnTo>
                  <a:pt x="1066133" y="829818"/>
                </a:lnTo>
                <a:cubicBezTo>
                  <a:pt x="1065467" y="830389"/>
                  <a:pt x="1064705" y="830866"/>
                  <a:pt x="1064133" y="831532"/>
                </a:cubicBezTo>
                <a:lnTo>
                  <a:pt x="1020413" y="875824"/>
                </a:lnTo>
                <a:cubicBezTo>
                  <a:pt x="1011936" y="884301"/>
                  <a:pt x="1011936" y="898112"/>
                  <a:pt x="1020413" y="906685"/>
                </a:cubicBezTo>
                <a:cubicBezTo>
                  <a:pt x="1024604" y="910876"/>
                  <a:pt x="1030224" y="913066"/>
                  <a:pt x="1035653" y="913066"/>
                </a:cubicBezTo>
                <a:cubicBezTo>
                  <a:pt x="1041083" y="913066"/>
                  <a:pt x="1046702" y="911066"/>
                  <a:pt x="1050893" y="906685"/>
                </a:cubicBezTo>
                <a:lnTo>
                  <a:pt x="1094613" y="862393"/>
                </a:lnTo>
                <a:cubicBezTo>
                  <a:pt x="1095089" y="861917"/>
                  <a:pt x="1095566" y="861250"/>
                  <a:pt x="1095947" y="860679"/>
                </a:cubicBezTo>
                <a:cubicBezTo>
                  <a:pt x="1104233" y="871823"/>
                  <a:pt x="1108805" y="885349"/>
                  <a:pt x="1108805" y="899731"/>
                </a:cubicBezTo>
                <a:cubicBezTo>
                  <a:pt x="1108805" y="917543"/>
                  <a:pt x="1102043" y="933926"/>
                  <a:pt x="1089755" y="94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891821" y="869245"/>
            <a:ext cx="10792177" cy="5520266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56</Words>
  <PresentationFormat>Произвольный</PresentationFormat>
  <Paragraphs>22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Lexend Deca SemiBold</vt:lpstr>
      <vt:lpstr>DM Sans</vt:lpstr>
      <vt:lpstr>Aldrich</vt:lpstr>
      <vt:lpstr>Calibri</vt:lpstr>
      <vt:lpstr>Lexend Deca</vt:lpstr>
      <vt:lpstr>Barlow Condensed</vt:lpstr>
      <vt:lpstr>Abril Fatface</vt:lpstr>
      <vt:lpstr>SlidesMania</vt:lpstr>
      <vt:lpstr>Итоговый проект по python</vt:lpstr>
      <vt:lpstr>Цель проекта: получить полноценный код для получения игры под название “Змейка”</vt:lpstr>
      <vt:lpstr>План проекта(по пуктам)</vt:lpstr>
      <vt:lpstr>Слайд 4</vt:lpstr>
      <vt:lpstr>Слайд 5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title.</dc:title>
  <dc:creator>Пользователь</dc:creator>
  <cp:lastModifiedBy>Пользователь</cp:lastModifiedBy>
  <cp:revision>7</cp:revision>
  <dcterms:modified xsi:type="dcterms:W3CDTF">2023-05-12T19:01:49Z</dcterms:modified>
</cp:coreProperties>
</file>