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2" r:id="rId7"/>
    <p:sldId id="264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9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605A-D626-46C8-881A-DD11C9EC6E3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A786A-BB95-4232-BB51-DB7096353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9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0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1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1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2968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916B88-F22E-6511-65C0-5DDDA5AC6DFF}"/>
              </a:ext>
            </a:extLst>
          </p:cNvPr>
          <p:cNvCxnSpPr>
            <a:cxnSpLocks/>
          </p:cNvCxnSpPr>
          <p:nvPr userDrawn="1"/>
        </p:nvCxnSpPr>
        <p:spPr>
          <a:xfrm>
            <a:off x="247135" y="1824270"/>
            <a:ext cx="636373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9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0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7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0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1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2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71884-3C7B-41B4-B2FC-01E5BF2682F8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1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an4816@naver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F2BAD-86AA-D567-25C7-F5A61FC39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1" y="3832963"/>
            <a:ext cx="6232358" cy="1236983"/>
          </a:xfrm>
        </p:spPr>
        <p:txBody>
          <a:bodyPr anchor="ctr">
            <a:normAutofit/>
          </a:bodyPr>
          <a:lstStyle/>
          <a:p>
            <a:r>
              <a:rPr lang="ko-KR" altLang="en-US" sz="3600" dirty="0"/>
              <a:t>데이터 누리 수행 업무 기술서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0220FD-FB80-6A0A-89DA-B84126C4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7836" y="6751529"/>
            <a:ext cx="3775814" cy="2066795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 성명 </a:t>
            </a:r>
            <a:r>
              <a:rPr lang="en-US" altLang="ko-KR" dirty="0"/>
              <a:t>: </a:t>
            </a:r>
            <a:r>
              <a:rPr lang="ko-KR" altLang="en-US" dirty="0"/>
              <a:t>이종웅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E-mail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chan4816@naver.com</a:t>
            </a:r>
            <a:endParaRPr lang="en-US" altLang="ko-KR" dirty="0"/>
          </a:p>
          <a:p>
            <a:pPr algn="l"/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전화번호 </a:t>
            </a:r>
            <a:r>
              <a:rPr lang="en-US" altLang="ko-KR" dirty="0"/>
              <a:t>: 010-4056-4815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72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E120C-A802-42CD-09B9-22C60637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6037594" cy="1382445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j-ea"/>
              </a:rPr>
              <a:t>1. </a:t>
            </a:r>
            <a:r>
              <a:rPr lang="en-US" altLang="ko-KR" sz="2400" b="1" dirty="0" err="1">
                <a:latin typeface="+mj-ea"/>
              </a:rPr>
              <a:t>aT</a:t>
            </a:r>
            <a:r>
              <a:rPr lang="en-US" altLang="ko-KR" sz="2400" b="1" dirty="0">
                <a:latin typeface="+mj-ea"/>
              </a:rPr>
              <a:t> </a:t>
            </a:r>
            <a:r>
              <a:rPr lang="ko-KR" altLang="en-US" sz="2400" b="1" dirty="0">
                <a:latin typeface="+mj-ea"/>
              </a:rPr>
              <a:t>빅데이터 플랫폼 구축사업 </a:t>
            </a:r>
            <a:r>
              <a:rPr lang="en-US" altLang="ko-KR" sz="2400" b="1" dirty="0">
                <a:latin typeface="+mj-ea"/>
              </a:rPr>
              <a:t>(2</a:t>
            </a:r>
            <a:r>
              <a:rPr lang="ko-KR" altLang="en-US" sz="2400" b="1" dirty="0">
                <a:latin typeface="+mj-ea"/>
              </a:rPr>
              <a:t>차</a:t>
            </a:r>
            <a:r>
              <a:rPr lang="en-US" altLang="ko-KR" sz="2400" b="1" dirty="0">
                <a:latin typeface="+mj-ea"/>
              </a:rPr>
              <a:t>) 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>
                <a:latin typeface="+mj-ea"/>
              </a:rPr>
              <a:t>   </a:t>
            </a:r>
            <a:r>
              <a:rPr lang="ko-KR" altLang="en-US" sz="2400" b="1" dirty="0">
                <a:latin typeface="+mj-ea"/>
              </a:rPr>
              <a:t>유지 보수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>
                <a:latin typeface="+mj-ea"/>
              </a:rPr>
              <a:t>   </a:t>
            </a:r>
            <a:r>
              <a:rPr lang="en-US" altLang="ko-KR" sz="1600" b="1" dirty="0">
                <a:latin typeface="+mj-ea"/>
              </a:rPr>
              <a:t>(KADX </a:t>
            </a:r>
            <a:r>
              <a:rPr lang="ko-KR" altLang="en-US" sz="1600" b="1" dirty="0" err="1">
                <a:latin typeface="+mj-ea"/>
              </a:rPr>
              <a:t>농식품</a:t>
            </a:r>
            <a:r>
              <a:rPr lang="ko-KR" altLang="en-US" sz="1600" b="1" dirty="0">
                <a:latin typeface="+mj-ea"/>
              </a:rPr>
              <a:t> 빅데이터 거래소</a:t>
            </a:r>
            <a:r>
              <a:rPr lang="en-US" altLang="ko-KR" sz="1600" b="1" dirty="0">
                <a:latin typeface="+mj-ea"/>
              </a:rPr>
              <a:t>) 2022.02~2022.05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4EF67-BD50-9265-C2F1-3B48AC74E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909850"/>
            <a:ext cx="6242134" cy="272230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사업 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dirty="0" err="1"/>
              <a:t>농식품</a:t>
            </a:r>
            <a:r>
              <a:rPr lang="ko-KR" altLang="en-US" dirty="0"/>
              <a:t> 관련 기관</a:t>
            </a:r>
            <a:r>
              <a:rPr lang="en-US" altLang="ko-KR" dirty="0"/>
              <a:t>(</a:t>
            </a:r>
            <a:r>
              <a:rPr lang="ko-KR" altLang="en-US" dirty="0"/>
              <a:t>기업</a:t>
            </a:r>
            <a:r>
              <a:rPr lang="en-US" altLang="ko-KR" dirty="0"/>
              <a:t>)</a:t>
            </a:r>
            <a:r>
              <a:rPr lang="ko-KR" altLang="en-US" dirty="0"/>
              <a:t>에서 등록한 데이터를 </a:t>
            </a:r>
            <a:r>
              <a:rPr lang="en-US" altLang="ko-KR" dirty="0"/>
              <a:t>5</a:t>
            </a:r>
            <a:r>
              <a:rPr lang="ko-KR" altLang="en-US" dirty="0"/>
              <a:t>개의 카테고리로 분류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농업</a:t>
            </a:r>
            <a:r>
              <a:rPr lang="en-US" altLang="ko-KR" dirty="0"/>
              <a:t> /  </a:t>
            </a:r>
            <a:r>
              <a:rPr lang="ko-KR" altLang="en-US" dirty="0"/>
              <a:t>축산</a:t>
            </a:r>
            <a:r>
              <a:rPr lang="en-US" altLang="ko-KR" dirty="0"/>
              <a:t> / </a:t>
            </a:r>
            <a:r>
              <a:rPr lang="ko-KR" altLang="en-US" dirty="0"/>
              <a:t>유통 </a:t>
            </a:r>
            <a:r>
              <a:rPr lang="en-US" altLang="ko-KR" dirty="0"/>
              <a:t>/ </a:t>
            </a:r>
            <a:r>
              <a:rPr lang="ko-KR" altLang="en-US" dirty="0"/>
              <a:t>소비 </a:t>
            </a:r>
            <a:r>
              <a:rPr lang="en-US" altLang="ko-KR" dirty="0"/>
              <a:t>/ </a:t>
            </a:r>
            <a:r>
              <a:rPr lang="ko-KR" altLang="en-US" dirty="0"/>
              <a:t>국제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유료 데이터와 무료 제공 데이터를 구분하여 다운로드 서비스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유료 데이터는 샘플 데이터 출력</a:t>
            </a:r>
            <a:r>
              <a:rPr lang="en-US" altLang="ko-KR" dirty="0"/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75E36A-E1B5-6D9B-F81B-C9A0244AF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88" b="851"/>
          <a:stretch/>
        </p:blipFill>
        <p:spPr>
          <a:xfrm>
            <a:off x="812130" y="4953000"/>
            <a:ext cx="5035217" cy="42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5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4EF67-BD50-9265-C2F1-3B48AC74E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32" y="2093849"/>
            <a:ext cx="5915025" cy="5874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ko-KR" altLang="en-US" dirty="0"/>
              <a:t>플랫폼 구성도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41334-A7C3-75EC-3385-12925CE2547B}"/>
              </a:ext>
            </a:extLst>
          </p:cNvPr>
          <p:cNvSpPr/>
          <p:nvPr/>
        </p:nvSpPr>
        <p:spPr>
          <a:xfrm>
            <a:off x="454147" y="2961774"/>
            <a:ext cx="6037594" cy="3982452"/>
          </a:xfrm>
          <a:prstGeom prst="rect">
            <a:avLst/>
          </a:prstGeom>
          <a:solidFill>
            <a:schemeClr val="bg1"/>
          </a:solidFill>
          <a:ln w="412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2BD63B-6507-6A62-619B-731DA69AAADE}"/>
              </a:ext>
            </a:extLst>
          </p:cNvPr>
          <p:cNvSpPr/>
          <p:nvPr/>
        </p:nvSpPr>
        <p:spPr>
          <a:xfrm>
            <a:off x="597817" y="3310141"/>
            <a:ext cx="1263316" cy="12693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데이터</a:t>
            </a:r>
            <a:br>
              <a:rPr lang="en-US" altLang="ko-KR" dirty="0"/>
            </a:br>
            <a:r>
              <a:rPr lang="ko-KR" altLang="en-US" dirty="0"/>
              <a:t>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09B9D9-90A9-FF94-70FF-678352561C20}"/>
              </a:ext>
            </a:extLst>
          </p:cNvPr>
          <p:cNvSpPr/>
          <p:nvPr/>
        </p:nvSpPr>
        <p:spPr>
          <a:xfrm>
            <a:off x="3160544" y="3274307"/>
            <a:ext cx="2057402" cy="12693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pple SD Gothic Neo"/>
              </a:rPr>
              <a:t>SDT</a:t>
            </a:r>
            <a:br>
              <a:rPr lang="en-US" altLang="ko-KR" b="0" i="0" dirty="0">
                <a:solidFill>
                  <a:schemeClr val="bg1"/>
                </a:solidFill>
                <a:effectLst/>
                <a:latin typeface="Apple SD Gothic Neo"/>
              </a:rPr>
            </a:br>
            <a:r>
              <a:rPr lang="en-US" altLang="ko-KR" b="0" i="0" dirty="0">
                <a:solidFill>
                  <a:schemeClr val="bg1"/>
                </a:solidFill>
                <a:effectLst/>
                <a:latin typeface="Apple SD Gothic Neo"/>
              </a:rPr>
              <a:t>(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Apple SD Gothic Neo"/>
              </a:rPr>
              <a:t>메타데이터 전송</a:t>
            </a:r>
            <a:br>
              <a:rPr lang="en-US" altLang="ko-KR" b="0" i="0" dirty="0">
                <a:solidFill>
                  <a:schemeClr val="bg1"/>
                </a:solidFill>
                <a:effectLst/>
                <a:latin typeface="Apple SD Gothic Neo"/>
              </a:rPr>
            </a:br>
            <a:r>
              <a:rPr lang="ko-KR" altLang="en-US" dirty="0">
                <a:solidFill>
                  <a:schemeClr val="bg1"/>
                </a:solidFill>
                <a:latin typeface="Apple SD Gothic Neo"/>
              </a:rPr>
              <a:t>솔루션</a:t>
            </a:r>
            <a:r>
              <a:rPr lang="en-US" altLang="ko-KR" dirty="0">
                <a:solidFill>
                  <a:schemeClr val="bg1"/>
                </a:solidFill>
                <a:latin typeface="Apple SD Gothic Neo"/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A3FFB9-2F3C-0C5D-1C9E-226F05B7E5A5}"/>
              </a:ext>
            </a:extLst>
          </p:cNvPr>
          <p:cNvSpPr/>
          <p:nvPr/>
        </p:nvSpPr>
        <p:spPr>
          <a:xfrm>
            <a:off x="3160544" y="5281088"/>
            <a:ext cx="2057402" cy="12693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Metis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오픈 데이터 플랫폼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8927DC4-B1A9-6C32-396A-EC59ED0F901D}"/>
              </a:ext>
            </a:extLst>
          </p:cNvPr>
          <p:cNvCxnSpPr>
            <a:cxnSpLocks/>
          </p:cNvCxnSpPr>
          <p:nvPr/>
        </p:nvCxnSpPr>
        <p:spPr>
          <a:xfrm>
            <a:off x="1861133" y="3944806"/>
            <a:ext cx="1299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414BAEE-6849-53FF-55E2-CDEFFD7CC49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189245" y="4555412"/>
            <a:ext cx="0" cy="72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A7D354-1C6D-A17C-1BA9-A34CC979ACD1}"/>
              </a:ext>
            </a:extLst>
          </p:cNvPr>
          <p:cNvSpPr txBox="1"/>
          <p:nvPr/>
        </p:nvSpPr>
        <p:spPr>
          <a:xfrm>
            <a:off x="5217946" y="3530504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클라우드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서버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D591D-0DCE-76C2-D06A-BA11307D5FEF}"/>
              </a:ext>
            </a:extLst>
          </p:cNvPr>
          <p:cNvSpPr txBox="1"/>
          <p:nvPr/>
        </p:nvSpPr>
        <p:spPr>
          <a:xfrm>
            <a:off x="5163097" y="5646606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클라우드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서버</a:t>
            </a:r>
            <a:endParaRPr lang="en-US" altLang="ko-KR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DE5A2E82-3505-B24D-B8F4-C30A122B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6037594" cy="1382445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j-ea"/>
              </a:rPr>
              <a:t>1. </a:t>
            </a:r>
            <a:r>
              <a:rPr lang="en-US" altLang="ko-KR" sz="2400" b="1" dirty="0" err="1">
                <a:latin typeface="+mj-ea"/>
              </a:rPr>
              <a:t>aT</a:t>
            </a:r>
            <a:r>
              <a:rPr lang="en-US" altLang="ko-KR" sz="2400" b="1" dirty="0">
                <a:latin typeface="+mj-ea"/>
              </a:rPr>
              <a:t> </a:t>
            </a:r>
            <a:r>
              <a:rPr lang="ko-KR" altLang="en-US" sz="2400" b="1" dirty="0">
                <a:latin typeface="+mj-ea"/>
              </a:rPr>
              <a:t>빅데이터 플랫폼 구축사업 </a:t>
            </a:r>
            <a:r>
              <a:rPr lang="en-US" altLang="ko-KR" sz="2400" b="1" dirty="0">
                <a:latin typeface="+mj-ea"/>
              </a:rPr>
              <a:t>(2</a:t>
            </a:r>
            <a:r>
              <a:rPr lang="ko-KR" altLang="en-US" sz="2400" b="1" dirty="0">
                <a:latin typeface="+mj-ea"/>
              </a:rPr>
              <a:t>차</a:t>
            </a:r>
            <a:r>
              <a:rPr lang="en-US" altLang="ko-KR" sz="2400" b="1" dirty="0">
                <a:latin typeface="+mj-ea"/>
              </a:rPr>
              <a:t>) 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>
                <a:latin typeface="+mj-ea"/>
              </a:rPr>
              <a:t>   </a:t>
            </a:r>
            <a:r>
              <a:rPr lang="ko-KR" altLang="en-US" sz="2400" b="1" dirty="0">
                <a:latin typeface="+mj-ea"/>
              </a:rPr>
              <a:t>유지 보수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>
                <a:latin typeface="+mj-ea"/>
              </a:rPr>
              <a:t>   </a:t>
            </a:r>
            <a:r>
              <a:rPr lang="en-US" altLang="ko-KR" sz="1600" b="1" dirty="0">
                <a:latin typeface="+mj-ea"/>
              </a:rPr>
              <a:t>(KADX </a:t>
            </a:r>
            <a:r>
              <a:rPr lang="ko-KR" altLang="en-US" sz="1600" b="1" dirty="0" err="1">
                <a:latin typeface="+mj-ea"/>
              </a:rPr>
              <a:t>농식품</a:t>
            </a:r>
            <a:r>
              <a:rPr lang="ko-KR" altLang="en-US" sz="1600" b="1" dirty="0">
                <a:latin typeface="+mj-ea"/>
              </a:rPr>
              <a:t> 빅데이터 거래소</a:t>
            </a:r>
            <a:r>
              <a:rPr lang="en-US" altLang="ko-KR" sz="1600" b="1" dirty="0">
                <a:latin typeface="+mj-ea"/>
              </a:rPr>
              <a:t>) 2022.02~2022.05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921F6EE-F940-7972-129C-726E58F74A2D}"/>
              </a:ext>
            </a:extLst>
          </p:cNvPr>
          <p:cNvSpPr txBox="1">
            <a:spLocks/>
          </p:cNvSpPr>
          <p:nvPr/>
        </p:nvSpPr>
        <p:spPr>
          <a:xfrm>
            <a:off x="330948" y="7578891"/>
            <a:ext cx="5915025" cy="1799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 startAt="3"/>
            </a:pPr>
            <a:r>
              <a:rPr lang="ko-KR" altLang="en-US" dirty="0"/>
              <a:t>개발 환경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운영체제 </a:t>
            </a:r>
            <a:r>
              <a:rPr lang="en-US" altLang="ko-KR" dirty="0"/>
              <a:t>: Linux / Centos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서버 </a:t>
            </a:r>
            <a:r>
              <a:rPr lang="en-US" altLang="ko-KR" dirty="0"/>
              <a:t>: Naver Cloud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42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6F322-1EA3-E0E4-6AAF-CDDAE9C1B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72" y="2038967"/>
            <a:ext cx="5915025" cy="628526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4"/>
            </a:pPr>
            <a:r>
              <a:rPr lang="ko-KR" altLang="en-US" sz="2000" dirty="0"/>
              <a:t>업무 내용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오픈데이터 플랫폼 </a:t>
            </a:r>
            <a:r>
              <a:rPr lang="en-US" altLang="ko-KR" sz="1600" dirty="0"/>
              <a:t>API </a:t>
            </a:r>
            <a:r>
              <a:rPr lang="ko-KR" altLang="en-US" sz="1600" dirty="0"/>
              <a:t>유지 보수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-  </a:t>
            </a:r>
            <a:r>
              <a:rPr lang="ko-KR" altLang="en-US" sz="1600" dirty="0"/>
              <a:t>데이터셋 조회 </a:t>
            </a:r>
            <a:r>
              <a:rPr lang="en-US" altLang="ko-KR" sz="1600" dirty="0"/>
              <a:t>API </a:t>
            </a:r>
            <a:r>
              <a:rPr lang="ko-KR" altLang="en-US" sz="1600" dirty="0"/>
              <a:t>유지 보수</a:t>
            </a:r>
            <a:r>
              <a:rPr lang="en-US" altLang="ko-KR" sz="1600" dirty="0"/>
              <a:t>(5</a:t>
            </a:r>
            <a:r>
              <a:rPr lang="ko-KR" altLang="en-US" sz="1600" dirty="0"/>
              <a:t>회</a:t>
            </a:r>
            <a:r>
              <a:rPr lang="en-US" altLang="ko-KR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-  </a:t>
            </a:r>
            <a:r>
              <a:rPr lang="ko-KR" altLang="en-US" sz="1600" dirty="0"/>
              <a:t>메타데이터 </a:t>
            </a:r>
            <a:r>
              <a:rPr lang="en-US" altLang="ko-KR" sz="1600" dirty="0"/>
              <a:t>DB </a:t>
            </a:r>
            <a:r>
              <a:rPr lang="ko-KR" altLang="en-US" sz="1600" dirty="0"/>
              <a:t>데이터 유지 보수</a:t>
            </a:r>
            <a:r>
              <a:rPr lang="en-US" altLang="ko-KR" sz="1600" dirty="0"/>
              <a:t>(4</a:t>
            </a:r>
            <a:r>
              <a:rPr lang="ko-KR" altLang="en-US" sz="1600" dirty="0"/>
              <a:t>회</a:t>
            </a:r>
            <a:r>
              <a:rPr lang="en-US" altLang="ko-KR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-   </a:t>
            </a:r>
            <a:r>
              <a:rPr lang="ko-KR" altLang="en-US" sz="1600" dirty="0"/>
              <a:t>인증 어플리케이션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keycloak</a:t>
            </a:r>
            <a:r>
              <a:rPr lang="en-US" altLang="ko-KR" sz="1600" dirty="0"/>
              <a:t>), </a:t>
            </a:r>
            <a:r>
              <a:rPr lang="ko-KR" altLang="en-US" sz="1600" dirty="0"/>
              <a:t>오픈 데이터 플랫폼</a:t>
            </a:r>
            <a:r>
              <a:rPr lang="en-US" altLang="ko-KR" sz="1600" dirty="0"/>
              <a:t>(pm2)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자동 재시작 </a:t>
            </a:r>
            <a:r>
              <a:rPr lang="en-US" altLang="ko-KR" sz="1600" dirty="0"/>
              <a:t>crontab </a:t>
            </a:r>
            <a:r>
              <a:rPr lang="ko-KR" altLang="en-US" sz="1600" dirty="0"/>
              <a:t>작성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기타 </a:t>
            </a:r>
            <a:r>
              <a:rPr lang="en-US" altLang="ko-KR" sz="1600" dirty="0"/>
              <a:t>KADX </a:t>
            </a:r>
            <a:r>
              <a:rPr lang="ko-KR" altLang="en-US" sz="1600" dirty="0"/>
              <a:t>데이터 상품 페이지 관련 이슈 대응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arenR" startAt="3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1A4838A-B160-C69B-49D8-ADDA8897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6037594" cy="1382445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j-ea"/>
              </a:rPr>
              <a:t>1. </a:t>
            </a:r>
            <a:r>
              <a:rPr lang="en-US" altLang="ko-KR" sz="2400" b="1" dirty="0" err="1">
                <a:latin typeface="+mj-ea"/>
              </a:rPr>
              <a:t>aT</a:t>
            </a:r>
            <a:r>
              <a:rPr lang="en-US" altLang="ko-KR" sz="2400" b="1" dirty="0">
                <a:latin typeface="+mj-ea"/>
              </a:rPr>
              <a:t> </a:t>
            </a:r>
            <a:r>
              <a:rPr lang="ko-KR" altLang="en-US" sz="2400" b="1" dirty="0">
                <a:latin typeface="+mj-ea"/>
              </a:rPr>
              <a:t>빅데이터 플랫폼 구축사업 </a:t>
            </a:r>
            <a:r>
              <a:rPr lang="en-US" altLang="ko-KR" sz="2400" b="1" dirty="0">
                <a:latin typeface="+mj-ea"/>
              </a:rPr>
              <a:t>(2</a:t>
            </a:r>
            <a:r>
              <a:rPr lang="ko-KR" altLang="en-US" sz="2400" b="1" dirty="0">
                <a:latin typeface="+mj-ea"/>
              </a:rPr>
              <a:t>차</a:t>
            </a:r>
            <a:r>
              <a:rPr lang="en-US" altLang="ko-KR" sz="2400" b="1" dirty="0">
                <a:latin typeface="+mj-ea"/>
              </a:rPr>
              <a:t>) 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>
                <a:latin typeface="+mj-ea"/>
              </a:rPr>
              <a:t>   </a:t>
            </a:r>
            <a:r>
              <a:rPr lang="ko-KR" altLang="en-US" sz="2400" b="1" dirty="0">
                <a:latin typeface="+mj-ea"/>
              </a:rPr>
              <a:t>유지 보수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>
                <a:latin typeface="+mj-ea"/>
              </a:rPr>
              <a:t>   </a:t>
            </a:r>
            <a:r>
              <a:rPr lang="en-US" altLang="ko-KR" sz="1600" b="1" dirty="0">
                <a:latin typeface="+mj-ea"/>
              </a:rPr>
              <a:t>(KADX </a:t>
            </a:r>
            <a:r>
              <a:rPr lang="ko-KR" altLang="en-US" sz="1600" b="1" dirty="0" err="1">
                <a:latin typeface="+mj-ea"/>
              </a:rPr>
              <a:t>농식품</a:t>
            </a:r>
            <a:r>
              <a:rPr lang="ko-KR" altLang="en-US" sz="1600" b="1" dirty="0">
                <a:latin typeface="+mj-ea"/>
              </a:rPr>
              <a:t> 빅데이터 거래소</a:t>
            </a:r>
            <a:r>
              <a:rPr lang="en-US" altLang="ko-KR" sz="1600" b="1" dirty="0">
                <a:latin typeface="+mj-ea"/>
              </a:rPr>
              <a:t>) 2022.02~2022.05</a:t>
            </a:r>
            <a:endParaRPr lang="ko-KR" altLang="en-US" sz="1600" b="1" dirty="0">
              <a:latin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2961712-301B-6B78-B01A-1BF2717C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67" y="7981084"/>
            <a:ext cx="5931466" cy="13004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CC0D7CA-FD23-B1A7-0E8E-EDE930403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6" y="5506452"/>
            <a:ext cx="3811755" cy="2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1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91A4838A-B160-C69B-49D8-ADDA8897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6037594" cy="1382445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j-ea"/>
              </a:rPr>
              <a:t>1. </a:t>
            </a:r>
            <a:r>
              <a:rPr lang="en-US" altLang="ko-KR" sz="2400" b="1" dirty="0" err="1">
                <a:latin typeface="+mj-ea"/>
              </a:rPr>
              <a:t>aT</a:t>
            </a:r>
            <a:r>
              <a:rPr lang="en-US" altLang="ko-KR" sz="2400" b="1" dirty="0">
                <a:latin typeface="+mj-ea"/>
              </a:rPr>
              <a:t> </a:t>
            </a:r>
            <a:r>
              <a:rPr lang="ko-KR" altLang="en-US" sz="2400" b="1" dirty="0">
                <a:latin typeface="+mj-ea"/>
              </a:rPr>
              <a:t>빅데이터 플랫폼 구축사업 </a:t>
            </a:r>
            <a:r>
              <a:rPr lang="en-US" altLang="ko-KR" sz="2400" b="1" dirty="0">
                <a:latin typeface="+mj-ea"/>
              </a:rPr>
              <a:t>(2</a:t>
            </a:r>
            <a:r>
              <a:rPr lang="ko-KR" altLang="en-US" sz="2400" b="1" dirty="0">
                <a:latin typeface="+mj-ea"/>
              </a:rPr>
              <a:t>차</a:t>
            </a:r>
            <a:r>
              <a:rPr lang="en-US" altLang="ko-KR" sz="2400" b="1" dirty="0">
                <a:latin typeface="+mj-ea"/>
              </a:rPr>
              <a:t>) 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>
                <a:latin typeface="+mj-ea"/>
              </a:rPr>
              <a:t>   </a:t>
            </a:r>
            <a:r>
              <a:rPr lang="ko-KR" altLang="en-US" sz="2400" b="1" dirty="0">
                <a:latin typeface="+mj-ea"/>
              </a:rPr>
              <a:t>유지 보수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>
                <a:latin typeface="+mj-ea"/>
              </a:rPr>
              <a:t>   </a:t>
            </a:r>
            <a:r>
              <a:rPr lang="en-US" altLang="ko-KR" sz="1600" b="1" dirty="0">
                <a:latin typeface="+mj-ea"/>
              </a:rPr>
              <a:t>(KADX </a:t>
            </a:r>
            <a:r>
              <a:rPr lang="ko-KR" altLang="en-US" sz="1600" b="1" dirty="0" err="1">
                <a:latin typeface="+mj-ea"/>
              </a:rPr>
              <a:t>농식품</a:t>
            </a:r>
            <a:r>
              <a:rPr lang="ko-KR" altLang="en-US" sz="1600" b="1" dirty="0">
                <a:latin typeface="+mj-ea"/>
              </a:rPr>
              <a:t> 빅데이터 거래소</a:t>
            </a:r>
            <a:r>
              <a:rPr lang="en-US" altLang="ko-KR" sz="1600" b="1" dirty="0">
                <a:latin typeface="+mj-ea"/>
              </a:rPr>
              <a:t>) 2022.02~2022.05</a:t>
            </a:r>
            <a:endParaRPr lang="ko-KR" altLang="en-US" sz="16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298C51-D7CE-DB12-1B33-C2BC1845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24" y="3874168"/>
            <a:ext cx="5243513" cy="515881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0650644-3FF9-0801-66CB-5B70731C1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72" y="2038967"/>
            <a:ext cx="5915025" cy="733962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4"/>
            </a:pPr>
            <a:r>
              <a:rPr lang="ko-KR" altLang="en-US" sz="2000" dirty="0"/>
              <a:t>업무 내용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dirty="0"/>
              <a:t>문서 작성</a:t>
            </a:r>
            <a:br>
              <a:rPr lang="en-US" altLang="ko-KR" sz="1600" dirty="0"/>
            </a:br>
            <a:r>
              <a:rPr lang="en-US" altLang="ko-KR" sz="1600" dirty="0"/>
              <a:t>-  </a:t>
            </a:r>
            <a:r>
              <a:rPr lang="ko-KR" altLang="en-US" sz="1600" dirty="0"/>
              <a:t>상품 배포 파일 다운로드 오류 시 대응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dirty="0"/>
              <a:t> 체크 리스트 작성</a:t>
            </a:r>
            <a:br>
              <a:rPr lang="en-US" altLang="ko-KR" sz="2000" dirty="0"/>
            </a:br>
            <a:r>
              <a:rPr lang="en-US" altLang="ko-KR" sz="2000" dirty="0"/>
              <a:t> 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arenR" startAt="3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845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52B07E-DDB1-0377-304C-3CBF18C7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72" y="2038967"/>
            <a:ext cx="5915025" cy="733962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/>
              <a:t>업무 내용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/>
              <a:t>외부 연계 데이터 수집 </a:t>
            </a:r>
            <a:r>
              <a:rPr lang="en-US" altLang="ko-KR" sz="1800" dirty="0"/>
              <a:t>API </a:t>
            </a:r>
            <a:r>
              <a:rPr lang="ko-KR" altLang="en-US" sz="1800" dirty="0"/>
              <a:t>리스트 작성</a:t>
            </a:r>
            <a:br>
              <a:rPr lang="en-US" altLang="ko-KR" sz="1800" dirty="0"/>
            </a:br>
            <a:r>
              <a:rPr lang="en-US" altLang="ko-KR" sz="1800" dirty="0"/>
              <a:t>A.  </a:t>
            </a:r>
            <a:r>
              <a:rPr lang="ko-KR" altLang="en-US" sz="1800" dirty="0"/>
              <a:t>데이터를 오픈 </a:t>
            </a:r>
            <a:r>
              <a:rPr lang="en-US" altLang="ko-KR" sz="1800" dirty="0"/>
              <a:t>API </a:t>
            </a:r>
            <a:r>
              <a:rPr lang="ko-KR" altLang="en-US" sz="1800" dirty="0"/>
              <a:t>연계대상 정리 목록 문서화</a:t>
            </a:r>
            <a:br>
              <a:rPr lang="en-US" altLang="ko-KR" sz="1800" dirty="0"/>
            </a:br>
            <a:r>
              <a:rPr lang="en-US" altLang="ko-KR" sz="1800" dirty="0"/>
              <a:t>     (</a:t>
            </a:r>
            <a:r>
              <a:rPr lang="ko-KR" altLang="en-US" sz="1800" dirty="0"/>
              <a:t>테이블 및 컬럼 명세서 작성</a:t>
            </a:r>
            <a:r>
              <a:rPr lang="en-US" altLang="ko-KR" sz="18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 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arenR" startAt="3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A9D90F-C114-FD7C-A8DC-12605D3D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0" t="25093" b="1"/>
          <a:stretch/>
        </p:blipFill>
        <p:spPr>
          <a:xfrm>
            <a:off x="669161" y="3987269"/>
            <a:ext cx="4869407" cy="317833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662CDB5-A09F-C332-D6CF-706746DD6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61" y="7388125"/>
            <a:ext cx="5519678" cy="187460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DE96B4E-8AE2-55E6-AE2C-69BAA5A4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03" y="454034"/>
            <a:ext cx="6037594" cy="1382445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j-ea"/>
              </a:rPr>
              <a:t>2. </a:t>
            </a:r>
            <a:r>
              <a:rPr lang="ko-KR" altLang="en-US" sz="2400" b="1" dirty="0">
                <a:latin typeface="+mj-ea"/>
              </a:rPr>
              <a:t>안양시청 빅데이터 플랫폼 구축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(2022.02~2022.05)</a:t>
            </a:r>
            <a:endParaRPr lang="ko-KR" altLang="en-US" sz="16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831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52B07E-DDB1-0377-304C-3CBF18C7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72" y="2056629"/>
            <a:ext cx="5915025" cy="733962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/>
              <a:t>업무 내용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800" dirty="0"/>
              <a:t>외부 연계 데이터 수집 모듈 구현</a:t>
            </a:r>
            <a:br>
              <a:rPr lang="en-US" altLang="ko-KR" sz="1800" dirty="0"/>
            </a:br>
            <a:r>
              <a:rPr lang="en-US" altLang="ko-KR" sz="1800" dirty="0"/>
              <a:t>B. OPEN API </a:t>
            </a:r>
            <a:r>
              <a:rPr lang="ko-KR" altLang="en-US" sz="1800" dirty="0"/>
              <a:t>활용 외부 연계 데이터 수집 모듈 구현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통계청</a:t>
            </a:r>
            <a:r>
              <a:rPr lang="en-US" altLang="ko-KR" sz="1800" dirty="0"/>
              <a:t> </a:t>
            </a:r>
            <a:r>
              <a:rPr lang="ko-KR" altLang="en-US" sz="1800" dirty="0"/>
              <a:t>한눈에 보는 민원</a:t>
            </a:r>
            <a:r>
              <a:rPr lang="en-US" altLang="ko-KR" sz="1800" dirty="0"/>
              <a:t> 11</a:t>
            </a:r>
            <a:r>
              <a:rPr lang="ko-KR" altLang="en-US" sz="1800" dirty="0"/>
              <a:t>건</a:t>
            </a:r>
            <a:br>
              <a:rPr lang="en-US" altLang="ko-KR" sz="1800" dirty="0"/>
            </a:br>
            <a:r>
              <a:rPr lang="en-US" altLang="ko-KR" sz="1800" dirty="0"/>
              <a:t>/ </a:t>
            </a:r>
            <a:r>
              <a:rPr lang="ko-KR" altLang="en-US" sz="1800" dirty="0"/>
              <a:t>도로교통공단 교통사건 분석 시스템 </a:t>
            </a:r>
            <a:r>
              <a:rPr lang="en-US" altLang="ko-KR" sz="1800" dirty="0"/>
              <a:t>8</a:t>
            </a:r>
            <a:r>
              <a:rPr lang="ko-KR" altLang="en-US" sz="1800" dirty="0"/>
              <a:t>건</a:t>
            </a:r>
            <a:br>
              <a:rPr lang="en-US" altLang="ko-KR" sz="2000" dirty="0"/>
            </a:br>
            <a:r>
              <a:rPr lang="en-US" altLang="ko-KR" sz="2000" dirty="0"/>
              <a:t> 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arenR" startAt="3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C93F99-7062-AFF4-6A13-6F1C150D2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825"/>
          <a:stretch/>
        </p:blipFill>
        <p:spPr>
          <a:xfrm>
            <a:off x="384008" y="4748463"/>
            <a:ext cx="6212551" cy="401228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8E4EDE5-4B41-7A3B-CE7F-4EE024B3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03" y="454034"/>
            <a:ext cx="6037594" cy="1382445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j-ea"/>
              </a:rPr>
              <a:t>2. </a:t>
            </a:r>
            <a:r>
              <a:rPr lang="ko-KR" altLang="en-US" sz="2400" b="1" dirty="0">
                <a:latin typeface="+mj-ea"/>
              </a:rPr>
              <a:t>안양시청 빅데이터 플랫폼 구축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(2022.02~2022.05)</a:t>
            </a:r>
            <a:endParaRPr lang="ko-KR" altLang="en-US" sz="16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355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377</Words>
  <Application>Microsoft Office PowerPoint</Application>
  <PresentationFormat>A4 용지(210x297mm)</PresentationFormat>
  <Paragraphs>169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Apple SD Gothic Neo</vt:lpstr>
      <vt:lpstr>맑은 고딕</vt:lpstr>
      <vt:lpstr>Arial</vt:lpstr>
      <vt:lpstr>Calibri</vt:lpstr>
      <vt:lpstr>Calibri Light</vt:lpstr>
      <vt:lpstr>Office 테마</vt:lpstr>
      <vt:lpstr>데이터 누리 수행 업무 기술서</vt:lpstr>
      <vt:lpstr>1. aT 빅데이터 플랫폼 구축사업 (2차)     유지 보수    (KADX 농식품 빅데이터 거래소) 2022.02~2022.05</vt:lpstr>
      <vt:lpstr>1. aT 빅데이터 플랫폼 구축사업 (2차)     유지 보수    (KADX 농식품 빅데이터 거래소) 2022.02~2022.05</vt:lpstr>
      <vt:lpstr>1. aT 빅데이터 플랫폼 구축사업 (2차)     유지 보수    (KADX 농식품 빅데이터 거래소) 2022.02~2022.05</vt:lpstr>
      <vt:lpstr>1. aT 빅데이터 플랫폼 구축사업 (2차)     유지 보수    (KADX 농식품 빅데이터 거래소) 2022.02~2022.05</vt:lpstr>
      <vt:lpstr>2. 안양시청 빅데이터 플랫폼 구축 (2022.02~2022.05)</vt:lpstr>
      <vt:lpstr>2. 안양시청 빅데이터 플랫폼 구축 (2022.02~2022.05)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기술서</dc:title>
  <dc:creator>chan4816@naver.com</dc:creator>
  <cp:lastModifiedBy>이종웅</cp:lastModifiedBy>
  <cp:revision>16</cp:revision>
  <dcterms:created xsi:type="dcterms:W3CDTF">2022-08-21T11:30:16Z</dcterms:created>
  <dcterms:modified xsi:type="dcterms:W3CDTF">2022-11-02T11:11:59Z</dcterms:modified>
</cp:coreProperties>
</file>