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640080" y="-45720"/>
            <a:ext cx="6035027" cy="6680732"/>
            <a:chOff x="640080" y="-45720"/>
            <a:chExt cx="6035027" cy="6680732"/>
          </a:xfrm>
        </p:grpSpPr>
        <p:grpSp>
          <p:nvGrpSpPr>
            <p:cNvPr id="45" name="Group 44"/>
            <p:cNvGrpSpPr/>
            <p:nvPr/>
          </p:nvGrpSpPr>
          <p:grpSpPr>
            <a:xfrm>
              <a:off x="640080" y="-45720"/>
              <a:ext cx="6035027" cy="6680732"/>
              <a:chOff x="640080" y="-45720"/>
              <a:chExt cx="6035027" cy="668073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40080" y="-45720"/>
                <a:ext cx="6035027" cy="6680732"/>
                <a:chOff x="640080" y="-45720"/>
                <a:chExt cx="6035027" cy="6680732"/>
              </a:xfrm>
            </p:grpSpPr>
            <p:pic>
              <p:nvPicPr>
                <p:cNvPr id="3" name="Picture 2" descr="pna_1.bmp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-7273" t="10047" r="-12727" b="10047"/>
                <a:stretch>
                  <a:fillRect/>
                </a:stretch>
              </p:blipFill>
              <p:spPr>
                <a:xfrm>
                  <a:off x="640080" y="0"/>
                  <a:ext cx="6035025" cy="2181880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pic>
              <p:nvPicPr>
                <p:cNvPr id="5" name="Picture 4" descr="pna_MeOH.bmp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-25455" t="10047" r="5455" b="10047"/>
                <a:stretch>
                  <a:fillRect/>
                </a:stretch>
              </p:blipFill>
              <p:spPr>
                <a:xfrm>
                  <a:off x="640113" y="4453128"/>
                  <a:ext cx="6034994" cy="2181884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pic>
              <p:nvPicPr>
                <p:cNvPr id="9" name="Picture 8" descr="pna_2.bmp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-23636" t="10047" r="3636" b="10047"/>
                <a:stretch>
                  <a:fillRect/>
                </a:stretch>
              </p:blipFill>
              <p:spPr>
                <a:xfrm>
                  <a:off x="640080" y="2221992"/>
                  <a:ext cx="6034954" cy="218189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2194560" y="1005840"/>
                  <a:ext cx="82296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rot="1800000">
                  <a:off x="2286000" y="640080"/>
                  <a:ext cx="82296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rot="2700000">
                  <a:off x="2560320" y="365760"/>
                  <a:ext cx="82296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-1800000">
                  <a:off x="2286000" y="1371600"/>
                  <a:ext cx="82296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rot="-2700000">
                  <a:off x="2468880" y="1645920"/>
                  <a:ext cx="82296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4663440" y="1005840"/>
                  <a:ext cx="822960" cy="0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Group 39"/>
                <p:cNvGrpSpPr/>
                <p:nvPr/>
              </p:nvGrpSpPr>
              <p:grpSpPr>
                <a:xfrm>
                  <a:off x="914400" y="2651760"/>
                  <a:ext cx="5577840" cy="914400"/>
                  <a:chOff x="1188720" y="2651760"/>
                  <a:chExt cx="5577840" cy="914400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1188720" y="3108960"/>
                    <a:ext cx="82296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 rot="1800000">
                    <a:off x="1371600" y="2651760"/>
                    <a:ext cx="82296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rot="-1800000">
                    <a:off x="1371600" y="3566160"/>
                    <a:ext cx="82296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749040" y="2651760"/>
                    <a:ext cx="1005840" cy="914400"/>
                    <a:chOff x="3749040" y="2651760"/>
                    <a:chExt cx="1005840" cy="914400"/>
                  </a:xfrm>
                </p:grpSpPr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>
                      <a:off x="3749040" y="3108960"/>
                      <a:ext cx="822960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3931920" y="2651760"/>
                      <a:ext cx="822960" cy="914400"/>
                      <a:chOff x="1371600" y="2651760"/>
                      <a:chExt cx="822960" cy="914400"/>
                    </a:xfrm>
                  </p:grpSpPr>
                  <p:cxnSp>
                    <p:nvCxnSpPr>
                      <p:cNvPr id="15" name="Straight Arrow Connector 14"/>
                      <p:cNvCxnSpPr/>
                      <p:nvPr/>
                    </p:nvCxnSpPr>
                    <p:spPr>
                      <a:xfrm rot="1800000">
                        <a:off x="1371600" y="2651760"/>
                        <a:ext cx="822960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/>
                      <p:cNvCxnSpPr/>
                      <p:nvPr/>
                    </p:nvCxnSpPr>
                    <p:spPr>
                      <a:xfrm rot="-1800000">
                        <a:off x="1371600" y="3566160"/>
                        <a:ext cx="822960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5943600" y="3108960"/>
                    <a:ext cx="822960" cy="0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371600" y="5029200"/>
                  <a:ext cx="5029200" cy="914400"/>
                  <a:chOff x="1554480" y="5029200"/>
                  <a:chExt cx="5029200" cy="914400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3291840" y="5029200"/>
                    <a:ext cx="1005840" cy="914400"/>
                    <a:chOff x="3749040" y="2651760"/>
                    <a:chExt cx="1005840" cy="914400"/>
                  </a:xfrm>
                </p:grpSpPr>
                <p:cxnSp>
                  <p:nvCxnSpPr>
                    <p:cNvPr id="22" name="Straight Arrow Connector 21"/>
                    <p:cNvCxnSpPr/>
                    <p:nvPr/>
                  </p:nvCxnSpPr>
                  <p:spPr>
                    <a:xfrm>
                      <a:off x="3749040" y="3108960"/>
                      <a:ext cx="822960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" name="Group 13"/>
                    <p:cNvGrpSpPr/>
                    <p:nvPr/>
                  </p:nvGrpSpPr>
                  <p:grpSpPr>
                    <a:xfrm>
                      <a:off x="3931920" y="2651760"/>
                      <a:ext cx="822960" cy="914400"/>
                      <a:chOff x="1371600" y="2651760"/>
                      <a:chExt cx="822960" cy="914400"/>
                    </a:xfrm>
                  </p:grpSpPr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 rot="1800000">
                        <a:off x="1371600" y="2651760"/>
                        <a:ext cx="822960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/>
                      <p:cNvCxnSpPr/>
                      <p:nvPr/>
                    </p:nvCxnSpPr>
                    <p:spPr>
                      <a:xfrm rot="-1800000">
                        <a:off x="1371600" y="3566160"/>
                        <a:ext cx="822960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1554480" y="5029200"/>
                    <a:ext cx="1005840" cy="914400"/>
                    <a:chOff x="1188720" y="2651760"/>
                    <a:chExt cx="1005840" cy="914400"/>
                  </a:xfrm>
                </p:grpSpPr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>
                      <a:off x="1188720" y="3108960"/>
                      <a:ext cx="822960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" name="Group 12"/>
                    <p:cNvGrpSpPr/>
                    <p:nvPr/>
                  </p:nvGrpSpPr>
                  <p:grpSpPr>
                    <a:xfrm>
                      <a:off x="1371600" y="2651760"/>
                      <a:ext cx="822960" cy="914400"/>
                      <a:chOff x="1371600" y="2651760"/>
                      <a:chExt cx="822960" cy="914400"/>
                    </a:xfrm>
                  </p:grpSpPr>
                  <p:cxnSp>
                    <p:nvCxnSpPr>
                      <p:cNvPr id="30" name="Straight Arrow Connector 29"/>
                      <p:cNvCxnSpPr/>
                      <p:nvPr/>
                    </p:nvCxnSpPr>
                    <p:spPr>
                      <a:xfrm rot="1800000">
                        <a:off x="1371600" y="2651760"/>
                        <a:ext cx="822960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 rot="-1800000">
                        <a:off x="1371600" y="3566160"/>
                        <a:ext cx="822960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5760720" y="5486400"/>
                    <a:ext cx="822960" cy="0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/>
                <p:cNvSpPr/>
                <p:nvPr/>
              </p:nvSpPr>
              <p:spPr>
                <a:xfrm>
                  <a:off x="6477000" y="4191000"/>
                  <a:ext cx="15240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5715000" y="1965960"/>
                <a:ext cx="365760" cy="201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762000" y="457200"/>
              <a:ext cx="1097280" cy="1188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Laser</a:t>
              </a:r>
            </a:p>
            <a:p>
              <a:pPr algn="ctr"/>
              <a:endParaRPr lang="en-US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Signal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914400" y="1463040"/>
              <a:ext cx="82296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14400" y="914400"/>
              <a:ext cx="82296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</cp:lastModifiedBy>
  <cp:revision>28</cp:revision>
  <dcterms:created xsi:type="dcterms:W3CDTF">2006-08-16T00:00:00Z</dcterms:created>
  <dcterms:modified xsi:type="dcterms:W3CDTF">2018-03-21T17:31:50Z</dcterms:modified>
</cp:coreProperties>
</file>