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73" r:id="rId3"/>
    <p:sldId id="274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B66F-1395-4B06-AB9B-4884FA0561C2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A7D82-3255-4653-B83B-74E85F83C9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8D-7E9A-42D4-B4E6-507B145A1F35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A5D-CAC0-49D7-BE34-78DC05FC3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8D-7E9A-42D4-B4E6-507B145A1F35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A5D-CAC0-49D7-BE34-78DC05FC3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8D-7E9A-42D4-B4E6-507B145A1F35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A5D-CAC0-49D7-BE34-78DC05FC3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8D-7E9A-42D4-B4E6-507B145A1F35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A5D-CAC0-49D7-BE34-78DC05FC3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8D-7E9A-42D4-B4E6-507B145A1F35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A5D-CAC0-49D7-BE34-78DC05FC3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8D-7E9A-42D4-B4E6-507B145A1F35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A5D-CAC0-49D7-BE34-78DC05FC3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8D-7E9A-42D4-B4E6-507B145A1F35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A5D-CAC0-49D7-BE34-78DC05FC3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8D-7E9A-42D4-B4E6-507B145A1F35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A5D-CAC0-49D7-BE34-78DC05FC3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8D-7E9A-42D4-B4E6-507B145A1F35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A5D-CAC0-49D7-BE34-78DC05FC3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8D-7E9A-42D4-B4E6-507B145A1F35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A5D-CAC0-49D7-BE34-78DC05FC3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C38D-7E9A-42D4-B4E6-507B145A1F35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4A5D-CAC0-49D7-BE34-78DC05FC3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C38D-7E9A-42D4-B4E6-507B145A1F35}" type="datetimeFigureOut">
              <a:rPr lang="ko-KR" altLang="en-US" smtClean="0"/>
              <a:pPr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4A5D-CAC0-49D7-BE34-78DC05FC3D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8"/>
          <p:cNvGrpSpPr/>
          <p:nvPr/>
        </p:nvGrpSpPr>
        <p:grpSpPr>
          <a:xfrm>
            <a:off x="214282" y="142852"/>
            <a:ext cx="8715436" cy="6573090"/>
            <a:chOff x="214282" y="142852"/>
            <a:chExt cx="8715436" cy="6573090"/>
          </a:xfrm>
        </p:grpSpPr>
        <p:sp>
          <p:nvSpPr>
            <p:cNvPr id="4" name="직사각형 3"/>
            <p:cNvSpPr/>
            <p:nvPr/>
          </p:nvSpPr>
          <p:spPr>
            <a:xfrm>
              <a:off x="214282" y="142852"/>
              <a:ext cx="8715436" cy="6572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rot="5400000">
              <a:off x="3072596" y="785794"/>
              <a:ext cx="1285090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5400000">
              <a:off x="3929058" y="785794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714744" y="498454"/>
              <a:ext cx="52149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282" y="857232"/>
              <a:ext cx="87154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14282" y="1142984"/>
              <a:ext cx="87154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14282" y="1428736"/>
              <a:ext cx="87154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786580" y="1142984"/>
              <a:ext cx="570710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>
              <a:off x="6072198" y="500042"/>
              <a:ext cx="7143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>
              <a:off x="6929454" y="500042"/>
              <a:ext cx="7143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5400000">
              <a:off x="3785388" y="4071942"/>
              <a:ext cx="52872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429388" y="1785926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80"/>
            <p:cNvSpPr txBox="1">
              <a:spLocks noChangeArrowheads="1"/>
            </p:cNvSpPr>
            <p:nvPr/>
          </p:nvSpPr>
          <p:spPr bwMode="auto">
            <a:xfrm>
              <a:off x="3714744" y="214290"/>
              <a:ext cx="857256" cy="24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ko-KR" altLang="en-US" sz="900" dirty="0">
                  <a:latin typeface="돋움" pitchFamily="50" charset="-127"/>
                  <a:ea typeface="돋움" pitchFamily="50" charset="-127"/>
                </a:rPr>
                <a:t>작성자</a:t>
              </a:r>
            </a:p>
          </p:txBody>
        </p:sp>
        <p:sp>
          <p:nvSpPr>
            <p:cNvPr id="19" name="Text Box 80"/>
            <p:cNvSpPr txBox="1">
              <a:spLocks noChangeArrowheads="1"/>
            </p:cNvSpPr>
            <p:nvPr/>
          </p:nvSpPr>
          <p:spPr bwMode="auto">
            <a:xfrm>
              <a:off x="3714744" y="545506"/>
              <a:ext cx="857256" cy="24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ko-KR" altLang="en-US" sz="900" dirty="0">
                  <a:latin typeface="돋움" pitchFamily="50" charset="-127"/>
                  <a:ea typeface="돋움" pitchFamily="50" charset="-127"/>
                </a:rPr>
                <a:t>승인자</a:t>
              </a:r>
            </a:p>
          </p:txBody>
        </p:sp>
        <p:sp>
          <p:nvSpPr>
            <p:cNvPr id="20" name="Text Box 80"/>
            <p:cNvSpPr txBox="1">
              <a:spLocks noChangeArrowheads="1"/>
            </p:cNvSpPr>
            <p:nvPr/>
          </p:nvSpPr>
          <p:spPr bwMode="auto">
            <a:xfrm>
              <a:off x="6429388" y="214290"/>
              <a:ext cx="857256" cy="24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ko-KR" altLang="en-US" sz="900" dirty="0">
                  <a:latin typeface="돋움" pitchFamily="50" charset="-127"/>
                  <a:ea typeface="돋움" pitchFamily="50" charset="-127"/>
                </a:rPr>
                <a:t>문서번호</a:t>
              </a:r>
            </a:p>
          </p:txBody>
        </p:sp>
        <p:sp>
          <p:nvSpPr>
            <p:cNvPr id="21" name="Text Box 80"/>
            <p:cNvSpPr txBox="1">
              <a:spLocks noChangeArrowheads="1"/>
            </p:cNvSpPr>
            <p:nvPr/>
          </p:nvSpPr>
          <p:spPr bwMode="auto">
            <a:xfrm>
              <a:off x="6429388" y="545506"/>
              <a:ext cx="857256" cy="24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ko-KR" altLang="en-US" sz="900" dirty="0">
                  <a:latin typeface="돋움" pitchFamily="50" charset="-127"/>
                  <a:ea typeface="돋움" pitchFamily="50" charset="-127"/>
                </a:rPr>
                <a:t>작성일</a:t>
              </a:r>
            </a:p>
          </p:txBody>
        </p:sp>
        <p:sp>
          <p:nvSpPr>
            <p:cNvPr id="22" name="Text Box 80"/>
            <p:cNvSpPr txBox="1">
              <a:spLocks noChangeArrowheads="1"/>
            </p:cNvSpPr>
            <p:nvPr/>
          </p:nvSpPr>
          <p:spPr bwMode="auto">
            <a:xfrm>
              <a:off x="3714744" y="902696"/>
              <a:ext cx="857256" cy="24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ko-KR" altLang="en-US" sz="900" dirty="0">
                  <a:latin typeface="돋움" pitchFamily="50" charset="-127"/>
                  <a:ea typeface="돋움" pitchFamily="50" charset="-127"/>
                </a:rPr>
                <a:t>파일명</a:t>
              </a:r>
            </a:p>
          </p:txBody>
        </p:sp>
        <p:sp>
          <p:nvSpPr>
            <p:cNvPr id="23" name="Text Box 80"/>
            <p:cNvSpPr txBox="1">
              <a:spLocks noChangeArrowheads="1"/>
            </p:cNvSpPr>
            <p:nvPr/>
          </p:nvSpPr>
          <p:spPr bwMode="auto">
            <a:xfrm>
              <a:off x="214282" y="902696"/>
              <a:ext cx="857256" cy="24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ko-KR" altLang="en-US" sz="900" dirty="0">
                  <a:latin typeface="돋움" pitchFamily="50" charset="-127"/>
                  <a:ea typeface="돋움" pitchFamily="50" charset="-127"/>
                </a:rPr>
                <a:t>화면주제</a:t>
              </a:r>
            </a:p>
          </p:txBody>
        </p:sp>
        <p:sp>
          <p:nvSpPr>
            <p:cNvPr id="24" name="Text Box 80"/>
            <p:cNvSpPr txBox="1">
              <a:spLocks noChangeArrowheads="1"/>
            </p:cNvSpPr>
            <p:nvPr/>
          </p:nvSpPr>
          <p:spPr bwMode="auto">
            <a:xfrm>
              <a:off x="214282" y="1188448"/>
              <a:ext cx="857256" cy="24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en-US" altLang="ko-KR" sz="900" dirty="0">
                  <a:latin typeface="돋움" pitchFamily="50" charset="-127"/>
                  <a:ea typeface="돋움" pitchFamily="50" charset="-127"/>
                </a:rPr>
                <a:t>PATH</a:t>
              </a:r>
              <a:endParaRPr lang="ko-KR" altLang="en-US" sz="9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3671014" y="1188448"/>
              <a:ext cx="928694" cy="24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en-US" altLang="ko-KR" sz="900" dirty="0">
                  <a:latin typeface="돋움" pitchFamily="50" charset="-127"/>
                  <a:ea typeface="돋움" pitchFamily="50" charset="-127"/>
                </a:rPr>
                <a:t>NAVIGATION</a:t>
              </a:r>
              <a:endParaRPr lang="ko-KR" altLang="en-US" sz="9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6" name="Text Box 80"/>
            <p:cNvSpPr txBox="1">
              <a:spLocks noChangeArrowheads="1"/>
            </p:cNvSpPr>
            <p:nvPr/>
          </p:nvSpPr>
          <p:spPr bwMode="auto">
            <a:xfrm>
              <a:off x="6429388" y="1500174"/>
              <a:ext cx="2500330" cy="255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en-US" altLang="ko-KR" sz="1000" b="1" dirty="0">
                  <a:latin typeface="돋움" pitchFamily="50" charset="-127"/>
                  <a:ea typeface="돋움" pitchFamily="50" charset="-127"/>
                </a:rPr>
                <a:t>PAGE DESCRIPTION</a:t>
              </a:r>
              <a:endParaRPr lang="ko-KR" altLang="en-US" sz="1000" b="1" dirty="0"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3" name="그룹 27"/>
          <p:cNvGrpSpPr/>
          <p:nvPr/>
        </p:nvGrpSpPr>
        <p:grpSpPr>
          <a:xfrm>
            <a:off x="6429388" y="4000504"/>
            <a:ext cx="2500330" cy="357190"/>
            <a:chOff x="6429388" y="4071942"/>
            <a:chExt cx="2500330" cy="35719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6429388" y="4427544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429388" y="4071942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6429388" y="4120489"/>
              <a:ext cx="2500330" cy="255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en-US" altLang="ko-KR" sz="1000" b="1" dirty="0">
                  <a:latin typeface="돋움" pitchFamily="50" charset="-127"/>
                  <a:ea typeface="돋움" pitchFamily="50" charset="-127"/>
                </a:rPr>
                <a:t>ACTION</a:t>
              </a:r>
              <a:endParaRPr lang="ko-KR" altLang="en-US" sz="1000" b="1" dirty="0">
                <a:latin typeface="돋움" pitchFamily="50" charset="-127"/>
                <a:ea typeface="돋움" pitchFamily="50" charset="-127"/>
              </a:endParaRPr>
            </a:p>
          </p:txBody>
        </p:sp>
      </p:grpSp>
      <p:sp>
        <p:nvSpPr>
          <p:cNvPr id="31" name="Text Box 80"/>
          <p:cNvSpPr txBox="1">
            <a:spLocks noChangeArrowheads="1"/>
          </p:cNvSpPr>
          <p:nvPr/>
        </p:nvSpPr>
        <p:spPr bwMode="auto">
          <a:xfrm>
            <a:off x="1142976" y="1189024"/>
            <a:ext cx="2500330" cy="2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03" tIns="50402" rIns="100803" bIns="50402">
            <a:spAutoFit/>
          </a:bodyPr>
          <a:lstStyle/>
          <a:p>
            <a:pPr defTabSz="1008063"/>
            <a:r>
              <a:rPr kumimoji="0" lang="en-US" altLang="ko-KR" sz="900" dirty="0">
                <a:latin typeface="돋움" pitchFamily="50" charset="-127"/>
                <a:ea typeface="돋움" pitchFamily="50" charset="-127"/>
              </a:rPr>
              <a:t>                                                         </a:t>
            </a:r>
            <a:endParaRPr kumimoji="0" lang="ko-KR" altLang="en-US" sz="9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Text Box 77"/>
          <p:cNvSpPr txBox="1">
            <a:spLocks noChangeArrowheads="1"/>
          </p:cNvSpPr>
          <p:nvPr/>
        </p:nvSpPr>
        <p:spPr bwMode="auto">
          <a:xfrm>
            <a:off x="1214438" y="307975"/>
            <a:ext cx="13811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3" tIns="50402" rIns="100803" bIns="50402">
            <a:spAutoFit/>
          </a:bodyPr>
          <a:lstStyle/>
          <a:p>
            <a:pPr defTabSz="1008063"/>
            <a:r>
              <a:rPr kumimoji="0" lang="en-US" altLang="ko-KR" sz="2000" b="1">
                <a:solidFill>
                  <a:schemeClr val="folHlink"/>
                </a:solidFill>
                <a:latin typeface="돋움" pitchFamily="50" charset="-127"/>
                <a:ea typeface="돋움" pitchFamily="50" charset="-127"/>
              </a:rPr>
              <a:t>WingTour</a:t>
            </a:r>
            <a:endParaRPr kumimoji="0" lang="ko-KR" altLang="en-US" sz="2000" b="1">
              <a:solidFill>
                <a:schemeClr val="folHlink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" name="Text Box 143"/>
          <p:cNvSpPr txBox="1">
            <a:spLocks noChangeArrowheads="1"/>
          </p:cNvSpPr>
          <p:nvPr/>
        </p:nvSpPr>
        <p:spPr bwMode="auto">
          <a:xfrm>
            <a:off x="5451026" y="2733092"/>
            <a:ext cx="906924" cy="22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03" tIns="50402" rIns="100803" bIns="50402">
            <a:spAutoFit/>
          </a:bodyPr>
          <a:lstStyle/>
          <a:p>
            <a:pPr defTabSz="1008063"/>
            <a:r>
              <a:rPr kumimoji="0"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B -2</a:t>
            </a:r>
          </a:p>
        </p:txBody>
      </p:sp>
      <p:grpSp>
        <p:nvGrpSpPr>
          <p:cNvPr id="108" name="그룹 205"/>
          <p:cNvGrpSpPr>
            <a:grpSpLocks/>
          </p:cNvGrpSpPr>
          <p:nvPr/>
        </p:nvGrpSpPr>
        <p:grpSpPr bwMode="auto">
          <a:xfrm>
            <a:off x="366710" y="1651000"/>
            <a:ext cx="6215065" cy="5002213"/>
            <a:chOff x="285750" y="1498600"/>
            <a:chExt cx="6596063" cy="4754563"/>
          </a:xfrm>
        </p:grpSpPr>
        <p:sp>
          <p:nvSpPr>
            <p:cNvPr id="109" name="Line 86"/>
            <p:cNvSpPr>
              <a:spLocks noChangeShapeType="1"/>
            </p:cNvSpPr>
            <p:nvPr/>
          </p:nvSpPr>
          <p:spPr bwMode="auto">
            <a:xfrm>
              <a:off x="6443663" y="1643063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Line 87"/>
            <p:cNvSpPr>
              <a:spLocks noChangeShapeType="1"/>
            </p:cNvSpPr>
            <p:nvPr/>
          </p:nvSpPr>
          <p:spPr bwMode="auto">
            <a:xfrm>
              <a:off x="6443663" y="2214563"/>
              <a:ext cx="128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" name="Line 88"/>
            <p:cNvSpPr>
              <a:spLocks noChangeShapeType="1"/>
            </p:cNvSpPr>
            <p:nvPr/>
          </p:nvSpPr>
          <p:spPr bwMode="auto">
            <a:xfrm>
              <a:off x="6429375" y="4357688"/>
              <a:ext cx="144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" name="Line 89"/>
            <p:cNvSpPr>
              <a:spLocks noChangeShapeType="1"/>
            </p:cNvSpPr>
            <p:nvPr/>
          </p:nvSpPr>
          <p:spPr bwMode="auto">
            <a:xfrm>
              <a:off x="6443663" y="5978525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Line 90"/>
            <p:cNvSpPr>
              <a:spLocks noChangeShapeType="1"/>
            </p:cNvSpPr>
            <p:nvPr/>
          </p:nvSpPr>
          <p:spPr bwMode="auto">
            <a:xfrm>
              <a:off x="6443663" y="6251575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Line 91"/>
            <p:cNvSpPr>
              <a:spLocks noChangeShapeType="1"/>
            </p:cNvSpPr>
            <p:nvPr/>
          </p:nvSpPr>
          <p:spPr bwMode="auto">
            <a:xfrm>
              <a:off x="6572250" y="2214563"/>
              <a:ext cx="0" cy="2143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Rectangle 93"/>
            <p:cNvSpPr>
              <a:spLocks noChangeArrowheads="1"/>
            </p:cNvSpPr>
            <p:nvPr/>
          </p:nvSpPr>
          <p:spPr bwMode="auto">
            <a:xfrm>
              <a:off x="6597650" y="3213100"/>
              <a:ext cx="260350" cy="14446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800">
                  <a:latin typeface="Trebuchet MS" pitchFamily="34" charset="0"/>
                  <a:ea typeface="맑은 고딕" pitchFamily="50" charset="-127"/>
                </a:rPr>
                <a:t>300</a:t>
              </a:r>
            </a:p>
          </p:txBody>
        </p:sp>
        <p:sp>
          <p:nvSpPr>
            <p:cNvPr id="116" name="Line 94"/>
            <p:cNvSpPr>
              <a:spLocks noChangeShapeType="1"/>
            </p:cNvSpPr>
            <p:nvPr/>
          </p:nvSpPr>
          <p:spPr bwMode="auto">
            <a:xfrm>
              <a:off x="6572250" y="1857375"/>
              <a:ext cx="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Rectangle 95"/>
            <p:cNvSpPr>
              <a:spLocks noChangeArrowheads="1"/>
            </p:cNvSpPr>
            <p:nvPr/>
          </p:nvSpPr>
          <p:spPr bwMode="auto">
            <a:xfrm>
              <a:off x="6611938" y="1714500"/>
              <a:ext cx="260350" cy="14446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800">
                  <a:latin typeface="Trebuchet MS" pitchFamily="34" charset="0"/>
                  <a:ea typeface="맑은 고딕" pitchFamily="50" charset="-127"/>
                </a:rPr>
                <a:t>50</a:t>
              </a:r>
            </a:p>
          </p:txBody>
        </p:sp>
        <p:sp>
          <p:nvSpPr>
            <p:cNvPr id="118" name="Line 96"/>
            <p:cNvSpPr>
              <a:spLocks noChangeShapeType="1"/>
            </p:cNvSpPr>
            <p:nvPr/>
          </p:nvSpPr>
          <p:spPr bwMode="auto">
            <a:xfrm>
              <a:off x="6572250" y="4357688"/>
              <a:ext cx="0" cy="1624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Rectangle 97"/>
            <p:cNvSpPr>
              <a:spLocks noChangeArrowheads="1"/>
            </p:cNvSpPr>
            <p:nvPr/>
          </p:nvSpPr>
          <p:spPr bwMode="auto">
            <a:xfrm>
              <a:off x="6616700" y="4927600"/>
              <a:ext cx="260350" cy="14446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800">
                  <a:latin typeface="Trebuchet MS" pitchFamily="34" charset="0"/>
                  <a:ea typeface="맑은 고딕" pitchFamily="50" charset="-127"/>
                </a:rPr>
                <a:t>250</a:t>
              </a:r>
            </a:p>
          </p:txBody>
        </p:sp>
        <p:sp>
          <p:nvSpPr>
            <p:cNvPr id="120" name="Line 99"/>
            <p:cNvSpPr>
              <a:spLocks noChangeShapeType="1"/>
            </p:cNvSpPr>
            <p:nvPr/>
          </p:nvSpPr>
          <p:spPr bwMode="auto">
            <a:xfrm>
              <a:off x="6588125" y="5973763"/>
              <a:ext cx="0" cy="258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Rectangle 100"/>
            <p:cNvSpPr>
              <a:spLocks noChangeArrowheads="1"/>
            </p:cNvSpPr>
            <p:nvPr/>
          </p:nvSpPr>
          <p:spPr bwMode="auto">
            <a:xfrm>
              <a:off x="6621463" y="6021388"/>
              <a:ext cx="260350" cy="14446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800">
                  <a:latin typeface="Trebuchet MS" pitchFamily="34" charset="0"/>
                  <a:ea typeface="맑은 고딕" pitchFamily="50" charset="-127"/>
                </a:rPr>
                <a:t>50</a:t>
              </a:r>
            </a:p>
          </p:txBody>
        </p:sp>
        <p:sp>
          <p:nvSpPr>
            <p:cNvPr id="122" name="Rectangle 103"/>
            <p:cNvSpPr>
              <a:spLocks noChangeArrowheads="1"/>
            </p:cNvSpPr>
            <p:nvPr/>
          </p:nvSpPr>
          <p:spPr bwMode="auto">
            <a:xfrm>
              <a:off x="684213" y="5983288"/>
              <a:ext cx="5759450" cy="269875"/>
            </a:xfrm>
            <a:prstGeom prst="rect">
              <a:avLst/>
            </a:prstGeom>
            <a:solidFill>
              <a:srgbClr val="969696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Line 104"/>
            <p:cNvSpPr>
              <a:spLocks noChangeShapeType="1"/>
            </p:cNvSpPr>
            <p:nvPr/>
          </p:nvSpPr>
          <p:spPr bwMode="auto">
            <a:xfrm>
              <a:off x="684213" y="2214563"/>
              <a:ext cx="575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auto">
            <a:xfrm>
              <a:off x="4994275" y="1643063"/>
              <a:ext cx="649288" cy="134937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마이페이지</a:t>
              </a:r>
              <a:endParaRPr kumimoji="0" lang="en-US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auto">
            <a:xfrm>
              <a:off x="5708650" y="1643063"/>
              <a:ext cx="649288" cy="134937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고객선테</a:t>
              </a:r>
              <a:endParaRPr kumimoji="0" lang="en-US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26" name="Rectangle 112"/>
            <p:cNvSpPr>
              <a:spLocks noChangeArrowheads="1"/>
            </p:cNvSpPr>
            <p:nvPr/>
          </p:nvSpPr>
          <p:spPr bwMode="auto">
            <a:xfrm>
              <a:off x="723900" y="1857375"/>
              <a:ext cx="1062038" cy="3571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800">
                  <a:latin typeface="Trebuchet MS" pitchFamily="34" charset="0"/>
                  <a:ea typeface="맑은 고딕" pitchFamily="50" charset="-127"/>
                </a:rPr>
                <a:t>WingTour  </a:t>
              </a:r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로고</a:t>
              </a:r>
              <a:endParaRPr kumimoji="0" lang="en-US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27" name="Rectangle 113"/>
            <p:cNvSpPr>
              <a:spLocks noChangeArrowheads="1"/>
            </p:cNvSpPr>
            <p:nvPr/>
          </p:nvSpPr>
          <p:spPr bwMode="auto">
            <a:xfrm>
              <a:off x="2500313" y="2500313"/>
              <a:ext cx="2786062" cy="1865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latin typeface="Trebuchet MS" pitchFamily="34" charset="0"/>
                  <a:ea typeface="맑은 고딕" pitchFamily="50" charset="-127"/>
                </a:rPr>
                <a:t>FLASH MOTION IMAGE </a:t>
              </a:r>
            </a:p>
          </p:txBody>
        </p:sp>
        <p:sp>
          <p:nvSpPr>
            <p:cNvPr id="128" name="Rectangle 114"/>
            <p:cNvSpPr>
              <a:spLocks noChangeArrowheads="1"/>
            </p:cNvSpPr>
            <p:nvPr/>
          </p:nvSpPr>
          <p:spPr bwMode="auto">
            <a:xfrm>
              <a:off x="715963" y="2214563"/>
              <a:ext cx="1712912" cy="107156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800">
                  <a:latin typeface="Trebuchet MS" pitchFamily="34" charset="0"/>
                  <a:ea typeface="맑은 고딕" pitchFamily="50" charset="-127"/>
                </a:rPr>
                <a:t>MEMBERS LOGIN</a:t>
              </a:r>
            </a:p>
          </p:txBody>
        </p:sp>
        <p:sp>
          <p:nvSpPr>
            <p:cNvPr id="129" name="Rectangle 115"/>
            <p:cNvSpPr>
              <a:spLocks noChangeArrowheads="1"/>
            </p:cNvSpPr>
            <p:nvPr/>
          </p:nvSpPr>
          <p:spPr bwMode="auto">
            <a:xfrm>
              <a:off x="712788" y="3286125"/>
              <a:ext cx="1716087" cy="171450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지도</a:t>
              </a:r>
              <a:endParaRPr kumimoji="0" lang="en-US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30" name="Rectangle 116"/>
            <p:cNvSpPr>
              <a:spLocks noChangeArrowheads="1"/>
            </p:cNvSpPr>
            <p:nvPr/>
          </p:nvSpPr>
          <p:spPr bwMode="auto">
            <a:xfrm>
              <a:off x="2500313" y="2468563"/>
              <a:ext cx="2786062" cy="188912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31" name="Rectangle 119"/>
            <p:cNvSpPr>
              <a:spLocks noChangeArrowheads="1"/>
            </p:cNvSpPr>
            <p:nvPr/>
          </p:nvSpPr>
          <p:spPr bwMode="auto">
            <a:xfrm>
              <a:off x="2928938" y="6069013"/>
              <a:ext cx="865187" cy="10636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800">
                  <a:latin typeface="Trebuchet MS" pitchFamily="34" charset="0"/>
                  <a:ea typeface="맑은 고딕" pitchFamily="50" charset="-127"/>
                </a:rPr>
                <a:t>COPY RIGHT</a:t>
              </a:r>
            </a:p>
          </p:txBody>
        </p:sp>
        <p:sp>
          <p:nvSpPr>
            <p:cNvPr id="132" name="Rectangle 121"/>
            <p:cNvSpPr>
              <a:spLocks noChangeArrowheads="1"/>
            </p:cNvSpPr>
            <p:nvPr/>
          </p:nvSpPr>
          <p:spPr bwMode="auto">
            <a:xfrm>
              <a:off x="857250" y="3000375"/>
              <a:ext cx="1439863" cy="14446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회원가입 </a:t>
              </a:r>
              <a:r>
                <a:rPr kumimoji="0" lang="en-US" altLang="ko-KR" sz="800">
                  <a:latin typeface="Trebuchet MS" pitchFamily="34" charset="0"/>
                  <a:ea typeface="맑은 고딕" pitchFamily="50" charset="-127"/>
                </a:rPr>
                <a:t>/</a:t>
              </a:r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아이디 패스찾기</a:t>
              </a:r>
            </a:p>
          </p:txBody>
        </p:sp>
        <p:sp>
          <p:nvSpPr>
            <p:cNvPr id="133" name="Rectangle 128"/>
            <p:cNvSpPr>
              <a:spLocks noChangeArrowheads="1"/>
            </p:cNvSpPr>
            <p:nvPr/>
          </p:nvSpPr>
          <p:spPr bwMode="auto">
            <a:xfrm>
              <a:off x="684213" y="1866900"/>
              <a:ext cx="5745162" cy="347663"/>
            </a:xfrm>
            <a:prstGeom prst="rect">
              <a:avLst/>
            </a:prstGeom>
            <a:noFill/>
            <a:ln w="25400" cap="rnd">
              <a:solidFill>
                <a:srgbClr val="8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Rectangle 130"/>
            <p:cNvSpPr>
              <a:spLocks noChangeArrowheads="1"/>
            </p:cNvSpPr>
            <p:nvPr/>
          </p:nvSpPr>
          <p:spPr bwMode="auto">
            <a:xfrm>
              <a:off x="676275" y="3286125"/>
              <a:ext cx="1752600" cy="2678113"/>
            </a:xfrm>
            <a:prstGeom prst="rect">
              <a:avLst/>
            </a:prstGeom>
            <a:noFill/>
            <a:ln w="25400" cap="rnd">
              <a:solidFill>
                <a:srgbClr val="8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Rectangle 131"/>
            <p:cNvSpPr>
              <a:spLocks noChangeArrowheads="1"/>
            </p:cNvSpPr>
            <p:nvPr/>
          </p:nvSpPr>
          <p:spPr bwMode="auto">
            <a:xfrm>
              <a:off x="2428875" y="2214563"/>
              <a:ext cx="4008438" cy="2143125"/>
            </a:xfrm>
            <a:prstGeom prst="rect">
              <a:avLst/>
            </a:prstGeom>
            <a:noFill/>
            <a:ln w="25400" cap="rnd">
              <a:solidFill>
                <a:srgbClr val="8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Rectangle 132"/>
            <p:cNvSpPr>
              <a:spLocks noChangeArrowheads="1"/>
            </p:cNvSpPr>
            <p:nvPr/>
          </p:nvSpPr>
          <p:spPr bwMode="auto">
            <a:xfrm>
              <a:off x="674688" y="5962650"/>
              <a:ext cx="5759450" cy="274638"/>
            </a:xfrm>
            <a:prstGeom prst="rect">
              <a:avLst/>
            </a:prstGeom>
            <a:noFill/>
            <a:ln w="25400" cap="rnd">
              <a:solidFill>
                <a:srgbClr val="8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Line 146"/>
            <p:cNvSpPr>
              <a:spLocks noChangeShapeType="1"/>
            </p:cNvSpPr>
            <p:nvPr/>
          </p:nvSpPr>
          <p:spPr bwMode="auto">
            <a:xfrm flipV="1">
              <a:off x="6443663" y="1628775"/>
              <a:ext cx="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Line 147"/>
            <p:cNvSpPr>
              <a:spLocks noChangeShapeType="1"/>
            </p:cNvSpPr>
            <p:nvPr/>
          </p:nvSpPr>
          <p:spPr bwMode="auto">
            <a:xfrm>
              <a:off x="684213" y="1628775"/>
              <a:ext cx="575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3619500" y="1498600"/>
              <a:ext cx="260350" cy="14446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800">
                  <a:latin typeface="Trebuchet MS" pitchFamily="34" charset="0"/>
                  <a:ea typeface="맑은 고딕" pitchFamily="50" charset="-127"/>
                </a:rPr>
                <a:t>900</a:t>
              </a:r>
            </a:p>
          </p:txBody>
        </p:sp>
        <p:sp>
          <p:nvSpPr>
            <p:cNvPr id="140" name="Rectangle 112"/>
            <p:cNvSpPr>
              <a:spLocks noChangeArrowheads="1"/>
            </p:cNvSpPr>
            <p:nvPr/>
          </p:nvSpPr>
          <p:spPr bwMode="auto">
            <a:xfrm>
              <a:off x="2724150" y="1857375"/>
              <a:ext cx="928688" cy="3571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여행 가기</a:t>
              </a:r>
              <a:endParaRPr kumimoji="0" lang="en-US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41" name="Rectangle 112"/>
            <p:cNvSpPr>
              <a:spLocks noChangeArrowheads="1"/>
            </p:cNvSpPr>
            <p:nvPr/>
          </p:nvSpPr>
          <p:spPr bwMode="auto">
            <a:xfrm>
              <a:off x="3652838" y="1857375"/>
              <a:ext cx="928687" cy="3571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함께 가기</a:t>
              </a:r>
              <a:endParaRPr kumimoji="0" lang="en-US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auto">
            <a:xfrm>
              <a:off x="4581525" y="1857375"/>
              <a:ext cx="928688" cy="3571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추천 하기</a:t>
              </a:r>
              <a:endParaRPr kumimoji="0" lang="en-US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auto">
            <a:xfrm>
              <a:off x="5510213" y="1857375"/>
              <a:ext cx="928687" cy="3571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윙 클럽</a:t>
              </a:r>
              <a:endParaRPr kumimoji="0" lang="en-US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44" name="Rectangle 112"/>
            <p:cNvSpPr>
              <a:spLocks noChangeArrowheads="1"/>
            </p:cNvSpPr>
            <p:nvPr/>
          </p:nvSpPr>
          <p:spPr bwMode="auto">
            <a:xfrm>
              <a:off x="1803400" y="1857375"/>
              <a:ext cx="919163" cy="3571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800">
                  <a:latin typeface="Trebuchet MS" pitchFamily="34" charset="0"/>
                  <a:ea typeface="맑은 고딕" pitchFamily="50" charset="-127"/>
                </a:rPr>
                <a:t>WingTour  </a:t>
              </a:r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소개</a:t>
              </a:r>
              <a:endParaRPr kumimoji="0" lang="en-US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auto">
            <a:xfrm>
              <a:off x="3571875" y="1643063"/>
              <a:ext cx="649288" cy="134937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로그인</a:t>
              </a:r>
              <a:endParaRPr kumimoji="0" lang="en-US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46" name="Rectangle 109"/>
            <p:cNvSpPr>
              <a:spLocks noChangeArrowheads="1"/>
            </p:cNvSpPr>
            <p:nvPr/>
          </p:nvSpPr>
          <p:spPr bwMode="auto">
            <a:xfrm>
              <a:off x="4286250" y="1643063"/>
              <a:ext cx="649288" cy="134937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회원가입</a:t>
              </a:r>
              <a:endParaRPr kumimoji="0" lang="en-US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47" name="Rectangle 129"/>
            <p:cNvSpPr>
              <a:spLocks noChangeArrowheads="1"/>
            </p:cNvSpPr>
            <p:nvPr/>
          </p:nvSpPr>
          <p:spPr bwMode="auto">
            <a:xfrm>
              <a:off x="682625" y="2214563"/>
              <a:ext cx="1746250" cy="1071562"/>
            </a:xfrm>
            <a:prstGeom prst="rect">
              <a:avLst/>
            </a:prstGeom>
            <a:noFill/>
            <a:ln w="25400" cap="rnd">
              <a:solidFill>
                <a:srgbClr val="8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Rectangle 131"/>
            <p:cNvSpPr>
              <a:spLocks noChangeArrowheads="1"/>
            </p:cNvSpPr>
            <p:nvPr/>
          </p:nvSpPr>
          <p:spPr bwMode="auto">
            <a:xfrm>
              <a:off x="2428875" y="4357688"/>
              <a:ext cx="4000500" cy="1606550"/>
            </a:xfrm>
            <a:prstGeom prst="rect">
              <a:avLst/>
            </a:prstGeom>
            <a:noFill/>
            <a:ln w="25400" cap="rnd">
              <a:solidFill>
                <a:srgbClr val="80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Rectangle 116"/>
            <p:cNvSpPr>
              <a:spLocks noChangeArrowheads="1"/>
            </p:cNvSpPr>
            <p:nvPr/>
          </p:nvSpPr>
          <p:spPr bwMode="auto">
            <a:xfrm>
              <a:off x="2928938" y="4643438"/>
              <a:ext cx="1000125" cy="100012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50" name="Rectangle 116"/>
            <p:cNvSpPr>
              <a:spLocks noChangeArrowheads="1"/>
            </p:cNvSpPr>
            <p:nvPr/>
          </p:nvSpPr>
          <p:spPr bwMode="auto">
            <a:xfrm>
              <a:off x="4000500" y="4643438"/>
              <a:ext cx="1000125" cy="100012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51" name="Rectangle 116"/>
            <p:cNvSpPr>
              <a:spLocks noChangeArrowheads="1"/>
            </p:cNvSpPr>
            <p:nvPr/>
          </p:nvSpPr>
          <p:spPr bwMode="auto">
            <a:xfrm>
              <a:off x="5072063" y="4643438"/>
              <a:ext cx="1000125" cy="100012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52" name="Rectangle 113"/>
            <p:cNvSpPr>
              <a:spLocks noChangeArrowheads="1"/>
            </p:cNvSpPr>
            <p:nvPr/>
          </p:nvSpPr>
          <p:spPr bwMode="auto">
            <a:xfrm>
              <a:off x="6072188" y="4929188"/>
              <a:ext cx="285750" cy="35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latin typeface="Trebuchet MS" pitchFamily="34" charset="0"/>
                  <a:ea typeface="맑은 고딕" pitchFamily="50" charset="-127"/>
                </a:rPr>
                <a:t>&gt;&gt;</a:t>
              </a:r>
            </a:p>
          </p:txBody>
        </p:sp>
        <p:sp>
          <p:nvSpPr>
            <p:cNvPr id="153" name="Rectangle 113"/>
            <p:cNvSpPr>
              <a:spLocks noChangeArrowheads="1"/>
            </p:cNvSpPr>
            <p:nvPr/>
          </p:nvSpPr>
          <p:spPr bwMode="auto">
            <a:xfrm>
              <a:off x="2643188" y="4929188"/>
              <a:ext cx="285750" cy="35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latin typeface="Trebuchet MS" pitchFamily="34" charset="0"/>
                  <a:ea typeface="맑은 고딕" pitchFamily="50" charset="-127"/>
                </a:rPr>
                <a:t>&lt;&lt;</a:t>
              </a:r>
            </a:p>
          </p:txBody>
        </p:sp>
        <p:sp>
          <p:nvSpPr>
            <p:cNvPr id="154" name="Line 87"/>
            <p:cNvSpPr>
              <a:spLocks noChangeShapeType="1"/>
            </p:cNvSpPr>
            <p:nvPr/>
          </p:nvSpPr>
          <p:spPr bwMode="auto">
            <a:xfrm>
              <a:off x="6499225" y="1857375"/>
              <a:ext cx="730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Line 94"/>
            <p:cNvSpPr>
              <a:spLocks noChangeShapeType="1"/>
            </p:cNvSpPr>
            <p:nvPr/>
          </p:nvSpPr>
          <p:spPr bwMode="auto">
            <a:xfrm>
              <a:off x="6572250" y="1643063"/>
              <a:ext cx="0" cy="214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Rectangle 95"/>
            <p:cNvSpPr>
              <a:spLocks noChangeArrowheads="1"/>
            </p:cNvSpPr>
            <p:nvPr/>
          </p:nvSpPr>
          <p:spPr bwMode="auto">
            <a:xfrm>
              <a:off x="6604000" y="1968500"/>
              <a:ext cx="260350" cy="144463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800">
                  <a:latin typeface="Trebuchet MS" pitchFamily="34" charset="0"/>
                  <a:ea typeface="맑은 고딕" pitchFamily="50" charset="-127"/>
                </a:rPr>
                <a:t>50</a:t>
              </a:r>
            </a:p>
          </p:txBody>
        </p:sp>
        <p:sp>
          <p:nvSpPr>
            <p:cNvPr id="157" name="Line 86"/>
            <p:cNvSpPr>
              <a:spLocks noChangeShapeType="1"/>
            </p:cNvSpPr>
            <p:nvPr/>
          </p:nvSpPr>
          <p:spPr bwMode="auto">
            <a:xfrm>
              <a:off x="500063" y="1635125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Line 86"/>
            <p:cNvSpPr>
              <a:spLocks noChangeShapeType="1"/>
            </p:cNvSpPr>
            <p:nvPr/>
          </p:nvSpPr>
          <p:spPr bwMode="auto">
            <a:xfrm>
              <a:off x="500063" y="6238875"/>
              <a:ext cx="1444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Line 91"/>
            <p:cNvSpPr>
              <a:spLocks noChangeShapeType="1"/>
            </p:cNvSpPr>
            <p:nvPr/>
          </p:nvSpPr>
          <p:spPr bwMode="auto">
            <a:xfrm>
              <a:off x="500063" y="1643063"/>
              <a:ext cx="0" cy="457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Rectangle 93"/>
            <p:cNvSpPr>
              <a:spLocks noChangeArrowheads="1"/>
            </p:cNvSpPr>
            <p:nvPr/>
          </p:nvSpPr>
          <p:spPr bwMode="auto">
            <a:xfrm>
              <a:off x="285750" y="3427413"/>
              <a:ext cx="260350" cy="14446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800">
                  <a:latin typeface="Trebuchet MS" pitchFamily="34" charset="0"/>
                  <a:ea typeface="맑은 고딕" pitchFamily="50" charset="-127"/>
                </a:rPr>
                <a:t>700</a:t>
              </a:r>
            </a:p>
          </p:txBody>
        </p:sp>
        <p:sp>
          <p:nvSpPr>
            <p:cNvPr id="161" name="Rectangle 113"/>
            <p:cNvSpPr>
              <a:spLocks noChangeArrowheads="1"/>
            </p:cNvSpPr>
            <p:nvPr/>
          </p:nvSpPr>
          <p:spPr bwMode="auto">
            <a:xfrm>
              <a:off x="4191000" y="4929188"/>
              <a:ext cx="642938" cy="35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latin typeface="Trebuchet MS" pitchFamily="34" charset="0"/>
                  <a:ea typeface="맑은 고딕" pitchFamily="50" charset="-127"/>
                </a:rPr>
                <a:t>IMAGE</a:t>
              </a:r>
            </a:p>
          </p:txBody>
        </p:sp>
        <p:sp>
          <p:nvSpPr>
            <p:cNvPr id="162" name="Rectangle 112"/>
            <p:cNvSpPr>
              <a:spLocks noChangeArrowheads="1"/>
            </p:cNvSpPr>
            <p:nvPr/>
          </p:nvSpPr>
          <p:spPr bwMode="auto">
            <a:xfrm>
              <a:off x="2500313" y="2230438"/>
              <a:ext cx="536575" cy="21431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통합 검색</a:t>
              </a:r>
              <a:endParaRPr kumimoji="0" lang="en-US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63" name="Rectangle 112"/>
            <p:cNvSpPr>
              <a:spLocks noChangeArrowheads="1"/>
            </p:cNvSpPr>
            <p:nvPr/>
          </p:nvSpPr>
          <p:spPr bwMode="auto">
            <a:xfrm>
              <a:off x="3036888" y="2230438"/>
              <a:ext cx="1820862" cy="21431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검색내용</a:t>
              </a:r>
              <a:endParaRPr kumimoji="0" lang="en-US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64" name="Rectangle 112"/>
            <p:cNvSpPr>
              <a:spLocks noChangeArrowheads="1"/>
            </p:cNvSpPr>
            <p:nvPr/>
          </p:nvSpPr>
          <p:spPr bwMode="auto">
            <a:xfrm>
              <a:off x="4857750" y="2230438"/>
              <a:ext cx="428625" cy="21431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검색</a:t>
              </a:r>
              <a:endParaRPr kumimoji="0" lang="en-US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65" name="Rectangle 116"/>
            <p:cNvSpPr>
              <a:spLocks noChangeArrowheads="1"/>
            </p:cNvSpPr>
            <p:nvPr/>
          </p:nvSpPr>
          <p:spPr bwMode="auto">
            <a:xfrm>
              <a:off x="5327650" y="2230438"/>
              <a:ext cx="1101725" cy="1055687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인기 여행지</a:t>
              </a:r>
              <a:endParaRPr kumimoji="0" lang="ko-KR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66" name="Rectangle 116"/>
            <p:cNvSpPr>
              <a:spLocks noChangeArrowheads="1"/>
            </p:cNvSpPr>
            <p:nvPr/>
          </p:nvSpPr>
          <p:spPr bwMode="auto">
            <a:xfrm>
              <a:off x="5327650" y="3286125"/>
              <a:ext cx="1101725" cy="10556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공지사항</a:t>
              </a:r>
              <a:endParaRPr kumimoji="0" lang="ko-KR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67" name="Rectangle 113"/>
            <p:cNvSpPr>
              <a:spLocks noChangeArrowheads="1"/>
            </p:cNvSpPr>
            <p:nvPr/>
          </p:nvSpPr>
          <p:spPr bwMode="auto">
            <a:xfrm>
              <a:off x="5286375" y="4929188"/>
              <a:ext cx="642938" cy="35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latin typeface="Trebuchet MS" pitchFamily="34" charset="0"/>
                  <a:ea typeface="맑은 고딕" pitchFamily="50" charset="-127"/>
                </a:rPr>
                <a:t>IMAGE</a:t>
              </a:r>
            </a:p>
          </p:txBody>
        </p:sp>
        <p:sp>
          <p:nvSpPr>
            <p:cNvPr id="168" name="Rectangle 113"/>
            <p:cNvSpPr>
              <a:spLocks noChangeArrowheads="1"/>
            </p:cNvSpPr>
            <p:nvPr/>
          </p:nvSpPr>
          <p:spPr bwMode="auto">
            <a:xfrm>
              <a:off x="3071813" y="4929188"/>
              <a:ext cx="642937" cy="35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latin typeface="Trebuchet MS" pitchFamily="34" charset="0"/>
                  <a:ea typeface="맑은 고딕" pitchFamily="50" charset="-127"/>
                </a:rPr>
                <a:t>IMAGE</a:t>
              </a:r>
            </a:p>
          </p:txBody>
        </p:sp>
        <p:sp>
          <p:nvSpPr>
            <p:cNvPr id="169" name="Rectangle 109"/>
            <p:cNvSpPr>
              <a:spLocks noChangeArrowheads="1"/>
            </p:cNvSpPr>
            <p:nvPr/>
          </p:nvSpPr>
          <p:spPr bwMode="auto">
            <a:xfrm>
              <a:off x="714375" y="1666875"/>
              <a:ext cx="1000125" cy="14287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날씨</a:t>
              </a:r>
              <a:endParaRPr kumimoji="0" lang="en-US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70" name="Rectangle 116"/>
            <p:cNvSpPr>
              <a:spLocks noChangeArrowheads="1"/>
            </p:cNvSpPr>
            <p:nvPr/>
          </p:nvSpPr>
          <p:spPr bwMode="auto">
            <a:xfrm>
              <a:off x="714375" y="5000625"/>
              <a:ext cx="1714500" cy="9286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ko-KR" altLang="en-US" sz="800">
                  <a:latin typeface="Trebuchet MS" pitchFamily="34" charset="0"/>
                  <a:ea typeface="맑은 고딕" pitchFamily="50" charset="-127"/>
                </a:rPr>
                <a:t>광고</a:t>
              </a:r>
              <a:endParaRPr kumimoji="0" lang="ko-KR" altLang="ko-KR" sz="800">
                <a:latin typeface="Trebuchet MS" pitchFamily="34" charset="0"/>
                <a:ea typeface="맑은 고딕" pitchFamily="50" charset="-127"/>
              </a:endParaRPr>
            </a:p>
          </p:txBody>
        </p:sp>
        <p:sp>
          <p:nvSpPr>
            <p:cNvPr id="171" name="Rectangle 136"/>
            <p:cNvSpPr>
              <a:spLocks noChangeArrowheads="1"/>
            </p:cNvSpPr>
            <p:nvPr/>
          </p:nvSpPr>
          <p:spPr bwMode="auto">
            <a:xfrm>
              <a:off x="3656032" y="1862113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Text Box 143"/>
            <p:cNvSpPr txBox="1">
              <a:spLocks noChangeArrowheads="1"/>
            </p:cNvSpPr>
            <p:nvPr/>
          </p:nvSpPr>
          <p:spPr bwMode="auto">
            <a:xfrm>
              <a:off x="3587770" y="1825560"/>
              <a:ext cx="431800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I</a:t>
              </a:r>
            </a:p>
          </p:txBody>
        </p:sp>
        <p:sp>
          <p:nvSpPr>
            <p:cNvPr id="173" name="Rectangle 136"/>
            <p:cNvSpPr>
              <a:spLocks noChangeArrowheads="1"/>
            </p:cNvSpPr>
            <p:nvPr/>
          </p:nvSpPr>
          <p:spPr bwMode="auto">
            <a:xfrm>
              <a:off x="1806595" y="1876442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" name="Text Box 143"/>
            <p:cNvSpPr txBox="1">
              <a:spLocks noChangeArrowheads="1"/>
            </p:cNvSpPr>
            <p:nvPr/>
          </p:nvSpPr>
          <p:spPr bwMode="auto">
            <a:xfrm>
              <a:off x="1738333" y="1839889"/>
              <a:ext cx="431800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G</a:t>
              </a:r>
            </a:p>
          </p:txBody>
        </p:sp>
        <p:sp>
          <p:nvSpPr>
            <p:cNvPr id="175" name="Rectangle 136"/>
            <p:cNvSpPr>
              <a:spLocks noChangeArrowheads="1"/>
            </p:cNvSpPr>
            <p:nvPr/>
          </p:nvSpPr>
          <p:spPr bwMode="auto">
            <a:xfrm>
              <a:off x="711172" y="1671652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Text Box 143"/>
            <p:cNvSpPr txBox="1">
              <a:spLocks noChangeArrowheads="1"/>
            </p:cNvSpPr>
            <p:nvPr/>
          </p:nvSpPr>
          <p:spPr bwMode="auto">
            <a:xfrm>
              <a:off x="642910" y="1635099"/>
              <a:ext cx="431800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A</a:t>
              </a:r>
            </a:p>
          </p:txBody>
        </p:sp>
        <p:sp>
          <p:nvSpPr>
            <p:cNvPr id="177" name="Rectangle 136"/>
            <p:cNvSpPr>
              <a:spLocks noChangeArrowheads="1"/>
            </p:cNvSpPr>
            <p:nvPr/>
          </p:nvSpPr>
          <p:spPr bwMode="auto">
            <a:xfrm>
              <a:off x="3565520" y="1630324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Text Box 143"/>
            <p:cNvSpPr txBox="1">
              <a:spLocks noChangeArrowheads="1"/>
            </p:cNvSpPr>
            <p:nvPr/>
          </p:nvSpPr>
          <p:spPr bwMode="auto">
            <a:xfrm>
              <a:off x="3497258" y="1593771"/>
              <a:ext cx="431800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B</a:t>
              </a:r>
            </a:p>
          </p:txBody>
        </p:sp>
        <p:sp>
          <p:nvSpPr>
            <p:cNvPr id="179" name="Rectangle 136"/>
            <p:cNvSpPr>
              <a:spLocks noChangeArrowheads="1"/>
            </p:cNvSpPr>
            <p:nvPr/>
          </p:nvSpPr>
          <p:spPr bwMode="auto">
            <a:xfrm>
              <a:off x="4259340" y="1632018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0" name="Text Box 143"/>
            <p:cNvSpPr txBox="1">
              <a:spLocks noChangeArrowheads="1"/>
            </p:cNvSpPr>
            <p:nvPr/>
          </p:nvSpPr>
          <p:spPr bwMode="auto">
            <a:xfrm>
              <a:off x="4191078" y="1595465"/>
              <a:ext cx="431800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C</a:t>
              </a:r>
            </a:p>
          </p:txBody>
        </p:sp>
        <p:sp>
          <p:nvSpPr>
            <p:cNvPr id="181" name="Rectangle 136"/>
            <p:cNvSpPr>
              <a:spLocks noChangeArrowheads="1"/>
            </p:cNvSpPr>
            <p:nvPr/>
          </p:nvSpPr>
          <p:spPr bwMode="auto">
            <a:xfrm>
              <a:off x="4922842" y="1646226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Text Box 143"/>
            <p:cNvSpPr txBox="1">
              <a:spLocks noChangeArrowheads="1"/>
            </p:cNvSpPr>
            <p:nvPr/>
          </p:nvSpPr>
          <p:spPr bwMode="auto">
            <a:xfrm>
              <a:off x="4854580" y="1615764"/>
              <a:ext cx="431800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D</a:t>
              </a:r>
            </a:p>
          </p:txBody>
        </p:sp>
        <p:sp>
          <p:nvSpPr>
            <p:cNvPr id="183" name="Rectangle 136"/>
            <p:cNvSpPr>
              <a:spLocks noChangeArrowheads="1"/>
            </p:cNvSpPr>
            <p:nvPr/>
          </p:nvSpPr>
          <p:spPr bwMode="auto">
            <a:xfrm>
              <a:off x="5669026" y="1638275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4" name="Text Box 143"/>
            <p:cNvSpPr txBox="1">
              <a:spLocks noChangeArrowheads="1"/>
            </p:cNvSpPr>
            <p:nvPr/>
          </p:nvSpPr>
          <p:spPr bwMode="auto">
            <a:xfrm>
              <a:off x="5600764" y="1601722"/>
              <a:ext cx="431800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E</a:t>
              </a:r>
            </a:p>
          </p:txBody>
        </p:sp>
        <p:sp>
          <p:nvSpPr>
            <p:cNvPr id="185" name="Rectangle 136"/>
            <p:cNvSpPr>
              <a:spLocks noChangeArrowheads="1"/>
            </p:cNvSpPr>
            <p:nvPr/>
          </p:nvSpPr>
          <p:spPr bwMode="auto">
            <a:xfrm>
              <a:off x="714348" y="1870064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Text Box 143"/>
            <p:cNvSpPr txBox="1">
              <a:spLocks noChangeArrowheads="1"/>
            </p:cNvSpPr>
            <p:nvPr/>
          </p:nvSpPr>
          <p:spPr bwMode="auto">
            <a:xfrm>
              <a:off x="658812" y="1833511"/>
              <a:ext cx="431800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F</a:t>
              </a:r>
            </a:p>
          </p:txBody>
        </p:sp>
        <p:sp>
          <p:nvSpPr>
            <p:cNvPr id="187" name="Rectangle 136"/>
            <p:cNvSpPr>
              <a:spLocks noChangeArrowheads="1"/>
            </p:cNvSpPr>
            <p:nvPr/>
          </p:nvSpPr>
          <p:spPr bwMode="auto">
            <a:xfrm>
              <a:off x="2724045" y="1868491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8" name="Text Box 143"/>
            <p:cNvSpPr txBox="1">
              <a:spLocks noChangeArrowheads="1"/>
            </p:cNvSpPr>
            <p:nvPr/>
          </p:nvSpPr>
          <p:spPr bwMode="auto">
            <a:xfrm>
              <a:off x="2655783" y="1831938"/>
              <a:ext cx="431800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H</a:t>
              </a:r>
            </a:p>
          </p:txBody>
        </p:sp>
        <p:sp>
          <p:nvSpPr>
            <p:cNvPr id="189" name="Rectangle 136"/>
            <p:cNvSpPr>
              <a:spLocks noChangeArrowheads="1"/>
            </p:cNvSpPr>
            <p:nvPr/>
          </p:nvSpPr>
          <p:spPr bwMode="auto">
            <a:xfrm>
              <a:off x="4584726" y="1870064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Text Box 143"/>
            <p:cNvSpPr txBox="1">
              <a:spLocks noChangeArrowheads="1"/>
            </p:cNvSpPr>
            <p:nvPr/>
          </p:nvSpPr>
          <p:spPr bwMode="auto">
            <a:xfrm>
              <a:off x="4516464" y="1833511"/>
              <a:ext cx="431800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J</a:t>
              </a:r>
            </a:p>
          </p:txBody>
        </p:sp>
        <p:sp>
          <p:nvSpPr>
            <p:cNvPr id="191" name="Rectangle 136"/>
            <p:cNvSpPr>
              <a:spLocks noChangeArrowheads="1"/>
            </p:cNvSpPr>
            <p:nvPr/>
          </p:nvSpPr>
          <p:spPr bwMode="auto">
            <a:xfrm>
              <a:off x="5513420" y="1862234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2" name="Text Box 143"/>
            <p:cNvSpPr txBox="1">
              <a:spLocks noChangeArrowheads="1"/>
            </p:cNvSpPr>
            <p:nvPr/>
          </p:nvSpPr>
          <p:spPr bwMode="auto">
            <a:xfrm>
              <a:off x="5445158" y="1825681"/>
              <a:ext cx="431800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K</a:t>
              </a:r>
            </a:p>
          </p:txBody>
        </p:sp>
        <p:sp>
          <p:nvSpPr>
            <p:cNvPr id="193" name="Rectangle 136"/>
            <p:cNvSpPr>
              <a:spLocks noChangeArrowheads="1"/>
            </p:cNvSpPr>
            <p:nvPr/>
          </p:nvSpPr>
          <p:spPr bwMode="auto">
            <a:xfrm>
              <a:off x="711172" y="2241583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4" name="Text Box 143"/>
            <p:cNvSpPr txBox="1">
              <a:spLocks noChangeArrowheads="1"/>
            </p:cNvSpPr>
            <p:nvPr/>
          </p:nvSpPr>
          <p:spPr bwMode="auto">
            <a:xfrm>
              <a:off x="642910" y="2205030"/>
              <a:ext cx="431800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L</a:t>
              </a:r>
            </a:p>
          </p:txBody>
        </p:sp>
        <p:sp>
          <p:nvSpPr>
            <p:cNvPr id="195" name="Rectangle 136"/>
            <p:cNvSpPr>
              <a:spLocks noChangeArrowheads="1"/>
            </p:cNvSpPr>
            <p:nvPr/>
          </p:nvSpPr>
          <p:spPr bwMode="auto">
            <a:xfrm>
              <a:off x="2412959" y="2251107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6" name="Text Box 143"/>
            <p:cNvSpPr txBox="1">
              <a:spLocks noChangeArrowheads="1"/>
            </p:cNvSpPr>
            <p:nvPr/>
          </p:nvSpPr>
          <p:spPr bwMode="auto">
            <a:xfrm>
              <a:off x="2330397" y="2214554"/>
              <a:ext cx="431800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M</a:t>
              </a:r>
            </a:p>
          </p:txBody>
        </p:sp>
        <p:sp>
          <p:nvSpPr>
            <p:cNvPr id="197" name="Rectangle 136"/>
            <p:cNvSpPr>
              <a:spLocks noChangeArrowheads="1"/>
            </p:cNvSpPr>
            <p:nvPr/>
          </p:nvSpPr>
          <p:spPr bwMode="auto">
            <a:xfrm>
              <a:off x="2493950" y="2465421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Text Box 143"/>
            <p:cNvSpPr txBox="1">
              <a:spLocks noChangeArrowheads="1"/>
            </p:cNvSpPr>
            <p:nvPr/>
          </p:nvSpPr>
          <p:spPr bwMode="auto">
            <a:xfrm>
              <a:off x="2425688" y="2428868"/>
              <a:ext cx="431800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N</a:t>
              </a:r>
            </a:p>
          </p:txBody>
        </p:sp>
        <p:sp>
          <p:nvSpPr>
            <p:cNvPr id="199" name="Rectangle 136"/>
            <p:cNvSpPr>
              <a:spLocks noChangeArrowheads="1"/>
            </p:cNvSpPr>
            <p:nvPr/>
          </p:nvSpPr>
          <p:spPr bwMode="auto">
            <a:xfrm>
              <a:off x="5330910" y="2241704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0" name="Text Box 143"/>
            <p:cNvSpPr txBox="1">
              <a:spLocks noChangeArrowheads="1"/>
            </p:cNvSpPr>
            <p:nvPr/>
          </p:nvSpPr>
          <p:spPr bwMode="auto">
            <a:xfrm>
              <a:off x="5262648" y="2205151"/>
              <a:ext cx="431800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O</a:t>
              </a:r>
            </a:p>
          </p:txBody>
        </p:sp>
        <p:sp>
          <p:nvSpPr>
            <p:cNvPr id="201" name="Rectangle 136"/>
            <p:cNvSpPr>
              <a:spLocks noChangeArrowheads="1"/>
            </p:cNvSpPr>
            <p:nvPr/>
          </p:nvSpPr>
          <p:spPr bwMode="auto">
            <a:xfrm>
              <a:off x="5335568" y="3289300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2" name="Text Box 143"/>
            <p:cNvSpPr txBox="1">
              <a:spLocks noChangeArrowheads="1"/>
            </p:cNvSpPr>
            <p:nvPr/>
          </p:nvSpPr>
          <p:spPr bwMode="auto">
            <a:xfrm>
              <a:off x="5267306" y="3252747"/>
              <a:ext cx="431800" cy="223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P</a:t>
              </a:r>
            </a:p>
          </p:txBody>
        </p:sp>
        <p:sp>
          <p:nvSpPr>
            <p:cNvPr id="203" name="Rectangle 136"/>
            <p:cNvSpPr>
              <a:spLocks noChangeArrowheads="1"/>
            </p:cNvSpPr>
            <p:nvPr/>
          </p:nvSpPr>
          <p:spPr bwMode="auto">
            <a:xfrm>
              <a:off x="715951" y="3289300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4" name="Text Box 143"/>
            <p:cNvSpPr txBox="1">
              <a:spLocks noChangeArrowheads="1"/>
            </p:cNvSpPr>
            <p:nvPr/>
          </p:nvSpPr>
          <p:spPr bwMode="auto">
            <a:xfrm>
              <a:off x="647689" y="3252747"/>
              <a:ext cx="431800" cy="213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Q</a:t>
              </a:r>
            </a:p>
          </p:txBody>
        </p:sp>
        <p:sp>
          <p:nvSpPr>
            <p:cNvPr id="207" name="Rectangle 136"/>
            <p:cNvSpPr>
              <a:spLocks noChangeArrowheads="1"/>
            </p:cNvSpPr>
            <p:nvPr/>
          </p:nvSpPr>
          <p:spPr bwMode="auto">
            <a:xfrm>
              <a:off x="2425684" y="4368821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8" name="Text Box 143"/>
            <p:cNvSpPr txBox="1">
              <a:spLocks noChangeArrowheads="1"/>
            </p:cNvSpPr>
            <p:nvPr/>
          </p:nvSpPr>
          <p:spPr bwMode="auto">
            <a:xfrm>
              <a:off x="2357422" y="4332268"/>
              <a:ext cx="431800" cy="213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lang="en-US" altLang="ko-KR" sz="8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R</a:t>
              </a:r>
              <a:endParaRPr kumimoji="0" lang="en-US" altLang="ko-KR" sz="800" b="1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09" name="Rectangle 136"/>
            <p:cNvSpPr>
              <a:spLocks noChangeArrowheads="1"/>
            </p:cNvSpPr>
            <p:nvPr/>
          </p:nvSpPr>
          <p:spPr bwMode="auto">
            <a:xfrm>
              <a:off x="679368" y="5965883"/>
              <a:ext cx="142875" cy="142875"/>
            </a:xfrm>
            <a:prstGeom prst="rect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0" name="Text Box 143"/>
            <p:cNvSpPr txBox="1">
              <a:spLocks noChangeArrowheads="1"/>
            </p:cNvSpPr>
            <p:nvPr/>
          </p:nvSpPr>
          <p:spPr bwMode="auto">
            <a:xfrm>
              <a:off x="611106" y="5929330"/>
              <a:ext cx="431800" cy="213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0803" tIns="50402" rIns="100803" bIns="50402">
              <a:spAutoFit/>
            </a:bodyPr>
            <a:lstStyle/>
            <a:p>
              <a:pPr defTabSz="1008063"/>
              <a:r>
                <a:rPr kumimoji="0" lang="en-US" altLang="ko-KR" sz="800" b="1" dirty="0">
                  <a:solidFill>
                    <a:schemeClr val="bg1"/>
                  </a:solidFill>
                  <a:latin typeface="돋움" pitchFamily="50" charset="-127"/>
                  <a:ea typeface="돋움" pitchFamily="50" charset="-127"/>
                </a:rPr>
                <a:t>S</a:t>
              </a:r>
            </a:p>
          </p:txBody>
        </p:sp>
      </p:grpSp>
      <p:sp>
        <p:nvSpPr>
          <p:cNvPr id="214" name="Text Box 80"/>
          <p:cNvSpPr txBox="1">
            <a:spLocks noChangeArrowheads="1"/>
          </p:cNvSpPr>
          <p:nvPr/>
        </p:nvSpPr>
        <p:spPr bwMode="auto">
          <a:xfrm>
            <a:off x="1071538" y="903272"/>
            <a:ext cx="2643206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03" tIns="50402" rIns="100803" bIns="50402">
            <a:spAutoFit/>
          </a:bodyPr>
          <a:lstStyle/>
          <a:p>
            <a:pPr defTabSz="1008063"/>
            <a:r>
              <a:rPr lang="ko-KR" altLang="en-US" sz="1100" dirty="0" err="1">
                <a:latin typeface="돋움" pitchFamily="50" charset="-127"/>
                <a:ea typeface="돋움" pitchFamily="50" charset="-127"/>
              </a:rPr>
              <a:t>윙투어</a:t>
            </a:r>
            <a:r>
              <a:rPr lang="ko-KR" altLang="en-US" sz="1100" dirty="0">
                <a:latin typeface="돋움" pitchFamily="50" charset="-127"/>
                <a:ea typeface="돋움" pitchFamily="50" charset="-127"/>
              </a:rPr>
              <a:t> 메인 화면</a:t>
            </a:r>
            <a:endParaRPr kumimoji="0"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9" name="Text Box 80"/>
          <p:cNvSpPr txBox="1">
            <a:spLocks noChangeArrowheads="1"/>
          </p:cNvSpPr>
          <p:nvPr/>
        </p:nvSpPr>
        <p:spPr bwMode="auto">
          <a:xfrm>
            <a:off x="4572000" y="902696"/>
            <a:ext cx="2643206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03" tIns="50402" rIns="100803" bIns="50402">
            <a:spAutoFit/>
          </a:bodyPr>
          <a:lstStyle/>
          <a:p>
            <a:pPr defTabSz="1008063"/>
            <a:r>
              <a:rPr kumimoji="0" lang="en-US" altLang="ko-KR" sz="1100" dirty="0">
                <a:latin typeface="돋움" pitchFamily="50" charset="-127"/>
                <a:ea typeface="돋움" pitchFamily="50" charset="-127"/>
              </a:rPr>
              <a:t>/</a:t>
            </a:r>
            <a:r>
              <a:rPr kumimoji="0" lang="en-US" altLang="ko-KR" sz="1100" dirty="0" err="1">
                <a:latin typeface="돋움" pitchFamily="50" charset="-127"/>
                <a:ea typeface="돋움" pitchFamily="50" charset="-127"/>
              </a:rPr>
              <a:t>wingTour</a:t>
            </a:r>
            <a:r>
              <a:rPr kumimoji="0" lang="en-US" altLang="ko-KR" sz="1100" dirty="0">
                <a:latin typeface="돋움" pitchFamily="50" charset="-127"/>
                <a:ea typeface="돋움" pitchFamily="50" charset="-127"/>
              </a:rPr>
              <a:t>/wingTour.jsp</a:t>
            </a:r>
            <a:endParaRPr kumimoji="0"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1" name="Text Box 80"/>
          <p:cNvSpPr txBox="1">
            <a:spLocks noChangeArrowheads="1"/>
          </p:cNvSpPr>
          <p:nvPr/>
        </p:nvSpPr>
        <p:spPr bwMode="auto">
          <a:xfrm>
            <a:off x="1071538" y="1188448"/>
            <a:ext cx="2643206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03" tIns="50402" rIns="100803" bIns="50402">
            <a:spAutoFit/>
          </a:bodyPr>
          <a:lstStyle/>
          <a:p>
            <a:pPr defTabSz="1008063"/>
            <a:r>
              <a:rPr kumimoji="0" lang="en-US" altLang="ko-KR" sz="1100" dirty="0">
                <a:latin typeface="돋움" pitchFamily="50" charset="-127"/>
                <a:ea typeface="돋움" pitchFamily="50" charset="-127"/>
              </a:rPr>
              <a:t>/</a:t>
            </a:r>
            <a:r>
              <a:rPr kumimoji="0" lang="en-US" altLang="ko-KR" sz="1100" dirty="0" err="1">
                <a:latin typeface="돋움" pitchFamily="50" charset="-127"/>
                <a:ea typeface="돋움" pitchFamily="50" charset="-127"/>
              </a:rPr>
              <a:t>wingTour</a:t>
            </a:r>
            <a:r>
              <a:rPr kumimoji="0" lang="en-US" altLang="ko-KR" sz="1100" dirty="0">
                <a:latin typeface="돋움" pitchFamily="50" charset="-127"/>
                <a:ea typeface="돋움" pitchFamily="50" charset="-127"/>
              </a:rPr>
              <a:t>/</a:t>
            </a:r>
            <a:r>
              <a:rPr kumimoji="0" lang="en-US" altLang="ko-KR" sz="1100" dirty="0" err="1">
                <a:latin typeface="돋움" pitchFamily="50" charset="-127"/>
                <a:ea typeface="돋움" pitchFamily="50" charset="-127"/>
              </a:rPr>
              <a:t>wingTour.do</a:t>
            </a:r>
            <a:endParaRPr kumimoji="0"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2" name="Text Box 80"/>
          <p:cNvSpPr txBox="1">
            <a:spLocks noChangeArrowheads="1"/>
          </p:cNvSpPr>
          <p:nvPr/>
        </p:nvSpPr>
        <p:spPr bwMode="auto">
          <a:xfrm>
            <a:off x="4572000" y="1188448"/>
            <a:ext cx="2643206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03" tIns="50402" rIns="100803" bIns="50402">
            <a:spAutoFit/>
          </a:bodyPr>
          <a:lstStyle/>
          <a:p>
            <a:pPr defTabSz="1008063"/>
            <a:r>
              <a:rPr lang="ko-KR" altLang="en-US" sz="1100" dirty="0" err="1">
                <a:latin typeface="돋움" pitchFamily="50" charset="-127"/>
                <a:ea typeface="돋움" pitchFamily="50" charset="-127"/>
              </a:rPr>
              <a:t>윙투어</a:t>
            </a:r>
            <a:endParaRPr kumimoji="0"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2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3357586" cy="56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6" name="Text Box 80">
            <a:extLst>
              <a:ext uri="{FF2B5EF4-FFF2-40B4-BE49-F238E27FC236}">
                <a16:creationId xmlns:a16="http://schemas.microsoft.com/office/drawing/2014/main" id="{CC221C16-FD41-47CC-BC0F-3AEFDE541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512" y="187526"/>
            <a:ext cx="1501775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3" tIns="50402" rIns="100803" bIns="50402">
            <a:spAutoFit/>
          </a:bodyPr>
          <a:lstStyle/>
          <a:p>
            <a:pPr defTabSz="1008063"/>
            <a:r>
              <a:rPr kumimoji="0" lang="en-US" altLang="ko-KR" sz="1100" dirty="0">
                <a:ea typeface="돋움" pitchFamily="50" charset="-127"/>
              </a:rPr>
              <a:t>004-080528</a:t>
            </a:r>
            <a:endParaRPr kumimoji="0" lang="ko-KR" altLang="en-US" sz="1100" dirty="0">
              <a:ea typeface="돋움" pitchFamily="50" charset="-127"/>
            </a:endParaRPr>
          </a:p>
        </p:txBody>
      </p:sp>
      <p:sp>
        <p:nvSpPr>
          <p:cNvPr id="211" name="Text Box 80">
            <a:extLst>
              <a:ext uri="{FF2B5EF4-FFF2-40B4-BE49-F238E27FC236}">
                <a16:creationId xmlns:a16="http://schemas.microsoft.com/office/drawing/2014/main" id="{5E265173-A7EF-4DFE-8676-1192926EB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038" y="542472"/>
            <a:ext cx="1501775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3" tIns="50402" rIns="100803" bIns="50402">
            <a:spAutoFit/>
          </a:bodyPr>
          <a:lstStyle/>
          <a:p>
            <a:pPr defTabSz="1008063"/>
            <a:r>
              <a:rPr kumimoji="0" lang="en-US" altLang="ko-KR" sz="1100" dirty="0">
                <a:ea typeface="돋움" pitchFamily="50" charset="-127"/>
              </a:rPr>
              <a:t>2008</a:t>
            </a:r>
            <a:r>
              <a:rPr kumimoji="0" lang="ko-KR" altLang="en-US" sz="1100" dirty="0">
                <a:ea typeface="돋움" pitchFamily="50" charset="-127"/>
              </a:rPr>
              <a:t>년 </a:t>
            </a:r>
            <a:r>
              <a:rPr kumimoji="0" lang="en-US" altLang="ko-KR" sz="1100" dirty="0">
                <a:ea typeface="돋움" pitchFamily="50" charset="-127"/>
              </a:rPr>
              <a:t>5</a:t>
            </a:r>
            <a:r>
              <a:rPr kumimoji="0" lang="ko-KR" altLang="en-US" sz="1100" dirty="0">
                <a:ea typeface="돋움" pitchFamily="50" charset="-127"/>
              </a:rPr>
              <a:t>월 </a:t>
            </a:r>
            <a:r>
              <a:rPr kumimoji="0" lang="en-US" altLang="ko-KR" sz="1100" dirty="0">
                <a:ea typeface="돋움" pitchFamily="50" charset="-127"/>
              </a:rPr>
              <a:t>30</a:t>
            </a:r>
            <a:r>
              <a:rPr kumimoji="0" lang="ko-KR" altLang="en-US" sz="1100" dirty="0">
                <a:ea typeface="돋움" pitchFamily="50" charset="-127"/>
              </a:rPr>
              <a:t>일</a:t>
            </a:r>
          </a:p>
        </p:txBody>
      </p:sp>
      <p:sp>
        <p:nvSpPr>
          <p:cNvPr id="212" name="Text Box 80">
            <a:extLst>
              <a:ext uri="{FF2B5EF4-FFF2-40B4-BE49-F238E27FC236}">
                <a16:creationId xmlns:a16="http://schemas.microsoft.com/office/drawing/2014/main" id="{5FEFC948-1B94-4A8D-971E-FFE1D917E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214313"/>
            <a:ext cx="796925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3" tIns="50402" rIns="100803" bIns="50402">
            <a:spAutoFit/>
          </a:bodyPr>
          <a:lstStyle/>
          <a:p>
            <a:pPr defTabSz="1008063"/>
            <a:r>
              <a:rPr kumimoji="0" lang="ko-KR" altLang="en-US" sz="1100" dirty="0">
                <a:ea typeface="돋움" pitchFamily="50" charset="-127"/>
              </a:rPr>
              <a:t>김</a:t>
            </a:r>
            <a:r>
              <a:rPr lang="en-US" altLang="ko-KR" sz="1100" dirty="0">
                <a:ea typeface="돋움" pitchFamily="50" charset="-127"/>
              </a:rPr>
              <a:t> </a:t>
            </a:r>
            <a:r>
              <a:rPr lang="ko-KR" altLang="en-US" sz="1100" dirty="0">
                <a:ea typeface="돋움" pitchFamily="50" charset="-127"/>
              </a:rPr>
              <a:t>원 기</a:t>
            </a:r>
            <a:endParaRPr kumimoji="0" lang="ko-KR" altLang="en-US" sz="1100" dirty="0"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8"/>
          <p:cNvGrpSpPr/>
          <p:nvPr/>
        </p:nvGrpSpPr>
        <p:grpSpPr>
          <a:xfrm>
            <a:off x="214282" y="142852"/>
            <a:ext cx="8715436" cy="6573090"/>
            <a:chOff x="214282" y="142852"/>
            <a:chExt cx="8715436" cy="6573090"/>
          </a:xfrm>
        </p:grpSpPr>
        <p:sp>
          <p:nvSpPr>
            <p:cNvPr id="4" name="직사각형 3"/>
            <p:cNvSpPr/>
            <p:nvPr/>
          </p:nvSpPr>
          <p:spPr>
            <a:xfrm>
              <a:off x="214282" y="142852"/>
              <a:ext cx="8715436" cy="6572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/>
            <p:nvPr/>
          </p:nvCxnSpPr>
          <p:spPr>
            <a:xfrm rot="5400000">
              <a:off x="3072596" y="785794"/>
              <a:ext cx="1285090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5400000">
              <a:off x="3929058" y="785794"/>
              <a:ext cx="12858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714744" y="498454"/>
              <a:ext cx="521497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14282" y="857232"/>
              <a:ext cx="87154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14282" y="1142984"/>
              <a:ext cx="87154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14282" y="1428736"/>
              <a:ext cx="87154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786580" y="1142984"/>
              <a:ext cx="570710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>
              <a:off x="6072198" y="500042"/>
              <a:ext cx="7143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>
              <a:off x="6929454" y="500042"/>
              <a:ext cx="7143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5400000">
              <a:off x="3785388" y="4071942"/>
              <a:ext cx="52872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429388" y="1785926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80"/>
            <p:cNvSpPr txBox="1">
              <a:spLocks noChangeArrowheads="1"/>
            </p:cNvSpPr>
            <p:nvPr/>
          </p:nvSpPr>
          <p:spPr bwMode="auto">
            <a:xfrm>
              <a:off x="3714744" y="214290"/>
              <a:ext cx="857256" cy="24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ko-KR" altLang="en-US" sz="900" dirty="0">
                  <a:latin typeface="돋움" pitchFamily="50" charset="-127"/>
                  <a:ea typeface="돋움" pitchFamily="50" charset="-127"/>
                </a:rPr>
                <a:t>작성자</a:t>
              </a:r>
            </a:p>
          </p:txBody>
        </p:sp>
        <p:sp>
          <p:nvSpPr>
            <p:cNvPr id="19" name="Text Box 80"/>
            <p:cNvSpPr txBox="1">
              <a:spLocks noChangeArrowheads="1"/>
            </p:cNvSpPr>
            <p:nvPr/>
          </p:nvSpPr>
          <p:spPr bwMode="auto">
            <a:xfrm>
              <a:off x="3714744" y="545506"/>
              <a:ext cx="857256" cy="24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ko-KR" altLang="en-US" sz="900" dirty="0">
                  <a:latin typeface="돋움" pitchFamily="50" charset="-127"/>
                  <a:ea typeface="돋움" pitchFamily="50" charset="-127"/>
                </a:rPr>
                <a:t>승인자</a:t>
              </a:r>
            </a:p>
          </p:txBody>
        </p:sp>
        <p:sp>
          <p:nvSpPr>
            <p:cNvPr id="20" name="Text Box 80"/>
            <p:cNvSpPr txBox="1">
              <a:spLocks noChangeArrowheads="1"/>
            </p:cNvSpPr>
            <p:nvPr/>
          </p:nvSpPr>
          <p:spPr bwMode="auto">
            <a:xfrm>
              <a:off x="6429388" y="214290"/>
              <a:ext cx="857256" cy="24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ko-KR" altLang="en-US" sz="900" dirty="0">
                  <a:latin typeface="돋움" pitchFamily="50" charset="-127"/>
                  <a:ea typeface="돋움" pitchFamily="50" charset="-127"/>
                </a:rPr>
                <a:t>문서번호</a:t>
              </a:r>
            </a:p>
          </p:txBody>
        </p:sp>
        <p:sp>
          <p:nvSpPr>
            <p:cNvPr id="21" name="Text Box 80"/>
            <p:cNvSpPr txBox="1">
              <a:spLocks noChangeArrowheads="1"/>
            </p:cNvSpPr>
            <p:nvPr/>
          </p:nvSpPr>
          <p:spPr bwMode="auto">
            <a:xfrm>
              <a:off x="6429388" y="545506"/>
              <a:ext cx="857256" cy="24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ko-KR" altLang="en-US" sz="900" dirty="0">
                  <a:latin typeface="돋움" pitchFamily="50" charset="-127"/>
                  <a:ea typeface="돋움" pitchFamily="50" charset="-127"/>
                </a:rPr>
                <a:t>작성일</a:t>
              </a:r>
            </a:p>
          </p:txBody>
        </p:sp>
        <p:sp>
          <p:nvSpPr>
            <p:cNvPr id="22" name="Text Box 80"/>
            <p:cNvSpPr txBox="1">
              <a:spLocks noChangeArrowheads="1"/>
            </p:cNvSpPr>
            <p:nvPr/>
          </p:nvSpPr>
          <p:spPr bwMode="auto">
            <a:xfrm>
              <a:off x="3714744" y="902696"/>
              <a:ext cx="857256" cy="24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ko-KR" altLang="en-US" sz="900" dirty="0">
                  <a:latin typeface="돋움" pitchFamily="50" charset="-127"/>
                  <a:ea typeface="돋움" pitchFamily="50" charset="-127"/>
                </a:rPr>
                <a:t>파일명</a:t>
              </a:r>
            </a:p>
          </p:txBody>
        </p:sp>
        <p:sp>
          <p:nvSpPr>
            <p:cNvPr id="23" name="Text Box 80"/>
            <p:cNvSpPr txBox="1">
              <a:spLocks noChangeArrowheads="1"/>
            </p:cNvSpPr>
            <p:nvPr/>
          </p:nvSpPr>
          <p:spPr bwMode="auto">
            <a:xfrm>
              <a:off x="214282" y="902696"/>
              <a:ext cx="857256" cy="24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ko-KR" altLang="en-US" sz="900" dirty="0">
                  <a:latin typeface="돋움" pitchFamily="50" charset="-127"/>
                  <a:ea typeface="돋움" pitchFamily="50" charset="-127"/>
                </a:rPr>
                <a:t>화면주제</a:t>
              </a:r>
            </a:p>
          </p:txBody>
        </p:sp>
        <p:sp>
          <p:nvSpPr>
            <p:cNvPr id="24" name="Text Box 80"/>
            <p:cNvSpPr txBox="1">
              <a:spLocks noChangeArrowheads="1"/>
            </p:cNvSpPr>
            <p:nvPr/>
          </p:nvSpPr>
          <p:spPr bwMode="auto">
            <a:xfrm>
              <a:off x="214282" y="1188448"/>
              <a:ext cx="857256" cy="24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en-US" altLang="ko-KR" sz="900" dirty="0">
                  <a:latin typeface="돋움" pitchFamily="50" charset="-127"/>
                  <a:ea typeface="돋움" pitchFamily="50" charset="-127"/>
                </a:rPr>
                <a:t>PATH</a:t>
              </a:r>
              <a:endParaRPr lang="ko-KR" altLang="en-US" sz="9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3671014" y="1188448"/>
              <a:ext cx="928694" cy="24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en-US" altLang="ko-KR" sz="900" dirty="0">
                  <a:latin typeface="돋움" pitchFamily="50" charset="-127"/>
                  <a:ea typeface="돋움" pitchFamily="50" charset="-127"/>
                </a:rPr>
                <a:t>NAVIGATION</a:t>
              </a:r>
              <a:endParaRPr lang="ko-KR" altLang="en-US" sz="900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26" name="Text Box 80"/>
            <p:cNvSpPr txBox="1">
              <a:spLocks noChangeArrowheads="1"/>
            </p:cNvSpPr>
            <p:nvPr/>
          </p:nvSpPr>
          <p:spPr bwMode="auto">
            <a:xfrm>
              <a:off x="6429388" y="1500174"/>
              <a:ext cx="2500330" cy="255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en-US" altLang="ko-KR" sz="1000" b="1" dirty="0">
                  <a:latin typeface="돋움" pitchFamily="50" charset="-127"/>
                  <a:ea typeface="돋움" pitchFamily="50" charset="-127"/>
                </a:rPr>
                <a:t>PAGE DESCRIPTION</a:t>
              </a:r>
              <a:endParaRPr lang="ko-KR" altLang="en-US" sz="1000" b="1" dirty="0">
                <a:latin typeface="돋움" pitchFamily="50" charset="-127"/>
                <a:ea typeface="돋움" pitchFamily="50" charset="-127"/>
              </a:endParaRPr>
            </a:p>
          </p:txBody>
        </p:sp>
      </p:grpSp>
      <p:grpSp>
        <p:nvGrpSpPr>
          <p:cNvPr id="3" name="그룹 27"/>
          <p:cNvGrpSpPr/>
          <p:nvPr/>
        </p:nvGrpSpPr>
        <p:grpSpPr>
          <a:xfrm>
            <a:off x="6429388" y="4000504"/>
            <a:ext cx="2500330" cy="357190"/>
            <a:chOff x="6429388" y="4071942"/>
            <a:chExt cx="2500330" cy="35719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6429388" y="4427544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6429388" y="4071942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6429388" y="4120489"/>
              <a:ext cx="2500330" cy="255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00803" tIns="50402" rIns="100803" bIns="50402">
              <a:spAutoFit/>
            </a:bodyPr>
            <a:lstStyle/>
            <a:p>
              <a:pPr algn="ctr" defTabSz="1008063"/>
              <a:r>
                <a:rPr lang="en-US" altLang="ko-KR" sz="1000" b="1" dirty="0">
                  <a:latin typeface="돋움" pitchFamily="50" charset="-127"/>
                  <a:ea typeface="돋움" pitchFamily="50" charset="-127"/>
                </a:rPr>
                <a:t>ACTION</a:t>
              </a:r>
              <a:endParaRPr lang="ko-KR" altLang="en-US" sz="1000" b="1" dirty="0">
                <a:latin typeface="돋움" pitchFamily="50" charset="-127"/>
                <a:ea typeface="돋움" pitchFamily="50" charset="-127"/>
              </a:endParaRPr>
            </a:p>
          </p:txBody>
        </p: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6339"/>
            <a:ext cx="3357586" cy="56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 Box 80"/>
          <p:cNvSpPr txBox="1">
            <a:spLocks noChangeArrowheads="1"/>
          </p:cNvSpPr>
          <p:nvPr/>
        </p:nvSpPr>
        <p:spPr bwMode="auto">
          <a:xfrm>
            <a:off x="4632325" y="214313"/>
            <a:ext cx="796925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3" tIns="50402" rIns="100803" bIns="50402">
            <a:spAutoFit/>
          </a:bodyPr>
          <a:lstStyle/>
          <a:p>
            <a:pPr defTabSz="1008063"/>
            <a:r>
              <a:rPr kumimoji="0" lang="ko-KR" altLang="en-US" sz="1100" dirty="0">
                <a:ea typeface="돋움" pitchFamily="50" charset="-127"/>
              </a:rPr>
              <a:t>김</a:t>
            </a:r>
            <a:r>
              <a:rPr lang="en-US" altLang="ko-KR" sz="1100" dirty="0">
                <a:ea typeface="돋움" pitchFamily="50" charset="-127"/>
              </a:rPr>
              <a:t> </a:t>
            </a:r>
            <a:r>
              <a:rPr lang="ko-KR" altLang="en-US" sz="1100" dirty="0">
                <a:ea typeface="돋움" pitchFamily="50" charset="-127"/>
              </a:rPr>
              <a:t>만 수</a:t>
            </a:r>
            <a:endParaRPr kumimoji="0" lang="ko-KR" altLang="en-US" sz="1100" dirty="0">
              <a:ea typeface="돋움" pitchFamily="50" charset="-127"/>
            </a:endParaRPr>
          </a:p>
        </p:txBody>
      </p:sp>
      <p:sp>
        <p:nvSpPr>
          <p:cNvPr id="38" name="Text Box 84"/>
          <p:cNvSpPr txBox="1">
            <a:spLocks noChangeArrowheads="1"/>
          </p:cNvSpPr>
          <p:nvPr/>
        </p:nvSpPr>
        <p:spPr bwMode="auto">
          <a:xfrm>
            <a:off x="4572000" y="1189038"/>
            <a:ext cx="2924175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3" tIns="50402" rIns="100803" bIns="50402">
            <a:spAutoFit/>
          </a:bodyPr>
          <a:lstStyle/>
          <a:p>
            <a:pPr defTabSz="1008063"/>
            <a:r>
              <a:rPr kumimoji="0" lang="ko-KR" altLang="en-US" sz="1100" dirty="0" err="1">
                <a:ea typeface="돋움" pitchFamily="50" charset="-127"/>
              </a:rPr>
              <a:t>윙투어</a:t>
            </a:r>
            <a:r>
              <a:rPr kumimoji="0" lang="ko-KR" altLang="en-US" sz="1100" dirty="0">
                <a:ea typeface="돋움" pitchFamily="50" charset="-127"/>
              </a:rPr>
              <a:t> </a:t>
            </a:r>
            <a:r>
              <a:rPr kumimoji="0" lang="en-US" altLang="ko-KR" sz="1100" dirty="0">
                <a:ea typeface="돋움" pitchFamily="50" charset="-127"/>
              </a:rPr>
              <a:t>&gt; </a:t>
            </a:r>
            <a:r>
              <a:rPr kumimoji="0" lang="ko-KR" altLang="en-US" sz="1100" dirty="0" err="1">
                <a:ea typeface="돋움" pitchFamily="50" charset="-127"/>
              </a:rPr>
              <a:t>마이페이지</a:t>
            </a:r>
            <a:r>
              <a:rPr kumimoji="0" lang="ko-KR" altLang="en-US" sz="1100" dirty="0">
                <a:ea typeface="돋움" pitchFamily="50" charset="-127"/>
              </a:rPr>
              <a:t> </a:t>
            </a:r>
            <a:r>
              <a:rPr kumimoji="0" lang="en-US" altLang="ko-KR" sz="1100" dirty="0">
                <a:ea typeface="돋움" pitchFamily="50" charset="-127"/>
              </a:rPr>
              <a:t>&gt; </a:t>
            </a:r>
            <a:r>
              <a:rPr kumimoji="0" lang="ko-KR" altLang="en-US" sz="1100" dirty="0" err="1">
                <a:ea typeface="돋움" pitchFamily="50" charset="-127"/>
              </a:rPr>
              <a:t>함께가기</a:t>
            </a:r>
            <a:endParaRPr kumimoji="0" lang="en-US" altLang="ko-KR" sz="1100" dirty="0">
              <a:ea typeface="돋움" pitchFamily="50" charset="-127"/>
            </a:endParaRPr>
          </a:p>
        </p:txBody>
      </p:sp>
      <p:sp>
        <p:nvSpPr>
          <p:cNvPr id="39" name="Text Box 80"/>
          <p:cNvSpPr txBox="1">
            <a:spLocks noChangeArrowheads="1"/>
          </p:cNvSpPr>
          <p:nvPr/>
        </p:nvSpPr>
        <p:spPr bwMode="auto">
          <a:xfrm>
            <a:off x="1041402" y="859746"/>
            <a:ext cx="2673342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03" tIns="50402" rIns="100803" bIns="50402">
            <a:spAutoFit/>
          </a:bodyPr>
          <a:lstStyle/>
          <a:p>
            <a:pPr defTabSz="1008063"/>
            <a:r>
              <a:rPr lang="ko-KR" altLang="en-US" sz="1100" dirty="0" err="1">
                <a:ea typeface="돋움" pitchFamily="50" charset="-127"/>
              </a:rPr>
              <a:t>함께가기</a:t>
            </a:r>
            <a:r>
              <a:rPr kumimoji="0" lang="ko-KR" altLang="en-US" sz="1100" dirty="0" err="1">
                <a:ea typeface="돋움" pitchFamily="50" charset="-127"/>
              </a:rPr>
              <a:t>페이지</a:t>
            </a:r>
            <a:endParaRPr kumimoji="0" lang="ko-KR" altLang="en-US" sz="1100" dirty="0">
              <a:ea typeface="돋움" pitchFamily="50" charset="-127"/>
            </a:endParaRPr>
          </a:p>
        </p:txBody>
      </p:sp>
      <p:sp>
        <p:nvSpPr>
          <p:cNvPr id="40" name="Text Box 80"/>
          <p:cNvSpPr txBox="1">
            <a:spLocks noChangeArrowheads="1"/>
          </p:cNvSpPr>
          <p:nvPr/>
        </p:nvSpPr>
        <p:spPr bwMode="auto">
          <a:xfrm>
            <a:off x="1029128" y="1189038"/>
            <a:ext cx="3114244" cy="2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03" tIns="50402" rIns="100803" bIns="50402">
            <a:spAutoFit/>
          </a:bodyPr>
          <a:lstStyle/>
          <a:p>
            <a:pPr defTabSz="1008063"/>
            <a:r>
              <a:rPr kumimoji="0" lang="en-US" altLang="ko-KR" sz="900" dirty="0">
                <a:ea typeface="돋움" pitchFamily="50" charset="-127"/>
              </a:rPr>
              <a:t>/</a:t>
            </a:r>
            <a:r>
              <a:rPr kumimoji="0" lang="en-US" altLang="ko-KR" sz="900" dirty="0" err="1">
                <a:ea typeface="돋움" pitchFamily="50" charset="-127"/>
              </a:rPr>
              <a:t>wingTour</a:t>
            </a:r>
            <a:r>
              <a:rPr kumimoji="0" lang="en-US" altLang="ko-KR" sz="900" dirty="0">
                <a:ea typeface="돋움" pitchFamily="50" charset="-127"/>
              </a:rPr>
              <a:t>/</a:t>
            </a:r>
            <a:r>
              <a:rPr kumimoji="0" lang="en-US" altLang="ko-KR" sz="900" dirty="0" err="1">
                <a:ea typeface="돋움" pitchFamily="50" charset="-127"/>
              </a:rPr>
              <a:t>myInfo.do?</a:t>
            </a:r>
            <a:r>
              <a:rPr lang="en-US" altLang="ko-KR" sz="900" dirty="0" err="1">
                <a:ea typeface="돋움" pitchFamily="50" charset="-127"/>
              </a:rPr>
              <a:t>action</a:t>
            </a:r>
            <a:r>
              <a:rPr lang="en-US" altLang="ko-KR" sz="900" dirty="0">
                <a:ea typeface="돋움" pitchFamily="50" charset="-127"/>
              </a:rPr>
              <a:t>=together</a:t>
            </a:r>
            <a:endParaRPr kumimoji="0" lang="ko-KR" altLang="en-US" sz="900" dirty="0">
              <a:ea typeface="돋움" pitchFamily="50" charset="-127"/>
            </a:endParaRPr>
          </a:p>
        </p:txBody>
      </p:sp>
      <p:sp>
        <p:nvSpPr>
          <p:cNvPr id="41" name="Text Box 80"/>
          <p:cNvSpPr txBox="1">
            <a:spLocks noChangeArrowheads="1"/>
          </p:cNvSpPr>
          <p:nvPr/>
        </p:nvSpPr>
        <p:spPr bwMode="auto">
          <a:xfrm>
            <a:off x="7285038" y="542472"/>
            <a:ext cx="1501775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3" tIns="50402" rIns="100803" bIns="50402">
            <a:spAutoFit/>
          </a:bodyPr>
          <a:lstStyle/>
          <a:p>
            <a:pPr defTabSz="1008063"/>
            <a:r>
              <a:rPr kumimoji="0" lang="en-US" altLang="ko-KR" sz="1100" dirty="0">
                <a:ea typeface="돋움" pitchFamily="50" charset="-127"/>
              </a:rPr>
              <a:t>2008</a:t>
            </a:r>
            <a:r>
              <a:rPr kumimoji="0" lang="ko-KR" altLang="en-US" sz="1100" dirty="0">
                <a:ea typeface="돋움" pitchFamily="50" charset="-127"/>
              </a:rPr>
              <a:t>년 </a:t>
            </a:r>
            <a:r>
              <a:rPr kumimoji="0" lang="en-US" altLang="ko-KR" sz="1100" dirty="0">
                <a:ea typeface="돋움" pitchFamily="50" charset="-127"/>
              </a:rPr>
              <a:t>5</a:t>
            </a:r>
            <a:r>
              <a:rPr kumimoji="0" lang="ko-KR" altLang="en-US" sz="1100" dirty="0">
                <a:ea typeface="돋움" pitchFamily="50" charset="-127"/>
              </a:rPr>
              <a:t>월 </a:t>
            </a:r>
            <a:r>
              <a:rPr kumimoji="0" lang="en-US" altLang="ko-KR" sz="1100" dirty="0">
                <a:ea typeface="돋움" pitchFamily="50" charset="-127"/>
              </a:rPr>
              <a:t>30</a:t>
            </a:r>
            <a:r>
              <a:rPr kumimoji="0" lang="ko-KR" altLang="en-US" sz="1100" dirty="0">
                <a:ea typeface="돋움" pitchFamily="50" charset="-127"/>
              </a:rPr>
              <a:t>일</a:t>
            </a:r>
          </a:p>
        </p:txBody>
      </p:sp>
      <p:sp>
        <p:nvSpPr>
          <p:cNvPr id="42" name="Text Box 84"/>
          <p:cNvSpPr txBox="1">
            <a:spLocks noChangeArrowheads="1"/>
          </p:cNvSpPr>
          <p:nvPr/>
        </p:nvSpPr>
        <p:spPr bwMode="auto">
          <a:xfrm>
            <a:off x="4585382" y="871746"/>
            <a:ext cx="3844270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03" tIns="50402" rIns="100803" bIns="50402">
            <a:spAutoFit/>
          </a:bodyPr>
          <a:lstStyle/>
          <a:p>
            <a:pPr defTabSz="1008063"/>
            <a:r>
              <a:rPr lang="en-US" altLang="ko-KR" sz="1100" dirty="0">
                <a:ea typeface="돋움" pitchFamily="50" charset="-127"/>
              </a:rPr>
              <a:t>/</a:t>
            </a:r>
            <a:r>
              <a:rPr lang="en-US" altLang="ko-KR" sz="1100" dirty="0" err="1">
                <a:ea typeface="돋움" pitchFamily="50" charset="-127"/>
              </a:rPr>
              <a:t>wingTour</a:t>
            </a:r>
            <a:r>
              <a:rPr lang="en-US" altLang="ko-KR" sz="1100" dirty="0">
                <a:ea typeface="돋움" pitchFamily="50" charset="-127"/>
              </a:rPr>
              <a:t>/</a:t>
            </a:r>
            <a:r>
              <a:rPr lang="en-US" altLang="ko-KR" sz="1100" dirty="0" err="1">
                <a:ea typeface="돋움" pitchFamily="50" charset="-127"/>
              </a:rPr>
              <a:t>myInfo</a:t>
            </a:r>
            <a:r>
              <a:rPr lang="en-US" altLang="ko-KR" sz="1100" dirty="0">
                <a:ea typeface="돋움" pitchFamily="50" charset="-127"/>
              </a:rPr>
              <a:t>/</a:t>
            </a:r>
            <a:r>
              <a:rPr lang="en-US" altLang="ko-KR" sz="1100" dirty="0" err="1">
                <a:ea typeface="돋움" pitchFamily="50" charset="-127"/>
              </a:rPr>
              <a:t>myTogetherjsp</a:t>
            </a:r>
            <a:endParaRPr lang="en-US" altLang="ko-KR" sz="1100" dirty="0">
              <a:ea typeface="돋움" pitchFamily="50" charset="-127"/>
            </a:endParaRPr>
          </a:p>
        </p:txBody>
      </p:sp>
      <p:sp>
        <p:nvSpPr>
          <p:cNvPr id="43" name="Text Box 80"/>
          <p:cNvSpPr txBox="1">
            <a:spLocks noChangeArrowheads="1"/>
          </p:cNvSpPr>
          <p:nvPr/>
        </p:nvSpPr>
        <p:spPr bwMode="auto">
          <a:xfrm>
            <a:off x="7285512" y="187526"/>
            <a:ext cx="1501775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3" tIns="50402" rIns="100803" bIns="50402">
            <a:spAutoFit/>
          </a:bodyPr>
          <a:lstStyle/>
          <a:p>
            <a:pPr defTabSz="1008063"/>
            <a:r>
              <a:rPr kumimoji="0" lang="en-US" altLang="ko-KR" sz="1100" dirty="0">
                <a:ea typeface="돋움" pitchFamily="50" charset="-127"/>
              </a:rPr>
              <a:t>004-080530</a:t>
            </a:r>
            <a:endParaRPr kumimoji="0" lang="ko-KR" altLang="en-US" sz="1100" dirty="0">
              <a:ea typeface="돋움" pitchFamily="50" charset="-127"/>
            </a:endParaRPr>
          </a:p>
        </p:txBody>
      </p:sp>
      <p:sp>
        <p:nvSpPr>
          <p:cNvPr id="44" name="Rectangle 114"/>
          <p:cNvSpPr>
            <a:spLocks noChangeArrowheads="1"/>
          </p:cNvSpPr>
          <p:nvPr/>
        </p:nvSpPr>
        <p:spPr bwMode="auto">
          <a:xfrm>
            <a:off x="650187" y="1857277"/>
            <a:ext cx="1605078" cy="1235209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Trebuchet MS" pitchFamily="34" charset="0"/>
              </a:rPr>
              <a:t>나의 사진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45" name="Line 86"/>
          <p:cNvSpPr>
            <a:spLocks noChangeShapeType="1"/>
          </p:cNvSpPr>
          <p:nvPr/>
        </p:nvSpPr>
        <p:spPr bwMode="auto">
          <a:xfrm>
            <a:off x="6018821" y="1625688"/>
            <a:ext cx="1353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" name="Line 87"/>
          <p:cNvSpPr>
            <a:spLocks noChangeShapeType="1"/>
          </p:cNvSpPr>
          <p:nvPr/>
        </p:nvSpPr>
        <p:spPr bwMode="auto">
          <a:xfrm>
            <a:off x="6018821" y="2243288"/>
            <a:ext cx="1204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" name="Line 88"/>
          <p:cNvSpPr>
            <a:spLocks noChangeShapeType="1"/>
          </p:cNvSpPr>
          <p:nvPr/>
        </p:nvSpPr>
        <p:spPr bwMode="auto">
          <a:xfrm>
            <a:off x="6005433" y="4559289"/>
            <a:ext cx="135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" name="Line 89"/>
          <p:cNvSpPr>
            <a:spLocks noChangeShapeType="1"/>
          </p:cNvSpPr>
          <p:nvPr/>
        </p:nvSpPr>
        <p:spPr bwMode="auto">
          <a:xfrm>
            <a:off x="6018821" y="6310871"/>
            <a:ext cx="1353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" name="Line 90"/>
          <p:cNvSpPr>
            <a:spLocks noChangeShapeType="1"/>
          </p:cNvSpPr>
          <p:nvPr/>
        </p:nvSpPr>
        <p:spPr bwMode="auto">
          <a:xfrm>
            <a:off x="6018821" y="6605946"/>
            <a:ext cx="1353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" name="Line 91"/>
          <p:cNvSpPr>
            <a:spLocks noChangeShapeType="1"/>
          </p:cNvSpPr>
          <p:nvPr/>
        </p:nvSpPr>
        <p:spPr bwMode="auto">
          <a:xfrm>
            <a:off x="6139313" y="2243288"/>
            <a:ext cx="0" cy="23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" name="Line 94"/>
          <p:cNvSpPr>
            <a:spLocks noChangeShapeType="1"/>
          </p:cNvSpPr>
          <p:nvPr/>
        </p:nvSpPr>
        <p:spPr bwMode="auto">
          <a:xfrm>
            <a:off x="6139313" y="1857288"/>
            <a:ext cx="0" cy="386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2" name="Rectangle 95"/>
          <p:cNvSpPr>
            <a:spLocks noChangeArrowheads="1"/>
          </p:cNvSpPr>
          <p:nvPr/>
        </p:nvSpPr>
        <p:spPr bwMode="auto">
          <a:xfrm>
            <a:off x="6176503" y="1702888"/>
            <a:ext cx="243960" cy="156116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>
                <a:latin typeface="Trebuchet MS" pitchFamily="34" charset="0"/>
              </a:rPr>
              <a:t>50</a:t>
            </a:r>
          </a:p>
        </p:txBody>
      </p:sp>
      <p:sp>
        <p:nvSpPr>
          <p:cNvPr id="53" name="Line 96"/>
          <p:cNvSpPr>
            <a:spLocks noChangeShapeType="1"/>
          </p:cNvSpPr>
          <p:nvPr/>
        </p:nvSpPr>
        <p:spPr bwMode="auto">
          <a:xfrm>
            <a:off x="6139313" y="4559289"/>
            <a:ext cx="0" cy="1755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" name="Rectangle 97"/>
          <p:cNvSpPr>
            <a:spLocks noChangeArrowheads="1"/>
          </p:cNvSpPr>
          <p:nvPr/>
        </p:nvSpPr>
        <p:spPr bwMode="auto">
          <a:xfrm>
            <a:off x="6180965" y="5175173"/>
            <a:ext cx="243960" cy="156116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>
                <a:latin typeface="Trebuchet MS" pitchFamily="34" charset="0"/>
              </a:rPr>
              <a:t>250</a:t>
            </a:r>
          </a:p>
        </p:txBody>
      </p:sp>
      <p:sp>
        <p:nvSpPr>
          <p:cNvPr id="55" name="Line 99"/>
          <p:cNvSpPr>
            <a:spLocks noChangeShapeType="1"/>
          </p:cNvSpPr>
          <p:nvPr/>
        </p:nvSpPr>
        <p:spPr bwMode="auto">
          <a:xfrm>
            <a:off x="6154189" y="6305724"/>
            <a:ext cx="0" cy="279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6" name="Rectangle 100"/>
          <p:cNvSpPr>
            <a:spLocks noChangeArrowheads="1"/>
          </p:cNvSpPr>
          <p:nvPr/>
        </p:nvSpPr>
        <p:spPr bwMode="auto">
          <a:xfrm>
            <a:off x="6185428" y="6357191"/>
            <a:ext cx="243960" cy="156115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>
                <a:latin typeface="Trebuchet MS" pitchFamily="34" charset="0"/>
              </a:rPr>
              <a:t>50</a:t>
            </a:r>
          </a:p>
        </p:txBody>
      </p:sp>
      <p:sp>
        <p:nvSpPr>
          <p:cNvPr id="57" name="Rectangle 103"/>
          <p:cNvSpPr>
            <a:spLocks noChangeArrowheads="1"/>
          </p:cNvSpPr>
          <p:nvPr/>
        </p:nvSpPr>
        <p:spPr bwMode="auto">
          <a:xfrm>
            <a:off x="621949" y="6316018"/>
            <a:ext cx="5396872" cy="291644"/>
          </a:xfrm>
          <a:prstGeom prst="rect">
            <a:avLst/>
          </a:prstGeom>
          <a:solidFill>
            <a:srgbClr val="96969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Rectangle 119"/>
          <p:cNvSpPr>
            <a:spLocks noChangeArrowheads="1"/>
          </p:cNvSpPr>
          <p:nvPr/>
        </p:nvSpPr>
        <p:spPr bwMode="auto">
          <a:xfrm>
            <a:off x="2725361" y="6408658"/>
            <a:ext cx="810720" cy="114942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>
                <a:latin typeface="Trebuchet MS" pitchFamily="34" charset="0"/>
              </a:rPr>
              <a:t>COPY RIGHT</a:t>
            </a:r>
          </a:p>
        </p:txBody>
      </p:sp>
      <p:sp>
        <p:nvSpPr>
          <p:cNvPr id="59" name="Rectangle 130"/>
          <p:cNvSpPr>
            <a:spLocks noChangeArrowheads="1"/>
          </p:cNvSpPr>
          <p:nvPr/>
        </p:nvSpPr>
        <p:spPr bwMode="auto">
          <a:xfrm>
            <a:off x="614511" y="3401288"/>
            <a:ext cx="1642267" cy="2894143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Rectangle 131"/>
          <p:cNvSpPr>
            <a:spLocks noChangeArrowheads="1"/>
          </p:cNvSpPr>
          <p:nvPr/>
        </p:nvSpPr>
        <p:spPr bwMode="auto">
          <a:xfrm>
            <a:off x="2256779" y="2228757"/>
            <a:ext cx="3756092" cy="308792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Rectangle 132"/>
          <p:cNvSpPr>
            <a:spLocks noChangeArrowheads="1"/>
          </p:cNvSpPr>
          <p:nvPr/>
        </p:nvSpPr>
        <p:spPr bwMode="auto">
          <a:xfrm>
            <a:off x="613024" y="6346918"/>
            <a:ext cx="5396872" cy="296792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Text Box 142"/>
          <p:cNvSpPr txBox="1">
            <a:spLocks noChangeArrowheads="1"/>
          </p:cNvSpPr>
          <p:nvPr/>
        </p:nvSpPr>
        <p:spPr bwMode="auto">
          <a:xfrm>
            <a:off x="583273" y="3349821"/>
            <a:ext cx="404617" cy="24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3" tIns="50402" rIns="100803" bIns="50402">
            <a:spAutoFit/>
          </a:bodyPr>
          <a:lstStyle/>
          <a:p>
            <a:pPr defTabSz="1008063"/>
            <a:r>
              <a:rPr lang="en-US" altLang="ko-KR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L</a:t>
            </a:r>
          </a:p>
        </p:txBody>
      </p:sp>
      <p:sp>
        <p:nvSpPr>
          <p:cNvPr id="63" name="Line 146"/>
          <p:cNvSpPr>
            <a:spLocks noChangeShapeType="1"/>
          </p:cNvSpPr>
          <p:nvPr/>
        </p:nvSpPr>
        <p:spPr bwMode="auto">
          <a:xfrm flipV="1">
            <a:off x="6018821" y="1610248"/>
            <a:ext cx="0" cy="156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4" name="Line 147"/>
          <p:cNvSpPr>
            <a:spLocks noChangeShapeType="1"/>
          </p:cNvSpPr>
          <p:nvPr/>
        </p:nvSpPr>
        <p:spPr bwMode="auto">
          <a:xfrm>
            <a:off x="621949" y="1610248"/>
            <a:ext cx="53968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" name="Rectangle 150"/>
          <p:cNvSpPr>
            <a:spLocks noChangeArrowheads="1"/>
          </p:cNvSpPr>
          <p:nvPr/>
        </p:nvSpPr>
        <p:spPr bwMode="auto">
          <a:xfrm>
            <a:off x="3372449" y="1469572"/>
            <a:ext cx="243960" cy="156116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>
                <a:latin typeface="Trebuchet MS" pitchFamily="34" charset="0"/>
              </a:rPr>
              <a:t>900</a:t>
            </a:r>
          </a:p>
        </p:txBody>
      </p:sp>
      <p:sp>
        <p:nvSpPr>
          <p:cNvPr id="66" name="Rectangle 129"/>
          <p:cNvSpPr>
            <a:spLocks noChangeArrowheads="1"/>
          </p:cNvSpPr>
          <p:nvPr/>
        </p:nvSpPr>
        <p:spPr bwMode="auto">
          <a:xfrm>
            <a:off x="620461" y="1857276"/>
            <a:ext cx="1636317" cy="1544012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7" name="Line 87"/>
          <p:cNvSpPr>
            <a:spLocks noChangeShapeType="1"/>
          </p:cNvSpPr>
          <p:nvPr/>
        </p:nvSpPr>
        <p:spPr bwMode="auto">
          <a:xfrm>
            <a:off x="6070885" y="1857288"/>
            <a:ext cx="68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" name="Line 94"/>
          <p:cNvSpPr>
            <a:spLocks noChangeShapeType="1"/>
          </p:cNvSpPr>
          <p:nvPr/>
        </p:nvSpPr>
        <p:spPr bwMode="auto">
          <a:xfrm>
            <a:off x="6139313" y="1625688"/>
            <a:ext cx="0" cy="2315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9" name="Rectangle 95"/>
          <p:cNvSpPr>
            <a:spLocks noChangeArrowheads="1"/>
          </p:cNvSpPr>
          <p:nvPr/>
        </p:nvSpPr>
        <p:spPr bwMode="auto">
          <a:xfrm>
            <a:off x="6169064" y="1977377"/>
            <a:ext cx="243960" cy="156116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>
                <a:latin typeface="Trebuchet MS" pitchFamily="34" charset="0"/>
              </a:rPr>
              <a:t>50</a:t>
            </a:r>
          </a:p>
        </p:txBody>
      </p:sp>
      <p:sp>
        <p:nvSpPr>
          <p:cNvPr id="70" name="Line 86"/>
          <p:cNvSpPr>
            <a:spLocks noChangeShapeType="1"/>
          </p:cNvSpPr>
          <p:nvPr/>
        </p:nvSpPr>
        <p:spPr bwMode="auto">
          <a:xfrm>
            <a:off x="449392" y="1617110"/>
            <a:ext cx="1353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Line 86"/>
          <p:cNvSpPr>
            <a:spLocks noChangeShapeType="1"/>
          </p:cNvSpPr>
          <p:nvPr/>
        </p:nvSpPr>
        <p:spPr bwMode="auto">
          <a:xfrm>
            <a:off x="449392" y="6592222"/>
            <a:ext cx="1353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Line 91"/>
          <p:cNvSpPr>
            <a:spLocks noChangeShapeType="1"/>
          </p:cNvSpPr>
          <p:nvPr/>
        </p:nvSpPr>
        <p:spPr bwMode="auto">
          <a:xfrm>
            <a:off x="449392" y="1625688"/>
            <a:ext cx="0" cy="4940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Rectangle 93"/>
          <p:cNvSpPr>
            <a:spLocks noChangeArrowheads="1"/>
          </p:cNvSpPr>
          <p:nvPr/>
        </p:nvSpPr>
        <p:spPr bwMode="auto">
          <a:xfrm>
            <a:off x="248571" y="3553973"/>
            <a:ext cx="243960" cy="156115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dirty="0">
                <a:latin typeface="Trebuchet MS" pitchFamily="34" charset="0"/>
              </a:rPr>
              <a:t>700</a:t>
            </a:r>
          </a:p>
        </p:txBody>
      </p:sp>
      <p:sp>
        <p:nvSpPr>
          <p:cNvPr id="74" name="Rectangle 109"/>
          <p:cNvSpPr>
            <a:spLocks noChangeArrowheads="1"/>
          </p:cNvSpPr>
          <p:nvPr/>
        </p:nvSpPr>
        <p:spPr bwMode="auto">
          <a:xfrm>
            <a:off x="650213" y="1651421"/>
            <a:ext cx="2008196" cy="128654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dirty="0">
                <a:latin typeface="Trebuchet MS" pitchFamily="34" charset="0"/>
              </a:rPr>
              <a:t>[</a:t>
            </a:r>
            <a:r>
              <a:rPr lang="ko-KR" altLang="en-US" sz="800" dirty="0">
                <a:latin typeface="Trebuchet MS" pitchFamily="34" charset="0"/>
              </a:rPr>
              <a:t>사용자 </a:t>
            </a:r>
            <a:r>
              <a:rPr lang="en-US" altLang="ko-KR" sz="800" dirty="0">
                <a:latin typeface="Trebuchet MS" pitchFamily="34" charset="0"/>
              </a:rPr>
              <a:t>ID]</a:t>
            </a:r>
            <a:r>
              <a:rPr lang="ko-KR" altLang="en-US" sz="800" dirty="0">
                <a:latin typeface="Trebuchet MS" pitchFamily="34" charset="0"/>
              </a:rPr>
              <a:t>님의  </a:t>
            </a:r>
            <a:r>
              <a:rPr lang="ko-KR" altLang="en-US" sz="800" dirty="0" err="1">
                <a:latin typeface="Trebuchet MS" pitchFamily="34" charset="0"/>
              </a:rPr>
              <a:t>마이윙</a:t>
            </a:r>
            <a:endParaRPr lang="en-US" altLang="ko-KR" sz="800" dirty="0">
              <a:latin typeface="Trebuchet MS" pitchFamily="34" charset="0"/>
            </a:endParaRPr>
          </a:p>
        </p:txBody>
      </p:sp>
      <p:sp>
        <p:nvSpPr>
          <p:cNvPr id="75" name="Rectangle 130"/>
          <p:cNvSpPr>
            <a:spLocks noChangeArrowheads="1"/>
          </p:cNvSpPr>
          <p:nvPr/>
        </p:nvSpPr>
        <p:spPr bwMode="auto">
          <a:xfrm>
            <a:off x="616324" y="3434892"/>
            <a:ext cx="1642267" cy="309708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76" name="Picture 1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986" y="3415818"/>
            <a:ext cx="1606577" cy="37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" name="TextBox 76"/>
          <p:cNvSpPr txBox="1"/>
          <p:nvPr/>
        </p:nvSpPr>
        <p:spPr>
          <a:xfrm>
            <a:off x="624986" y="3063421"/>
            <a:ext cx="1606577" cy="36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내 별명 </a:t>
            </a:r>
            <a:r>
              <a:rPr lang="en-US" altLang="ko-KR" sz="800" b="1" dirty="0"/>
              <a:t>(ID)</a:t>
            </a:r>
          </a:p>
          <a:p>
            <a:r>
              <a:rPr lang="ko-KR" altLang="en-US" sz="800" b="1" dirty="0"/>
              <a:t>자기 소개 글</a:t>
            </a:r>
            <a:endParaRPr lang="en-US" altLang="ko-KR" sz="800" b="1" dirty="0"/>
          </a:p>
        </p:txBody>
      </p:sp>
      <p:grpSp>
        <p:nvGrpSpPr>
          <p:cNvPr id="28" name="그룹 126"/>
          <p:cNvGrpSpPr/>
          <p:nvPr/>
        </p:nvGrpSpPr>
        <p:grpSpPr>
          <a:xfrm>
            <a:off x="536783" y="3748236"/>
            <a:ext cx="1824986" cy="2046267"/>
            <a:chOff x="593325" y="3607176"/>
            <a:chExt cx="1947594" cy="1585083"/>
          </a:xfrm>
        </p:grpSpPr>
        <p:grpSp>
          <p:nvGrpSpPr>
            <p:cNvPr id="29" name="그룹 109"/>
            <p:cNvGrpSpPr/>
            <p:nvPr/>
          </p:nvGrpSpPr>
          <p:grpSpPr>
            <a:xfrm>
              <a:off x="602290" y="3607176"/>
              <a:ext cx="1938629" cy="393328"/>
              <a:chOff x="602290" y="3607176"/>
              <a:chExt cx="1938629" cy="393328"/>
            </a:xfrm>
          </p:grpSpPr>
          <p:sp>
            <p:nvSpPr>
              <p:cNvPr id="95" name="Rectangle 130"/>
              <p:cNvSpPr>
                <a:spLocks noChangeArrowheads="1"/>
              </p:cNvSpPr>
              <p:nvPr/>
            </p:nvSpPr>
            <p:spPr bwMode="auto">
              <a:xfrm>
                <a:off x="676260" y="3607176"/>
                <a:ext cx="1752600" cy="393328"/>
              </a:xfrm>
              <a:prstGeom prst="rect">
                <a:avLst/>
              </a:prstGeom>
              <a:noFill/>
              <a:ln w="25400" cap="rnd">
                <a:solidFill>
                  <a:srgbClr val="8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96" name="오른쪽 화살표 95"/>
              <p:cNvSpPr/>
              <p:nvPr/>
            </p:nvSpPr>
            <p:spPr>
              <a:xfrm>
                <a:off x="745445" y="3687858"/>
                <a:ext cx="125226" cy="1117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826407" y="3628737"/>
                <a:ext cx="17145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/>
                  <a:t>나의 홈페이지  </a:t>
                </a:r>
                <a:r>
                  <a:rPr lang="en-US" altLang="ko-KR" sz="900" b="1" dirty="0"/>
                  <a:t>[</a:t>
                </a:r>
                <a:r>
                  <a:rPr lang="ko-KR" altLang="en-US" sz="900" b="1" dirty="0"/>
                  <a:t>수정</a:t>
                </a:r>
                <a:r>
                  <a:rPr lang="en-US" altLang="ko-KR" sz="900" b="1" dirty="0"/>
                  <a:t>]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02290" y="3767690"/>
                <a:ext cx="1826569" cy="178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/>
                  <a:t>www.cyworld.com/love</a:t>
                </a:r>
              </a:p>
            </p:txBody>
          </p:sp>
        </p:grpSp>
        <p:grpSp>
          <p:nvGrpSpPr>
            <p:cNvPr id="30" name="그룹 110"/>
            <p:cNvGrpSpPr/>
            <p:nvPr/>
          </p:nvGrpSpPr>
          <p:grpSpPr>
            <a:xfrm>
              <a:off x="593326" y="4008910"/>
              <a:ext cx="1938629" cy="393328"/>
              <a:chOff x="602290" y="3607176"/>
              <a:chExt cx="1938629" cy="393328"/>
            </a:xfrm>
          </p:grpSpPr>
          <p:sp>
            <p:nvSpPr>
              <p:cNvPr id="91" name="Rectangle 130"/>
              <p:cNvSpPr>
                <a:spLocks noChangeArrowheads="1"/>
              </p:cNvSpPr>
              <p:nvPr/>
            </p:nvSpPr>
            <p:spPr bwMode="auto">
              <a:xfrm>
                <a:off x="676260" y="3607176"/>
                <a:ext cx="1752600" cy="393328"/>
              </a:xfrm>
              <a:prstGeom prst="rect">
                <a:avLst/>
              </a:prstGeom>
              <a:noFill/>
              <a:ln w="25400" cap="rnd">
                <a:solidFill>
                  <a:srgbClr val="8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92" name="오른쪽 화살표 91"/>
              <p:cNvSpPr/>
              <p:nvPr/>
            </p:nvSpPr>
            <p:spPr>
              <a:xfrm>
                <a:off x="745445" y="3687858"/>
                <a:ext cx="125226" cy="1117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26407" y="3628737"/>
                <a:ext cx="17145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/>
                  <a:t>여행 스타일 </a:t>
                </a:r>
                <a:r>
                  <a:rPr lang="en-US" altLang="ko-KR" sz="900" b="1" dirty="0"/>
                  <a:t>[</a:t>
                </a:r>
                <a:r>
                  <a:rPr lang="ko-KR" altLang="en-US" sz="900" b="1" dirty="0"/>
                  <a:t>수정</a:t>
                </a:r>
                <a:r>
                  <a:rPr lang="en-US" altLang="ko-KR" sz="900" b="1" dirty="0"/>
                  <a:t>]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02290" y="3767690"/>
                <a:ext cx="18265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/>
                  <a:t>편안한 여행</a:t>
                </a:r>
                <a:endParaRPr lang="en-US" altLang="ko-KR" sz="900" b="1" dirty="0"/>
              </a:p>
            </p:txBody>
          </p:sp>
        </p:grpSp>
        <p:grpSp>
          <p:nvGrpSpPr>
            <p:cNvPr id="31" name="그룹 115"/>
            <p:cNvGrpSpPr/>
            <p:nvPr/>
          </p:nvGrpSpPr>
          <p:grpSpPr>
            <a:xfrm>
              <a:off x="593325" y="4409806"/>
              <a:ext cx="1938629" cy="393328"/>
              <a:chOff x="602290" y="3607176"/>
              <a:chExt cx="1938629" cy="393328"/>
            </a:xfrm>
          </p:grpSpPr>
          <p:sp>
            <p:nvSpPr>
              <p:cNvPr id="87" name="Rectangle 130"/>
              <p:cNvSpPr>
                <a:spLocks noChangeArrowheads="1"/>
              </p:cNvSpPr>
              <p:nvPr/>
            </p:nvSpPr>
            <p:spPr bwMode="auto">
              <a:xfrm>
                <a:off x="676260" y="3607176"/>
                <a:ext cx="1752600" cy="393328"/>
              </a:xfrm>
              <a:prstGeom prst="rect">
                <a:avLst/>
              </a:prstGeom>
              <a:noFill/>
              <a:ln w="25400" cap="rnd">
                <a:solidFill>
                  <a:srgbClr val="8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88" name="오른쪽 화살표 87"/>
              <p:cNvSpPr/>
              <p:nvPr/>
            </p:nvSpPr>
            <p:spPr>
              <a:xfrm>
                <a:off x="745445" y="3687858"/>
                <a:ext cx="125226" cy="1117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26407" y="3628737"/>
                <a:ext cx="17145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/>
                  <a:t>다녀온 여행지 </a:t>
                </a:r>
                <a:r>
                  <a:rPr lang="en-US" altLang="ko-KR" sz="900" b="1" dirty="0"/>
                  <a:t>[</a:t>
                </a:r>
                <a:r>
                  <a:rPr lang="ko-KR" altLang="en-US" sz="900" b="1" dirty="0"/>
                  <a:t>수정</a:t>
                </a:r>
                <a:r>
                  <a:rPr lang="en-US" altLang="ko-KR" sz="900" b="1" dirty="0"/>
                  <a:t>]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02290" y="3767690"/>
                <a:ext cx="1826569" cy="193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/>
                  <a:t>정동진</a:t>
                </a:r>
                <a:endParaRPr lang="en-US" altLang="ko-KR" sz="900" b="1" dirty="0"/>
              </a:p>
            </p:txBody>
          </p:sp>
        </p:grpSp>
        <p:grpSp>
          <p:nvGrpSpPr>
            <p:cNvPr id="32" name="그룹 120"/>
            <p:cNvGrpSpPr/>
            <p:nvPr/>
          </p:nvGrpSpPr>
          <p:grpSpPr>
            <a:xfrm>
              <a:off x="598366" y="4798931"/>
              <a:ext cx="1938629" cy="393328"/>
              <a:chOff x="602290" y="3607176"/>
              <a:chExt cx="1938629" cy="393328"/>
            </a:xfrm>
          </p:grpSpPr>
          <p:sp>
            <p:nvSpPr>
              <p:cNvPr id="83" name="Rectangle 130"/>
              <p:cNvSpPr>
                <a:spLocks noChangeArrowheads="1"/>
              </p:cNvSpPr>
              <p:nvPr/>
            </p:nvSpPr>
            <p:spPr bwMode="auto">
              <a:xfrm>
                <a:off x="676260" y="3607176"/>
                <a:ext cx="1752600" cy="393328"/>
              </a:xfrm>
              <a:prstGeom prst="rect">
                <a:avLst/>
              </a:prstGeom>
              <a:noFill/>
              <a:ln w="25400" cap="rnd">
                <a:solidFill>
                  <a:srgbClr val="8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84" name="오른쪽 화살표 83"/>
              <p:cNvSpPr/>
              <p:nvPr/>
            </p:nvSpPr>
            <p:spPr>
              <a:xfrm>
                <a:off x="745445" y="3687858"/>
                <a:ext cx="125226" cy="1117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26407" y="3628737"/>
                <a:ext cx="17145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/>
                  <a:t>앞으로의 여행계획 </a:t>
                </a:r>
                <a:r>
                  <a:rPr lang="en-US" altLang="ko-KR" sz="900" b="1" dirty="0"/>
                  <a:t>[</a:t>
                </a:r>
                <a:r>
                  <a:rPr lang="ko-KR" altLang="en-US" sz="900" b="1" dirty="0"/>
                  <a:t>수정</a:t>
                </a:r>
                <a:r>
                  <a:rPr lang="en-US" altLang="ko-KR" sz="900" b="1" dirty="0"/>
                  <a:t>]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02290" y="3767690"/>
                <a:ext cx="18265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/>
                  <a:t>08.5.30 ~ 6.1 </a:t>
                </a:r>
                <a:r>
                  <a:rPr lang="ko-KR" altLang="en-US" sz="900" b="1" dirty="0"/>
                  <a:t>설악산 등반</a:t>
                </a:r>
                <a:endParaRPr lang="en-US" altLang="ko-KR" sz="900" b="1" dirty="0"/>
              </a:p>
            </p:txBody>
          </p:sp>
        </p:grpSp>
      </p:grpSp>
      <p:pic>
        <p:nvPicPr>
          <p:cNvPr id="99" name="Picture 1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986" y="5794504"/>
            <a:ext cx="1631778" cy="4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" name="TextBox 99"/>
          <p:cNvSpPr txBox="1"/>
          <p:nvPr/>
        </p:nvSpPr>
        <p:spPr>
          <a:xfrm>
            <a:off x="2258790" y="2260589"/>
            <a:ext cx="3746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함께가기</a:t>
            </a:r>
            <a:r>
              <a:rPr lang="ko-KR" altLang="en-US" sz="1100" b="1" dirty="0"/>
              <a:t> </a:t>
            </a:r>
            <a:r>
              <a:rPr lang="ko-KR" altLang="en-US" sz="1000" dirty="0"/>
              <a:t>총 </a:t>
            </a:r>
            <a:r>
              <a:rPr lang="en-US" altLang="ko-KR" sz="1000" dirty="0"/>
              <a:t>( )</a:t>
            </a:r>
            <a:r>
              <a:rPr lang="ko-KR" altLang="en-US" sz="1000" dirty="0"/>
              <a:t> 개의 글이 있습니다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                </a:t>
            </a:r>
            <a:endParaRPr lang="ko-KR" altLang="en-US" sz="1100" dirty="0"/>
          </a:p>
        </p:txBody>
      </p:sp>
      <p:grpSp>
        <p:nvGrpSpPr>
          <p:cNvPr id="33" name="그룹 100"/>
          <p:cNvGrpSpPr/>
          <p:nvPr/>
        </p:nvGrpSpPr>
        <p:grpSpPr>
          <a:xfrm>
            <a:off x="2271470" y="1813822"/>
            <a:ext cx="3719100" cy="400514"/>
            <a:chOff x="2285984" y="3599990"/>
            <a:chExt cx="3719100" cy="400514"/>
          </a:xfrm>
        </p:grpSpPr>
        <p:grpSp>
          <p:nvGrpSpPr>
            <p:cNvPr id="34" name="그룹 189"/>
            <p:cNvGrpSpPr/>
            <p:nvPr/>
          </p:nvGrpSpPr>
          <p:grpSpPr>
            <a:xfrm>
              <a:off x="2300497" y="3599990"/>
              <a:ext cx="3700261" cy="400514"/>
              <a:chOff x="2642433" y="3385676"/>
              <a:chExt cx="3273724" cy="400514"/>
            </a:xfrm>
          </p:grpSpPr>
          <p:grpSp>
            <p:nvGrpSpPr>
              <p:cNvPr id="35" name="그룹 179"/>
              <p:cNvGrpSpPr/>
              <p:nvPr/>
            </p:nvGrpSpPr>
            <p:grpSpPr>
              <a:xfrm>
                <a:off x="3105949" y="3387668"/>
                <a:ext cx="2810208" cy="398522"/>
                <a:chOff x="3098231" y="1830472"/>
                <a:chExt cx="4769161" cy="366432"/>
              </a:xfrm>
            </p:grpSpPr>
            <p:sp>
              <p:nvSpPr>
                <p:cNvPr id="106" name="Rectangle 112"/>
                <p:cNvSpPr>
                  <a:spLocks noChangeArrowheads="1"/>
                </p:cNvSpPr>
                <p:nvPr/>
              </p:nvSpPr>
              <p:spPr bwMode="auto">
                <a:xfrm>
                  <a:off x="3892474" y="1839716"/>
                  <a:ext cx="794052" cy="357188"/>
                </a:xfrm>
                <a:prstGeom prst="rect">
                  <a:avLst/>
                </a:prstGeom>
                <a:solidFill>
                  <a:srgbClr val="C0C0C0">
                    <a:alpha val="50195"/>
                  </a:srgbClr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ko-KR" altLang="en-US" sz="1000" dirty="0">
                      <a:latin typeface="Trebuchet MS" pitchFamily="34" charset="0"/>
                    </a:rPr>
                    <a:t>여행사진</a:t>
                  </a:r>
                  <a:endParaRPr lang="en-US" altLang="ko-KR" sz="1000" dirty="0">
                    <a:latin typeface="Trebuchet MS" pitchFamily="34" charset="0"/>
                  </a:endParaRPr>
                </a:p>
              </p:txBody>
            </p:sp>
            <p:sp>
              <p:nvSpPr>
                <p:cNvPr id="107" name="Rectangle 112"/>
                <p:cNvSpPr>
                  <a:spLocks noChangeArrowheads="1"/>
                </p:cNvSpPr>
                <p:nvPr/>
              </p:nvSpPr>
              <p:spPr bwMode="auto">
                <a:xfrm>
                  <a:off x="6280121" y="1839716"/>
                  <a:ext cx="794050" cy="357188"/>
                </a:xfrm>
                <a:prstGeom prst="rect">
                  <a:avLst/>
                </a:prstGeom>
                <a:solidFill>
                  <a:srgbClr val="C0C0C0">
                    <a:alpha val="50195"/>
                  </a:srgbClr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ko-KR" altLang="en-US" sz="1000" dirty="0">
                      <a:latin typeface="Trebuchet MS" pitchFamily="34" charset="0"/>
                    </a:rPr>
                    <a:t>윙 클럽</a:t>
                  </a:r>
                  <a:endParaRPr lang="en-US" altLang="ko-KR" sz="1000" dirty="0">
                    <a:latin typeface="Trebuchet MS" pitchFamily="34" charset="0"/>
                  </a:endParaRPr>
                </a:p>
              </p:txBody>
            </p:sp>
            <p:sp>
              <p:nvSpPr>
                <p:cNvPr id="108" name="Rectangle 112"/>
                <p:cNvSpPr>
                  <a:spLocks noChangeArrowheads="1"/>
                </p:cNvSpPr>
                <p:nvPr/>
              </p:nvSpPr>
              <p:spPr bwMode="auto">
                <a:xfrm>
                  <a:off x="7073342" y="1839716"/>
                  <a:ext cx="794050" cy="357188"/>
                </a:xfrm>
                <a:prstGeom prst="rect">
                  <a:avLst/>
                </a:prstGeom>
                <a:solidFill>
                  <a:srgbClr val="C0C0C0">
                    <a:alpha val="50195"/>
                  </a:srgbClr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ko-KR" altLang="en-US" sz="1000" dirty="0">
                      <a:latin typeface="Trebuchet MS" pitchFamily="34" charset="0"/>
                    </a:rPr>
                    <a:t>개인정보</a:t>
                  </a:r>
                  <a:endParaRPr lang="en-US" altLang="ko-KR" sz="1000" dirty="0">
                    <a:latin typeface="Trebuchet MS" pitchFamily="34" charset="0"/>
                  </a:endParaRPr>
                </a:p>
              </p:txBody>
            </p:sp>
            <p:sp>
              <p:nvSpPr>
                <p:cNvPr id="109" name="Rectangle 112"/>
                <p:cNvSpPr>
                  <a:spLocks noChangeArrowheads="1"/>
                </p:cNvSpPr>
                <p:nvPr/>
              </p:nvSpPr>
              <p:spPr bwMode="auto">
                <a:xfrm>
                  <a:off x="3098231" y="1830472"/>
                  <a:ext cx="794052" cy="357188"/>
                </a:xfrm>
                <a:prstGeom prst="rect">
                  <a:avLst/>
                </a:prstGeom>
                <a:solidFill>
                  <a:srgbClr val="C0C0C0">
                    <a:alpha val="50195"/>
                  </a:srgbClr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ko-KR" altLang="en-US" sz="1000" dirty="0">
                      <a:latin typeface="Trebuchet MS" pitchFamily="34" charset="0"/>
                    </a:rPr>
                    <a:t>여행평가</a:t>
                  </a:r>
                  <a:endParaRPr lang="en-US" altLang="ko-KR" sz="1000" dirty="0">
                    <a:latin typeface="Trebuchet MS" pitchFamily="34" charset="0"/>
                  </a:endParaRPr>
                </a:p>
              </p:txBody>
            </p:sp>
            <p:sp>
              <p:nvSpPr>
                <p:cNvPr id="110" name="Rectangle 112"/>
                <p:cNvSpPr>
                  <a:spLocks noChangeArrowheads="1"/>
                </p:cNvSpPr>
                <p:nvPr/>
              </p:nvSpPr>
              <p:spPr bwMode="auto">
                <a:xfrm>
                  <a:off x="4688156" y="1834673"/>
                  <a:ext cx="794050" cy="357188"/>
                </a:xfrm>
                <a:prstGeom prst="rect">
                  <a:avLst/>
                </a:prstGeom>
                <a:solidFill>
                  <a:srgbClr val="C0C0C0">
                    <a:alpha val="50195"/>
                  </a:srgbClr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ko-KR" altLang="en-US" sz="1000" dirty="0" err="1">
                      <a:latin typeface="Trebuchet MS" pitchFamily="34" charset="0"/>
                    </a:rPr>
                    <a:t>함께가기</a:t>
                  </a:r>
                  <a:endParaRPr lang="en-US" altLang="ko-KR" sz="1000" dirty="0">
                    <a:latin typeface="Trebuchet MS" pitchFamily="34" charset="0"/>
                  </a:endParaRPr>
                </a:p>
              </p:txBody>
            </p:sp>
            <p:sp>
              <p:nvSpPr>
                <p:cNvPr id="111" name="Rectangle 112"/>
                <p:cNvSpPr>
                  <a:spLocks noChangeArrowheads="1"/>
                </p:cNvSpPr>
                <p:nvPr/>
              </p:nvSpPr>
              <p:spPr bwMode="auto">
                <a:xfrm>
                  <a:off x="5491450" y="1830472"/>
                  <a:ext cx="794050" cy="357188"/>
                </a:xfrm>
                <a:prstGeom prst="rect">
                  <a:avLst/>
                </a:prstGeom>
                <a:solidFill>
                  <a:srgbClr val="C0C0C0">
                    <a:alpha val="50195"/>
                  </a:srgbClr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ko-KR" altLang="en-US" sz="1000" dirty="0">
                      <a:latin typeface="Trebuchet MS" pitchFamily="34" charset="0"/>
                    </a:rPr>
                    <a:t>추천하기</a:t>
                  </a:r>
                  <a:endParaRPr lang="en-US" altLang="ko-KR" sz="1000" dirty="0">
                    <a:latin typeface="Trebuchet MS" pitchFamily="34" charset="0"/>
                  </a:endParaRPr>
                </a:p>
              </p:txBody>
            </p:sp>
          </p:grpSp>
          <p:sp>
            <p:nvSpPr>
              <p:cNvPr id="105" name="Rectangle 112"/>
              <p:cNvSpPr>
                <a:spLocks noChangeArrowheads="1"/>
              </p:cNvSpPr>
              <p:nvPr/>
            </p:nvSpPr>
            <p:spPr bwMode="auto">
              <a:xfrm>
                <a:off x="2642433" y="3385676"/>
                <a:ext cx="467892" cy="386000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1000" dirty="0">
                    <a:latin typeface="Trebuchet MS" pitchFamily="34" charset="0"/>
                  </a:rPr>
                  <a:t>홈</a:t>
                </a:r>
                <a:endParaRPr lang="en-US" altLang="ko-KR" sz="1000" dirty="0">
                  <a:latin typeface="Trebuchet MS" pitchFamily="34" charset="0"/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>
            <a:xfrm>
              <a:off x="2285984" y="3612033"/>
              <a:ext cx="3719100" cy="388471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직사각형 111"/>
          <p:cNvSpPr/>
          <p:nvPr/>
        </p:nvSpPr>
        <p:spPr>
          <a:xfrm>
            <a:off x="3864114" y="1842850"/>
            <a:ext cx="535982" cy="371471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2257542" y="2628708"/>
            <a:ext cx="37498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함께 가기 제목                                     </a:t>
            </a:r>
            <a:r>
              <a:rPr lang="en-US" altLang="ko-KR" sz="1100" dirty="0"/>
              <a:t>[</a:t>
            </a:r>
            <a:r>
              <a:rPr lang="ko-KR" altLang="en-US" sz="1100" dirty="0"/>
              <a:t>수정</a:t>
            </a:r>
            <a:r>
              <a:rPr lang="en-US" altLang="ko-KR" sz="1100" dirty="0"/>
              <a:t>] [</a:t>
            </a:r>
            <a:r>
              <a:rPr lang="ko-KR" altLang="en-US" sz="1100" dirty="0"/>
              <a:t>삭제</a:t>
            </a:r>
            <a:r>
              <a:rPr lang="en-US" altLang="ko-KR" sz="1100" dirty="0"/>
              <a:t>]</a:t>
            </a:r>
          </a:p>
          <a:p>
            <a:endParaRPr lang="en-US" altLang="ko-KR" sz="1100" dirty="0"/>
          </a:p>
          <a:p>
            <a:r>
              <a:rPr lang="ko-KR" altLang="en-US" sz="1100" dirty="0"/>
              <a:t>함께 가기 내용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등록일 </a:t>
            </a:r>
            <a:r>
              <a:rPr lang="en-US" altLang="ko-KR" sz="1100" dirty="0"/>
              <a:t>: </a:t>
            </a:r>
          </a:p>
        </p:txBody>
      </p:sp>
      <p:sp>
        <p:nvSpPr>
          <p:cNvPr id="114" name="Rectangle 132"/>
          <p:cNvSpPr>
            <a:spLocks noChangeArrowheads="1"/>
          </p:cNvSpPr>
          <p:nvPr/>
        </p:nvSpPr>
        <p:spPr bwMode="auto">
          <a:xfrm>
            <a:off x="2257154" y="2542716"/>
            <a:ext cx="3751870" cy="1158008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2243962" y="3784612"/>
            <a:ext cx="37498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함께 가기 제목                                     </a:t>
            </a:r>
            <a:r>
              <a:rPr lang="en-US" altLang="ko-KR" sz="1100" dirty="0"/>
              <a:t>[</a:t>
            </a:r>
            <a:r>
              <a:rPr lang="ko-KR" altLang="en-US" sz="1100" dirty="0"/>
              <a:t>수정</a:t>
            </a:r>
            <a:r>
              <a:rPr lang="en-US" altLang="ko-KR" sz="1100" dirty="0"/>
              <a:t>] [</a:t>
            </a:r>
            <a:r>
              <a:rPr lang="ko-KR" altLang="en-US" sz="1100" dirty="0"/>
              <a:t>삭제</a:t>
            </a:r>
            <a:r>
              <a:rPr lang="en-US" altLang="ko-KR" sz="1100" dirty="0"/>
              <a:t>]</a:t>
            </a:r>
          </a:p>
          <a:p>
            <a:endParaRPr lang="en-US" altLang="ko-KR" sz="1100" dirty="0"/>
          </a:p>
          <a:p>
            <a:r>
              <a:rPr lang="ko-KR" altLang="en-US" sz="1100" dirty="0"/>
              <a:t>함께 가기 내용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등록일 </a:t>
            </a:r>
            <a:r>
              <a:rPr lang="en-US" altLang="ko-KR" sz="1100" dirty="0"/>
              <a:t>: </a:t>
            </a:r>
          </a:p>
        </p:txBody>
      </p:sp>
      <p:sp>
        <p:nvSpPr>
          <p:cNvPr id="116" name="Rectangle 132"/>
          <p:cNvSpPr>
            <a:spLocks noChangeArrowheads="1"/>
          </p:cNvSpPr>
          <p:nvPr/>
        </p:nvSpPr>
        <p:spPr bwMode="auto">
          <a:xfrm>
            <a:off x="2243574" y="3698620"/>
            <a:ext cx="3751870" cy="1158008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2257344" y="4942134"/>
            <a:ext cx="37498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함께 가기 제목                                     </a:t>
            </a:r>
            <a:r>
              <a:rPr lang="en-US" altLang="ko-KR" sz="1100" dirty="0"/>
              <a:t>[</a:t>
            </a:r>
            <a:r>
              <a:rPr lang="ko-KR" altLang="en-US" sz="1100" dirty="0"/>
              <a:t>수정</a:t>
            </a:r>
            <a:r>
              <a:rPr lang="en-US" altLang="ko-KR" sz="1100" dirty="0"/>
              <a:t>] [</a:t>
            </a:r>
            <a:r>
              <a:rPr lang="ko-KR" altLang="en-US" sz="1100" dirty="0"/>
              <a:t>삭제</a:t>
            </a:r>
            <a:r>
              <a:rPr lang="en-US" altLang="ko-KR" sz="1100" dirty="0"/>
              <a:t>]</a:t>
            </a:r>
          </a:p>
          <a:p>
            <a:endParaRPr lang="en-US" altLang="ko-KR" sz="1100" dirty="0"/>
          </a:p>
          <a:p>
            <a:r>
              <a:rPr lang="ko-KR" altLang="en-US" sz="1100" dirty="0"/>
              <a:t>함께 가기 내용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등록일 </a:t>
            </a:r>
            <a:r>
              <a:rPr lang="en-US" altLang="ko-KR" sz="1100" dirty="0"/>
              <a:t>: </a:t>
            </a:r>
          </a:p>
        </p:txBody>
      </p:sp>
      <p:sp>
        <p:nvSpPr>
          <p:cNvPr id="118" name="Rectangle 132"/>
          <p:cNvSpPr>
            <a:spLocks noChangeArrowheads="1"/>
          </p:cNvSpPr>
          <p:nvPr/>
        </p:nvSpPr>
        <p:spPr bwMode="auto">
          <a:xfrm>
            <a:off x="2256956" y="4856142"/>
            <a:ext cx="3751870" cy="1158008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6489" y="1472278"/>
            <a:ext cx="1214445" cy="32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5018" y="2300506"/>
            <a:ext cx="64770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" name="Oval 164"/>
          <p:cNvSpPr>
            <a:spLocks noChangeArrowheads="1"/>
          </p:cNvSpPr>
          <p:nvPr/>
        </p:nvSpPr>
        <p:spPr bwMode="auto">
          <a:xfrm>
            <a:off x="5259620" y="2188922"/>
            <a:ext cx="357186" cy="357190"/>
          </a:xfrm>
          <a:prstGeom prst="ellipse">
            <a:avLst/>
          </a:prstGeom>
          <a:solidFill>
            <a:srgbClr val="FF9900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b="1" dirty="0"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22" name="Oval 164"/>
          <p:cNvSpPr>
            <a:spLocks noChangeArrowheads="1"/>
          </p:cNvSpPr>
          <p:nvPr/>
        </p:nvSpPr>
        <p:spPr bwMode="auto">
          <a:xfrm>
            <a:off x="5128990" y="2570612"/>
            <a:ext cx="357186" cy="357190"/>
          </a:xfrm>
          <a:prstGeom prst="ellipse">
            <a:avLst/>
          </a:prstGeom>
          <a:solidFill>
            <a:srgbClr val="FF9900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b="1" dirty="0"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23" name="Oval 164"/>
          <p:cNvSpPr>
            <a:spLocks noChangeArrowheads="1"/>
          </p:cNvSpPr>
          <p:nvPr/>
        </p:nvSpPr>
        <p:spPr bwMode="auto">
          <a:xfrm>
            <a:off x="5557156" y="2577872"/>
            <a:ext cx="357186" cy="357190"/>
          </a:xfrm>
          <a:prstGeom prst="ellipse">
            <a:avLst/>
          </a:prstGeom>
          <a:solidFill>
            <a:srgbClr val="FF9900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b="1" dirty="0"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299234" y="3128734"/>
            <a:ext cx="900798" cy="157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사진등록하기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5058684" y="2271478"/>
            <a:ext cx="214314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5214942" y="2857496"/>
            <a:ext cx="214314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5643570" y="2857496"/>
            <a:ext cx="214314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6544368" y="1914288"/>
            <a:ext cx="214314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6543236" y="2184394"/>
            <a:ext cx="214314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6543236" y="2442250"/>
            <a:ext cx="214314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728522" y="1900906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등록일 순으로 정렬할 수 있다</a:t>
            </a:r>
            <a:r>
              <a:rPr lang="en-US" altLang="ko-KR" sz="1100" dirty="0"/>
              <a:t>.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729654" y="2152744"/>
            <a:ext cx="241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함께 가기 내용을 수정 할 수 있다</a:t>
            </a:r>
            <a:r>
              <a:rPr lang="en-US" altLang="ko-KR" sz="1100" dirty="0"/>
              <a:t>.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730786" y="2435770"/>
            <a:ext cx="24143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함께 가기 게시물을 삭제 할 수</a:t>
            </a:r>
            <a:endParaRPr lang="en-US" altLang="ko-KR" sz="1100" dirty="0"/>
          </a:p>
          <a:p>
            <a:r>
              <a:rPr lang="ko-KR" altLang="en-US" sz="1100" dirty="0"/>
              <a:t>있다</a:t>
            </a:r>
            <a:r>
              <a:rPr lang="en-US" altLang="ko-KR" sz="1100" dirty="0"/>
              <a:t>.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6547906" y="4500570"/>
            <a:ext cx="214314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5" name="직사각형 134"/>
          <p:cNvSpPr/>
          <p:nvPr/>
        </p:nvSpPr>
        <p:spPr>
          <a:xfrm>
            <a:off x="6546774" y="4770676"/>
            <a:ext cx="214314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6" name="직사각형 135"/>
          <p:cNvSpPr/>
          <p:nvPr/>
        </p:nvSpPr>
        <p:spPr>
          <a:xfrm>
            <a:off x="6546774" y="5028532"/>
            <a:ext cx="214314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703502" y="4496883"/>
            <a:ext cx="2464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ea typeface="돋움" pitchFamily="50" charset="-127"/>
              </a:rPr>
              <a:t>/</a:t>
            </a:r>
            <a:r>
              <a:rPr lang="en-US" altLang="ko-KR" sz="800" dirty="0" err="1">
                <a:ea typeface="돋움" pitchFamily="50" charset="-127"/>
              </a:rPr>
              <a:t>wingTour</a:t>
            </a:r>
            <a:r>
              <a:rPr lang="en-US" altLang="ko-KR" sz="800" dirty="0">
                <a:ea typeface="돋움" pitchFamily="50" charset="-127"/>
              </a:rPr>
              <a:t>/</a:t>
            </a:r>
            <a:r>
              <a:rPr lang="en-US" altLang="ko-KR" sz="800" dirty="0" err="1">
                <a:ea typeface="돋움" pitchFamily="50" charset="-127"/>
              </a:rPr>
              <a:t>myInfo.do?</a:t>
            </a:r>
            <a:r>
              <a:rPr lang="en-US" altLang="ko-KR" sz="800" dirty="0" err="1"/>
              <a:t>Action</a:t>
            </a:r>
            <a:r>
              <a:rPr lang="en-US" altLang="ko-KR" sz="800" dirty="0"/>
              <a:t>=</a:t>
            </a:r>
            <a:r>
              <a:rPr lang="en-US" altLang="ko-KR" sz="800" dirty="0" err="1"/>
              <a:t>dateOrder</a:t>
            </a:r>
            <a:endParaRPr lang="en-US" altLang="ko-KR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703453" y="4761254"/>
            <a:ext cx="2464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ea typeface="돋움" pitchFamily="50" charset="-127"/>
              </a:rPr>
              <a:t>/</a:t>
            </a:r>
            <a:r>
              <a:rPr lang="en-US" altLang="ko-KR" sz="800" dirty="0" err="1">
                <a:ea typeface="돋움" pitchFamily="50" charset="-127"/>
              </a:rPr>
              <a:t>wingTour</a:t>
            </a:r>
            <a:r>
              <a:rPr lang="en-US" altLang="ko-KR" sz="800" dirty="0">
                <a:ea typeface="돋움" pitchFamily="50" charset="-127"/>
              </a:rPr>
              <a:t>/</a:t>
            </a:r>
            <a:r>
              <a:rPr lang="en-US" altLang="ko-KR" sz="800" dirty="0" err="1">
                <a:ea typeface="돋움" pitchFamily="50" charset="-127"/>
              </a:rPr>
              <a:t>myInfo.do?</a:t>
            </a:r>
            <a:r>
              <a:rPr lang="en-US" altLang="ko-KR" sz="800" dirty="0" err="1"/>
              <a:t>Action</a:t>
            </a:r>
            <a:r>
              <a:rPr lang="en-US" altLang="ko-KR" sz="800" dirty="0"/>
              <a:t>=</a:t>
            </a:r>
            <a:r>
              <a:rPr lang="en-US" altLang="ko-KR" sz="800" dirty="0" err="1"/>
              <a:t>togetherModify</a:t>
            </a:r>
            <a:endParaRPr lang="en-US" altLang="ko-KR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715328" y="5023068"/>
            <a:ext cx="2464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ea typeface="돋움" pitchFamily="50" charset="-127"/>
              </a:rPr>
              <a:t>/</a:t>
            </a:r>
            <a:r>
              <a:rPr lang="en-US" altLang="ko-KR" sz="800" dirty="0" err="1">
                <a:ea typeface="돋움" pitchFamily="50" charset="-127"/>
              </a:rPr>
              <a:t>wingTour</a:t>
            </a:r>
            <a:r>
              <a:rPr lang="en-US" altLang="ko-KR" sz="800" dirty="0">
                <a:ea typeface="돋움" pitchFamily="50" charset="-127"/>
              </a:rPr>
              <a:t>/</a:t>
            </a:r>
            <a:r>
              <a:rPr lang="en-US" altLang="ko-KR" sz="800" dirty="0" err="1">
                <a:ea typeface="돋움" pitchFamily="50" charset="-127"/>
              </a:rPr>
              <a:t>myInfo.do?</a:t>
            </a:r>
            <a:r>
              <a:rPr lang="en-US" altLang="ko-KR" sz="800" dirty="0" err="1"/>
              <a:t>Action</a:t>
            </a:r>
            <a:r>
              <a:rPr lang="en-US" altLang="ko-KR" sz="800" dirty="0"/>
              <a:t>=</a:t>
            </a:r>
            <a:r>
              <a:rPr lang="en-US" altLang="ko-KR" sz="800" dirty="0" err="1"/>
              <a:t>togetherDelete</a:t>
            </a:r>
            <a:endParaRPr lang="en-US" altLang="ko-KR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3"/>
          <p:cNvGrpSpPr/>
          <p:nvPr/>
        </p:nvGrpSpPr>
        <p:grpSpPr>
          <a:xfrm>
            <a:off x="214282" y="142852"/>
            <a:ext cx="8715436" cy="6573090"/>
            <a:chOff x="214282" y="142852"/>
            <a:chExt cx="8715436" cy="6573090"/>
          </a:xfrm>
        </p:grpSpPr>
        <p:grpSp>
          <p:nvGrpSpPr>
            <p:cNvPr id="3" name="그룹 28"/>
            <p:cNvGrpSpPr/>
            <p:nvPr/>
          </p:nvGrpSpPr>
          <p:grpSpPr>
            <a:xfrm>
              <a:off x="214282" y="142852"/>
              <a:ext cx="8715436" cy="6573090"/>
              <a:chOff x="214282" y="142852"/>
              <a:chExt cx="8715436" cy="657309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14282" y="142852"/>
                <a:ext cx="8715436" cy="6572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연결선 4"/>
              <p:cNvCxnSpPr/>
              <p:nvPr/>
            </p:nvCxnSpPr>
            <p:spPr>
              <a:xfrm rot="5400000">
                <a:off x="3072596" y="785794"/>
                <a:ext cx="1285090" cy="7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 rot="5400000">
                <a:off x="3929058" y="785794"/>
                <a:ext cx="128588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3714744" y="498454"/>
                <a:ext cx="5214974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14282" y="857232"/>
                <a:ext cx="871543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214282" y="1142984"/>
                <a:ext cx="871543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214282" y="1428736"/>
                <a:ext cx="8715436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rot="5400000">
                <a:off x="786580" y="1142984"/>
                <a:ext cx="570710" cy="7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rot="5400000">
                <a:off x="6072198" y="500042"/>
                <a:ext cx="71438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rot="5400000">
                <a:off x="6929454" y="500042"/>
                <a:ext cx="71438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5400000">
                <a:off x="3785388" y="4071942"/>
                <a:ext cx="5287206" cy="7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6429388" y="1785926"/>
                <a:ext cx="2500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 Box 80"/>
              <p:cNvSpPr txBox="1">
                <a:spLocks noChangeArrowheads="1"/>
              </p:cNvSpPr>
              <p:nvPr/>
            </p:nvSpPr>
            <p:spPr bwMode="auto">
              <a:xfrm>
                <a:off x="3714744" y="214290"/>
                <a:ext cx="857256" cy="240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00803" tIns="50402" rIns="100803" bIns="50402">
                <a:spAutoFit/>
              </a:bodyPr>
              <a:lstStyle/>
              <a:p>
                <a:pPr algn="ctr" defTabSz="1008063"/>
                <a:r>
                  <a:rPr lang="ko-KR" altLang="en-US" sz="900" dirty="0">
                    <a:latin typeface="돋움" pitchFamily="50" charset="-127"/>
                    <a:ea typeface="돋움" pitchFamily="50" charset="-127"/>
                  </a:rPr>
                  <a:t>작성자</a:t>
                </a:r>
              </a:p>
            </p:txBody>
          </p:sp>
          <p:sp>
            <p:nvSpPr>
              <p:cNvPr id="19" name="Text Box 80"/>
              <p:cNvSpPr txBox="1">
                <a:spLocks noChangeArrowheads="1"/>
              </p:cNvSpPr>
              <p:nvPr/>
            </p:nvSpPr>
            <p:spPr bwMode="auto">
              <a:xfrm>
                <a:off x="3714744" y="545506"/>
                <a:ext cx="857256" cy="240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00803" tIns="50402" rIns="100803" bIns="50402">
                <a:spAutoFit/>
              </a:bodyPr>
              <a:lstStyle/>
              <a:p>
                <a:pPr algn="ctr" defTabSz="1008063"/>
                <a:r>
                  <a:rPr lang="ko-KR" altLang="en-US" sz="900" dirty="0">
                    <a:latin typeface="돋움" pitchFamily="50" charset="-127"/>
                    <a:ea typeface="돋움" pitchFamily="50" charset="-127"/>
                  </a:rPr>
                  <a:t>승인자</a:t>
                </a:r>
              </a:p>
            </p:txBody>
          </p:sp>
          <p:sp>
            <p:nvSpPr>
              <p:cNvPr id="20" name="Text Box 80"/>
              <p:cNvSpPr txBox="1">
                <a:spLocks noChangeArrowheads="1"/>
              </p:cNvSpPr>
              <p:nvPr/>
            </p:nvSpPr>
            <p:spPr bwMode="auto">
              <a:xfrm>
                <a:off x="6429388" y="214290"/>
                <a:ext cx="857256" cy="240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00803" tIns="50402" rIns="100803" bIns="50402">
                <a:spAutoFit/>
              </a:bodyPr>
              <a:lstStyle/>
              <a:p>
                <a:pPr algn="ctr" defTabSz="1008063"/>
                <a:r>
                  <a:rPr lang="ko-KR" altLang="en-US" sz="900" dirty="0">
                    <a:latin typeface="돋움" pitchFamily="50" charset="-127"/>
                    <a:ea typeface="돋움" pitchFamily="50" charset="-127"/>
                  </a:rPr>
                  <a:t>문서번호</a:t>
                </a:r>
              </a:p>
            </p:txBody>
          </p:sp>
          <p:sp>
            <p:nvSpPr>
              <p:cNvPr id="21" name="Text Box 80"/>
              <p:cNvSpPr txBox="1">
                <a:spLocks noChangeArrowheads="1"/>
              </p:cNvSpPr>
              <p:nvPr/>
            </p:nvSpPr>
            <p:spPr bwMode="auto">
              <a:xfrm>
                <a:off x="6429388" y="545506"/>
                <a:ext cx="857256" cy="240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00803" tIns="50402" rIns="100803" bIns="50402">
                <a:spAutoFit/>
              </a:bodyPr>
              <a:lstStyle/>
              <a:p>
                <a:pPr algn="ctr" defTabSz="1008063"/>
                <a:r>
                  <a:rPr lang="ko-KR" altLang="en-US" sz="900" dirty="0">
                    <a:latin typeface="돋움" pitchFamily="50" charset="-127"/>
                    <a:ea typeface="돋움" pitchFamily="50" charset="-127"/>
                  </a:rPr>
                  <a:t>작성일</a:t>
                </a:r>
              </a:p>
            </p:txBody>
          </p:sp>
          <p:sp>
            <p:nvSpPr>
              <p:cNvPr id="22" name="Text Box 80"/>
              <p:cNvSpPr txBox="1">
                <a:spLocks noChangeArrowheads="1"/>
              </p:cNvSpPr>
              <p:nvPr/>
            </p:nvSpPr>
            <p:spPr bwMode="auto">
              <a:xfrm>
                <a:off x="3714744" y="902696"/>
                <a:ext cx="857256" cy="240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00803" tIns="50402" rIns="100803" bIns="50402">
                <a:spAutoFit/>
              </a:bodyPr>
              <a:lstStyle/>
              <a:p>
                <a:pPr algn="ctr" defTabSz="1008063"/>
                <a:r>
                  <a:rPr lang="ko-KR" altLang="en-US" sz="900" dirty="0">
                    <a:latin typeface="돋움" pitchFamily="50" charset="-127"/>
                    <a:ea typeface="돋움" pitchFamily="50" charset="-127"/>
                  </a:rPr>
                  <a:t>파일명</a:t>
                </a:r>
              </a:p>
            </p:txBody>
          </p:sp>
          <p:sp>
            <p:nvSpPr>
              <p:cNvPr id="23" name="Text Box 80"/>
              <p:cNvSpPr txBox="1">
                <a:spLocks noChangeArrowheads="1"/>
              </p:cNvSpPr>
              <p:nvPr/>
            </p:nvSpPr>
            <p:spPr bwMode="auto">
              <a:xfrm>
                <a:off x="214282" y="902696"/>
                <a:ext cx="857256" cy="240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00803" tIns="50402" rIns="100803" bIns="50402">
                <a:spAutoFit/>
              </a:bodyPr>
              <a:lstStyle/>
              <a:p>
                <a:pPr algn="ctr" defTabSz="1008063"/>
                <a:r>
                  <a:rPr lang="ko-KR" altLang="en-US" sz="900" dirty="0">
                    <a:latin typeface="돋움" pitchFamily="50" charset="-127"/>
                    <a:ea typeface="돋움" pitchFamily="50" charset="-127"/>
                  </a:rPr>
                  <a:t>화면주제</a:t>
                </a:r>
              </a:p>
            </p:txBody>
          </p:sp>
          <p:sp>
            <p:nvSpPr>
              <p:cNvPr id="24" name="Text Box 80"/>
              <p:cNvSpPr txBox="1">
                <a:spLocks noChangeArrowheads="1"/>
              </p:cNvSpPr>
              <p:nvPr/>
            </p:nvSpPr>
            <p:spPr bwMode="auto">
              <a:xfrm>
                <a:off x="214282" y="1188448"/>
                <a:ext cx="857256" cy="240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00803" tIns="50402" rIns="100803" bIns="50402">
                <a:spAutoFit/>
              </a:bodyPr>
              <a:lstStyle/>
              <a:p>
                <a:pPr algn="ctr" defTabSz="1008063"/>
                <a:r>
                  <a:rPr lang="en-US" altLang="ko-KR" sz="900" dirty="0">
                    <a:latin typeface="돋움" pitchFamily="50" charset="-127"/>
                    <a:ea typeface="돋움" pitchFamily="50" charset="-127"/>
                  </a:rPr>
                  <a:t>PATH</a:t>
                </a:r>
                <a:endParaRPr lang="ko-KR" altLang="en-US" sz="9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5" name="Text Box 80"/>
              <p:cNvSpPr txBox="1">
                <a:spLocks noChangeArrowheads="1"/>
              </p:cNvSpPr>
              <p:nvPr/>
            </p:nvSpPr>
            <p:spPr bwMode="auto">
              <a:xfrm>
                <a:off x="3671014" y="1188448"/>
                <a:ext cx="928694" cy="240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00803" tIns="50402" rIns="100803" bIns="50402">
                <a:spAutoFit/>
              </a:bodyPr>
              <a:lstStyle/>
              <a:p>
                <a:pPr algn="ctr" defTabSz="1008063"/>
                <a:r>
                  <a:rPr lang="en-US" altLang="ko-KR" sz="900" dirty="0">
                    <a:latin typeface="돋움" pitchFamily="50" charset="-127"/>
                    <a:ea typeface="돋움" pitchFamily="50" charset="-127"/>
                  </a:rPr>
                  <a:t>NAVIGATION</a:t>
                </a:r>
                <a:endParaRPr lang="ko-KR" altLang="en-US" sz="900" dirty="0"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26" name="Text Box 80"/>
              <p:cNvSpPr txBox="1">
                <a:spLocks noChangeArrowheads="1"/>
              </p:cNvSpPr>
              <p:nvPr/>
            </p:nvSpPr>
            <p:spPr bwMode="auto">
              <a:xfrm>
                <a:off x="6429388" y="1500174"/>
                <a:ext cx="2500330" cy="2556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00803" tIns="50402" rIns="100803" bIns="50402">
                <a:spAutoFit/>
              </a:bodyPr>
              <a:lstStyle/>
              <a:p>
                <a:pPr algn="ctr" defTabSz="1008063"/>
                <a:r>
                  <a:rPr lang="en-US" altLang="ko-KR" sz="1000" b="1" dirty="0">
                    <a:latin typeface="돋움" pitchFamily="50" charset="-127"/>
                    <a:ea typeface="돋움" pitchFamily="50" charset="-127"/>
                  </a:rPr>
                  <a:t>PAGE DESCRIPTION</a:t>
                </a:r>
                <a:endParaRPr lang="ko-KR" altLang="en-US" sz="1000" b="1" dirty="0">
                  <a:latin typeface="돋움" pitchFamily="50" charset="-127"/>
                  <a:ea typeface="돋움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429388" y="4000504"/>
              <a:ext cx="2500330" cy="357190"/>
              <a:chOff x="6429388" y="4071942"/>
              <a:chExt cx="2500330" cy="357190"/>
            </a:xfrm>
          </p:grpSpPr>
          <p:cxnSp>
            <p:nvCxnSpPr>
              <p:cNvPr id="16" name="직선 연결선 15"/>
              <p:cNvCxnSpPr/>
              <p:nvPr/>
            </p:nvCxnSpPr>
            <p:spPr>
              <a:xfrm>
                <a:off x="6429388" y="4427544"/>
                <a:ext cx="2500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>
                <a:off x="6429388" y="4071942"/>
                <a:ext cx="250033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 Box 80"/>
              <p:cNvSpPr txBox="1">
                <a:spLocks noChangeArrowheads="1"/>
              </p:cNvSpPr>
              <p:nvPr/>
            </p:nvSpPr>
            <p:spPr bwMode="auto">
              <a:xfrm>
                <a:off x="6429388" y="4120489"/>
                <a:ext cx="2500330" cy="2556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00803" tIns="50402" rIns="100803" bIns="50402">
                <a:spAutoFit/>
              </a:bodyPr>
              <a:lstStyle/>
              <a:p>
                <a:pPr algn="ctr" defTabSz="1008063"/>
                <a:r>
                  <a:rPr lang="en-US" altLang="ko-KR" sz="1000" b="1" dirty="0">
                    <a:latin typeface="돋움" pitchFamily="50" charset="-127"/>
                    <a:ea typeface="돋움" pitchFamily="50" charset="-127"/>
                  </a:rPr>
                  <a:t>ACTION</a:t>
                </a:r>
                <a:endParaRPr lang="ko-KR" altLang="en-US" sz="1000" b="1" dirty="0">
                  <a:latin typeface="돋움" pitchFamily="50" charset="-127"/>
                  <a:ea typeface="돋움" pitchFamily="50" charset="-127"/>
                </a:endParaRPr>
              </a:p>
            </p:txBody>
          </p:sp>
        </p:grpSp>
      </p:grpSp>
      <p:sp>
        <p:nvSpPr>
          <p:cNvPr id="35" name="Rectangle 114"/>
          <p:cNvSpPr>
            <a:spLocks noChangeArrowheads="1"/>
          </p:cNvSpPr>
          <p:nvPr/>
        </p:nvSpPr>
        <p:spPr bwMode="auto">
          <a:xfrm>
            <a:off x="650187" y="1857277"/>
            <a:ext cx="1605078" cy="1235209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Trebuchet MS" pitchFamily="34" charset="0"/>
              </a:rPr>
              <a:t>나의 사진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36" name="Line 86"/>
          <p:cNvSpPr>
            <a:spLocks noChangeShapeType="1"/>
          </p:cNvSpPr>
          <p:nvPr/>
        </p:nvSpPr>
        <p:spPr bwMode="auto">
          <a:xfrm>
            <a:off x="6018821" y="1625688"/>
            <a:ext cx="1353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Line 87"/>
          <p:cNvSpPr>
            <a:spLocks noChangeShapeType="1"/>
          </p:cNvSpPr>
          <p:nvPr/>
        </p:nvSpPr>
        <p:spPr bwMode="auto">
          <a:xfrm>
            <a:off x="6018821" y="2243288"/>
            <a:ext cx="1204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Line 88"/>
          <p:cNvSpPr>
            <a:spLocks noChangeShapeType="1"/>
          </p:cNvSpPr>
          <p:nvPr/>
        </p:nvSpPr>
        <p:spPr bwMode="auto">
          <a:xfrm>
            <a:off x="6005433" y="4559289"/>
            <a:ext cx="1353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Line 89"/>
          <p:cNvSpPr>
            <a:spLocks noChangeShapeType="1"/>
          </p:cNvSpPr>
          <p:nvPr/>
        </p:nvSpPr>
        <p:spPr bwMode="auto">
          <a:xfrm>
            <a:off x="6018821" y="6310871"/>
            <a:ext cx="1353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Line 90"/>
          <p:cNvSpPr>
            <a:spLocks noChangeShapeType="1"/>
          </p:cNvSpPr>
          <p:nvPr/>
        </p:nvSpPr>
        <p:spPr bwMode="auto">
          <a:xfrm>
            <a:off x="6018821" y="6605946"/>
            <a:ext cx="1353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Line 91"/>
          <p:cNvSpPr>
            <a:spLocks noChangeShapeType="1"/>
          </p:cNvSpPr>
          <p:nvPr/>
        </p:nvSpPr>
        <p:spPr bwMode="auto">
          <a:xfrm>
            <a:off x="6139313" y="2243288"/>
            <a:ext cx="0" cy="23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Line 94"/>
          <p:cNvSpPr>
            <a:spLocks noChangeShapeType="1"/>
          </p:cNvSpPr>
          <p:nvPr/>
        </p:nvSpPr>
        <p:spPr bwMode="auto">
          <a:xfrm>
            <a:off x="6139313" y="1857288"/>
            <a:ext cx="0" cy="386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Rectangle 95"/>
          <p:cNvSpPr>
            <a:spLocks noChangeArrowheads="1"/>
          </p:cNvSpPr>
          <p:nvPr/>
        </p:nvSpPr>
        <p:spPr bwMode="auto">
          <a:xfrm>
            <a:off x="6176503" y="1702888"/>
            <a:ext cx="243960" cy="156116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>
                <a:latin typeface="Trebuchet MS" pitchFamily="34" charset="0"/>
              </a:rPr>
              <a:t>50</a:t>
            </a:r>
          </a:p>
        </p:txBody>
      </p:sp>
      <p:sp>
        <p:nvSpPr>
          <p:cNvPr id="44" name="Line 96"/>
          <p:cNvSpPr>
            <a:spLocks noChangeShapeType="1"/>
          </p:cNvSpPr>
          <p:nvPr/>
        </p:nvSpPr>
        <p:spPr bwMode="auto">
          <a:xfrm>
            <a:off x="6139313" y="4559289"/>
            <a:ext cx="0" cy="1755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Rectangle 97"/>
          <p:cNvSpPr>
            <a:spLocks noChangeArrowheads="1"/>
          </p:cNvSpPr>
          <p:nvPr/>
        </p:nvSpPr>
        <p:spPr bwMode="auto">
          <a:xfrm>
            <a:off x="6180965" y="5175173"/>
            <a:ext cx="243960" cy="156116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>
                <a:latin typeface="Trebuchet MS" pitchFamily="34" charset="0"/>
              </a:rPr>
              <a:t>250</a:t>
            </a:r>
          </a:p>
        </p:txBody>
      </p:sp>
      <p:sp>
        <p:nvSpPr>
          <p:cNvPr id="46" name="Line 99"/>
          <p:cNvSpPr>
            <a:spLocks noChangeShapeType="1"/>
          </p:cNvSpPr>
          <p:nvPr/>
        </p:nvSpPr>
        <p:spPr bwMode="auto">
          <a:xfrm>
            <a:off x="6154189" y="6305724"/>
            <a:ext cx="0" cy="279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" name="Rectangle 100"/>
          <p:cNvSpPr>
            <a:spLocks noChangeArrowheads="1"/>
          </p:cNvSpPr>
          <p:nvPr/>
        </p:nvSpPr>
        <p:spPr bwMode="auto">
          <a:xfrm>
            <a:off x="6185428" y="6357191"/>
            <a:ext cx="243960" cy="156115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>
                <a:latin typeface="Trebuchet MS" pitchFamily="34" charset="0"/>
              </a:rPr>
              <a:t>50</a:t>
            </a:r>
          </a:p>
        </p:txBody>
      </p:sp>
      <p:sp>
        <p:nvSpPr>
          <p:cNvPr id="48" name="Rectangle 103"/>
          <p:cNvSpPr>
            <a:spLocks noChangeArrowheads="1"/>
          </p:cNvSpPr>
          <p:nvPr/>
        </p:nvSpPr>
        <p:spPr bwMode="auto">
          <a:xfrm>
            <a:off x="621949" y="6316018"/>
            <a:ext cx="5396872" cy="291644"/>
          </a:xfrm>
          <a:prstGeom prst="rect">
            <a:avLst/>
          </a:prstGeom>
          <a:solidFill>
            <a:srgbClr val="96969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Rectangle 119"/>
          <p:cNvSpPr>
            <a:spLocks noChangeArrowheads="1"/>
          </p:cNvSpPr>
          <p:nvPr/>
        </p:nvSpPr>
        <p:spPr bwMode="auto">
          <a:xfrm>
            <a:off x="2725361" y="6408658"/>
            <a:ext cx="810720" cy="114942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>
                <a:latin typeface="Trebuchet MS" pitchFamily="34" charset="0"/>
              </a:rPr>
              <a:t>COPY RIGHT</a:t>
            </a:r>
          </a:p>
        </p:txBody>
      </p:sp>
      <p:sp>
        <p:nvSpPr>
          <p:cNvPr id="50" name="Rectangle 130"/>
          <p:cNvSpPr>
            <a:spLocks noChangeArrowheads="1"/>
          </p:cNvSpPr>
          <p:nvPr/>
        </p:nvSpPr>
        <p:spPr bwMode="auto">
          <a:xfrm>
            <a:off x="614511" y="3401288"/>
            <a:ext cx="1642267" cy="2894143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Rectangle 131"/>
          <p:cNvSpPr>
            <a:spLocks noChangeArrowheads="1"/>
          </p:cNvSpPr>
          <p:nvPr/>
        </p:nvSpPr>
        <p:spPr bwMode="auto">
          <a:xfrm>
            <a:off x="2256779" y="2228757"/>
            <a:ext cx="3756092" cy="308792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Rectangle 132"/>
          <p:cNvSpPr>
            <a:spLocks noChangeArrowheads="1"/>
          </p:cNvSpPr>
          <p:nvPr/>
        </p:nvSpPr>
        <p:spPr bwMode="auto">
          <a:xfrm>
            <a:off x="613024" y="6346918"/>
            <a:ext cx="5396872" cy="296792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Text Box 142"/>
          <p:cNvSpPr txBox="1">
            <a:spLocks noChangeArrowheads="1"/>
          </p:cNvSpPr>
          <p:nvPr/>
        </p:nvSpPr>
        <p:spPr bwMode="auto">
          <a:xfrm>
            <a:off x="583273" y="3349821"/>
            <a:ext cx="404617" cy="24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3" tIns="50402" rIns="100803" bIns="50402">
            <a:spAutoFit/>
          </a:bodyPr>
          <a:lstStyle/>
          <a:p>
            <a:pPr defTabSz="1008063"/>
            <a:r>
              <a:rPr lang="en-US" altLang="ko-KR" sz="8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L</a:t>
            </a:r>
          </a:p>
        </p:txBody>
      </p:sp>
      <p:sp>
        <p:nvSpPr>
          <p:cNvPr id="54" name="Line 146"/>
          <p:cNvSpPr>
            <a:spLocks noChangeShapeType="1"/>
          </p:cNvSpPr>
          <p:nvPr/>
        </p:nvSpPr>
        <p:spPr bwMode="auto">
          <a:xfrm flipV="1">
            <a:off x="6018821" y="1610248"/>
            <a:ext cx="0" cy="156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" name="Line 147"/>
          <p:cNvSpPr>
            <a:spLocks noChangeShapeType="1"/>
          </p:cNvSpPr>
          <p:nvPr/>
        </p:nvSpPr>
        <p:spPr bwMode="auto">
          <a:xfrm>
            <a:off x="621949" y="1610248"/>
            <a:ext cx="53968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6" name="Rectangle 150"/>
          <p:cNvSpPr>
            <a:spLocks noChangeArrowheads="1"/>
          </p:cNvSpPr>
          <p:nvPr/>
        </p:nvSpPr>
        <p:spPr bwMode="auto">
          <a:xfrm>
            <a:off x="3372449" y="1469572"/>
            <a:ext cx="243960" cy="156116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>
                <a:latin typeface="Trebuchet MS" pitchFamily="34" charset="0"/>
              </a:rPr>
              <a:t>900</a:t>
            </a:r>
          </a:p>
        </p:txBody>
      </p:sp>
      <p:sp>
        <p:nvSpPr>
          <p:cNvPr id="57" name="Rectangle 129"/>
          <p:cNvSpPr>
            <a:spLocks noChangeArrowheads="1"/>
          </p:cNvSpPr>
          <p:nvPr/>
        </p:nvSpPr>
        <p:spPr bwMode="auto">
          <a:xfrm>
            <a:off x="620461" y="1857276"/>
            <a:ext cx="1636317" cy="1544012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Line 87"/>
          <p:cNvSpPr>
            <a:spLocks noChangeShapeType="1"/>
          </p:cNvSpPr>
          <p:nvPr/>
        </p:nvSpPr>
        <p:spPr bwMode="auto">
          <a:xfrm>
            <a:off x="6070885" y="1857288"/>
            <a:ext cx="68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" name="Line 94"/>
          <p:cNvSpPr>
            <a:spLocks noChangeShapeType="1"/>
          </p:cNvSpPr>
          <p:nvPr/>
        </p:nvSpPr>
        <p:spPr bwMode="auto">
          <a:xfrm>
            <a:off x="6139313" y="1625688"/>
            <a:ext cx="0" cy="2315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" name="Rectangle 95"/>
          <p:cNvSpPr>
            <a:spLocks noChangeArrowheads="1"/>
          </p:cNvSpPr>
          <p:nvPr/>
        </p:nvSpPr>
        <p:spPr bwMode="auto">
          <a:xfrm>
            <a:off x="6169064" y="1977377"/>
            <a:ext cx="243960" cy="156116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>
                <a:latin typeface="Trebuchet MS" pitchFamily="34" charset="0"/>
              </a:rPr>
              <a:t>50</a:t>
            </a:r>
          </a:p>
        </p:txBody>
      </p:sp>
      <p:sp>
        <p:nvSpPr>
          <p:cNvPr id="61" name="Line 86"/>
          <p:cNvSpPr>
            <a:spLocks noChangeShapeType="1"/>
          </p:cNvSpPr>
          <p:nvPr/>
        </p:nvSpPr>
        <p:spPr bwMode="auto">
          <a:xfrm>
            <a:off x="449392" y="1617110"/>
            <a:ext cx="1353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" name="Line 86"/>
          <p:cNvSpPr>
            <a:spLocks noChangeShapeType="1"/>
          </p:cNvSpPr>
          <p:nvPr/>
        </p:nvSpPr>
        <p:spPr bwMode="auto">
          <a:xfrm>
            <a:off x="449392" y="6592222"/>
            <a:ext cx="1353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Line 91"/>
          <p:cNvSpPr>
            <a:spLocks noChangeShapeType="1"/>
          </p:cNvSpPr>
          <p:nvPr/>
        </p:nvSpPr>
        <p:spPr bwMode="auto">
          <a:xfrm>
            <a:off x="449392" y="1625688"/>
            <a:ext cx="0" cy="49408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248571" y="3553973"/>
            <a:ext cx="243960" cy="156115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dirty="0">
                <a:latin typeface="Trebuchet MS" pitchFamily="34" charset="0"/>
              </a:rPr>
              <a:t>700</a:t>
            </a:r>
          </a:p>
        </p:txBody>
      </p:sp>
      <p:sp>
        <p:nvSpPr>
          <p:cNvPr id="65" name="Rectangle 109"/>
          <p:cNvSpPr>
            <a:spLocks noChangeArrowheads="1"/>
          </p:cNvSpPr>
          <p:nvPr/>
        </p:nvSpPr>
        <p:spPr bwMode="auto">
          <a:xfrm>
            <a:off x="650213" y="1651421"/>
            <a:ext cx="2008196" cy="128654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00" dirty="0">
                <a:latin typeface="Trebuchet MS" pitchFamily="34" charset="0"/>
              </a:rPr>
              <a:t>[</a:t>
            </a:r>
            <a:r>
              <a:rPr lang="ko-KR" altLang="en-US" sz="800" dirty="0">
                <a:latin typeface="Trebuchet MS" pitchFamily="34" charset="0"/>
              </a:rPr>
              <a:t>사용자 </a:t>
            </a:r>
            <a:r>
              <a:rPr lang="en-US" altLang="ko-KR" sz="800" dirty="0">
                <a:latin typeface="Trebuchet MS" pitchFamily="34" charset="0"/>
              </a:rPr>
              <a:t>ID]</a:t>
            </a:r>
            <a:r>
              <a:rPr lang="ko-KR" altLang="en-US" sz="800" dirty="0">
                <a:latin typeface="Trebuchet MS" pitchFamily="34" charset="0"/>
              </a:rPr>
              <a:t>님의  </a:t>
            </a:r>
            <a:r>
              <a:rPr lang="ko-KR" altLang="en-US" sz="800" dirty="0" err="1">
                <a:latin typeface="Trebuchet MS" pitchFamily="34" charset="0"/>
              </a:rPr>
              <a:t>마이윙</a:t>
            </a:r>
            <a:endParaRPr lang="en-US" altLang="ko-KR" sz="800" dirty="0">
              <a:latin typeface="Trebuchet MS" pitchFamily="34" charset="0"/>
            </a:endParaRPr>
          </a:p>
        </p:txBody>
      </p:sp>
      <p:sp>
        <p:nvSpPr>
          <p:cNvPr id="66" name="Rectangle 130"/>
          <p:cNvSpPr>
            <a:spLocks noChangeArrowheads="1"/>
          </p:cNvSpPr>
          <p:nvPr/>
        </p:nvSpPr>
        <p:spPr bwMode="auto">
          <a:xfrm>
            <a:off x="616324" y="3434892"/>
            <a:ext cx="1642267" cy="309708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7" name="Picture 1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986" y="3415818"/>
            <a:ext cx="1606577" cy="37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TextBox 67"/>
          <p:cNvSpPr txBox="1"/>
          <p:nvPr/>
        </p:nvSpPr>
        <p:spPr>
          <a:xfrm>
            <a:off x="624986" y="3063421"/>
            <a:ext cx="1606577" cy="36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내 별명 </a:t>
            </a:r>
            <a:r>
              <a:rPr lang="en-US" altLang="ko-KR" sz="800" b="1" dirty="0"/>
              <a:t>(ID)</a:t>
            </a:r>
          </a:p>
          <a:p>
            <a:r>
              <a:rPr lang="ko-KR" altLang="en-US" sz="800" b="1" dirty="0"/>
              <a:t>자기 소개 글</a:t>
            </a:r>
            <a:endParaRPr lang="en-US" altLang="ko-KR" sz="800" b="1" dirty="0"/>
          </a:p>
        </p:txBody>
      </p:sp>
      <p:grpSp>
        <p:nvGrpSpPr>
          <p:cNvPr id="29" name="그룹 126"/>
          <p:cNvGrpSpPr/>
          <p:nvPr/>
        </p:nvGrpSpPr>
        <p:grpSpPr>
          <a:xfrm>
            <a:off x="536783" y="3748236"/>
            <a:ext cx="1824986" cy="2046267"/>
            <a:chOff x="593325" y="3607176"/>
            <a:chExt cx="1947594" cy="1585083"/>
          </a:xfrm>
        </p:grpSpPr>
        <p:grpSp>
          <p:nvGrpSpPr>
            <p:cNvPr id="30" name="그룹 109"/>
            <p:cNvGrpSpPr/>
            <p:nvPr/>
          </p:nvGrpSpPr>
          <p:grpSpPr>
            <a:xfrm>
              <a:off x="602290" y="3607176"/>
              <a:ext cx="1938629" cy="393328"/>
              <a:chOff x="602290" y="3607176"/>
              <a:chExt cx="1938629" cy="393328"/>
            </a:xfrm>
          </p:grpSpPr>
          <p:sp>
            <p:nvSpPr>
              <p:cNvPr id="86" name="Rectangle 130"/>
              <p:cNvSpPr>
                <a:spLocks noChangeArrowheads="1"/>
              </p:cNvSpPr>
              <p:nvPr/>
            </p:nvSpPr>
            <p:spPr bwMode="auto">
              <a:xfrm>
                <a:off x="676260" y="3607176"/>
                <a:ext cx="1752600" cy="393328"/>
              </a:xfrm>
              <a:prstGeom prst="rect">
                <a:avLst/>
              </a:prstGeom>
              <a:noFill/>
              <a:ln w="25400" cap="rnd">
                <a:solidFill>
                  <a:srgbClr val="8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87" name="오른쪽 화살표 86"/>
              <p:cNvSpPr/>
              <p:nvPr/>
            </p:nvSpPr>
            <p:spPr>
              <a:xfrm>
                <a:off x="745445" y="3687858"/>
                <a:ext cx="125226" cy="1117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26407" y="3628737"/>
                <a:ext cx="17145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/>
                  <a:t>나의 홈페이지  </a:t>
                </a:r>
                <a:r>
                  <a:rPr lang="en-US" altLang="ko-KR" sz="900" b="1" dirty="0"/>
                  <a:t>[</a:t>
                </a:r>
                <a:r>
                  <a:rPr lang="ko-KR" altLang="en-US" sz="900" b="1" dirty="0"/>
                  <a:t>수정</a:t>
                </a:r>
                <a:r>
                  <a:rPr lang="en-US" altLang="ko-KR" sz="900" b="1" dirty="0"/>
                  <a:t>]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02290" y="3767690"/>
                <a:ext cx="1826569" cy="178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/>
                  <a:t>www.cyworld.com/love</a:t>
                </a:r>
              </a:p>
            </p:txBody>
          </p:sp>
        </p:grpSp>
        <p:grpSp>
          <p:nvGrpSpPr>
            <p:cNvPr id="31" name="그룹 110"/>
            <p:cNvGrpSpPr/>
            <p:nvPr/>
          </p:nvGrpSpPr>
          <p:grpSpPr>
            <a:xfrm>
              <a:off x="593326" y="4008910"/>
              <a:ext cx="1938629" cy="393328"/>
              <a:chOff x="602290" y="3607176"/>
              <a:chExt cx="1938629" cy="393328"/>
            </a:xfrm>
          </p:grpSpPr>
          <p:sp>
            <p:nvSpPr>
              <p:cNvPr id="82" name="Rectangle 130"/>
              <p:cNvSpPr>
                <a:spLocks noChangeArrowheads="1"/>
              </p:cNvSpPr>
              <p:nvPr/>
            </p:nvSpPr>
            <p:spPr bwMode="auto">
              <a:xfrm>
                <a:off x="676260" y="3607176"/>
                <a:ext cx="1752600" cy="393328"/>
              </a:xfrm>
              <a:prstGeom prst="rect">
                <a:avLst/>
              </a:prstGeom>
              <a:noFill/>
              <a:ln w="25400" cap="rnd">
                <a:solidFill>
                  <a:srgbClr val="8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83" name="오른쪽 화살표 82"/>
              <p:cNvSpPr/>
              <p:nvPr/>
            </p:nvSpPr>
            <p:spPr>
              <a:xfrm>
                <a:off x="745445" y="3687858"/>
                <a:ext cx="125226" cy="1117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26407" y="3628737"/>
                <a:ext cx="17145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/>
                  <a:t>여행 스타일 </a:t>
                </a:r>
                <a:r>
                  <a:rPr lang="en-US" altLang="ko-KR" sz="900" b="1" dirty="0"/>
                  <a:t>[</a:t>
                </a:r>
                <a:r>
                  <a:rPr lang="ko-KR" altLang="en-US" sz="900" b="1" dirty="0"/>
                  <a:t>수정</a:t>
                </a:r>
                <a:r>
                  <a:rPr lang="en-US" altLang="ko-KR" sz="900" b="1" dirty="0"/>
                  <a:t>]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02290" y="3767690"/>
                <a:ext cx="18265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/>
                  <a:t>편안한 여행</a:t>
                </a:r>
                <a:endParaRPr lang="en-US" altLang="ko-KR" sz="900" b="1" dirty="0"/>
              </a:p>
            </p:txBody>
          </p:sp>
        </p:grpSp>
        <p:grpSp>
          <p:nvGrpSpPr>
            <p:cNvPr id="32" name="그룹 115"/>
            <p:cNvGrpSpPr/>
            <p:nvPr/>
          </p:nvGrpSpPr>
          <p:grpSpPr>
            <a:xfrm>
              <a:off x="593325" y="4409806"/>
              <a:ext cx="1938629" cy="393328"/>
              <a:chOff x="602290" y="3607176"/>
              <a:chExt cx="1938629" cy="393328"/>
            </a:xfrm>
          </p:grpSpPr>
          <p:sp>
            <p:nvSpPr>
              <p:cNvPr id="78" name="Rectangle 130"/>
              <p:cNvSpPr>
                <a:spLocks noChangeArrowheads="1"/>
              </p:cNvSpPr>
              <p:nvPr/>
            </p:nvSpPr>
            <p:spPr bwMode="auto">
              <a:xfrm>
                <a:off x="676260" y="3607176"/>
                <a:ext cx="1752600" cy="393328"/>
              </a:xfrm>
              <a:prstGeom prst="rect">
                <a:avLst/>
              </a:prstGeom>
              <a:noFill/>
              <a:ln w="25400" cap="rnd">
                <a:solidFill>
                  <a:srgbClr val="8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79" name="오른쪽 화살표 78"/>
              <p:cNvSpPr/>
              <p:nvPr/>
            </p:nvSpPr>
            <p:spPr>
              <a:xfrm>
                <a:off x="745445" y="3687858"/>
                <a:ext cx="125226" cy="1117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826407" y="3628737"/>
                <a:ext cx="17145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/>
                  <a:t>다녀온 여행지 </a:t>
                </a:r>
                <a:r>
                  <a:rPr lang="en-US" altLang="ko-KR" sz="900" b="1" dirty="0"/>
                  <a:t>[</a:t>
                </a:r>
                <a:r>
                  <a:rPr lang="ko-KR" altLang="en-US" sz="900" b="1" dirty="0"/>
                  <a:t>수정</a:t>
                </a:r>
                <a:r>
                  <a:rPr lang="en-US" altLang="ko-KR" sz="900" b="1" dirty="0"/>
                  <a:t>]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02290" y="3767690"/>
                <a:ext cx="1826569" cy="193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/>
                  <a:t>정동진</a:t>
                </a:r>
                <a:endParaRPr lang="en-US" altLang="ko-KR" sz="900" b="1" dirty="0"/>
              </a:p>
            </p:txBody>
          </p:sp>
        </p:grpSp>
        <p:grpSp>
          <p:nvGrpSpPr>
            <p:cNvPr id="33" name="그룹 120"/>
            <p:cNvGrpSpPr/>
            <p:nvPr/>
          </p:nvGrpSpPr>
          <p:grpSpPr>
            <a:xfrm>
              <a:off x="598366" y="4798931"/>
              <a:ext cx="1938629" cy="393328"/>
              <a:chOff x="602290" y="3607176"/>
              <a:chExt cx="1938629" cy="393328"/>
            </a:xfrm>
          </p:grpSpPr>
          <p:sp>
            <p:nvSpPr>
              <p:cNvPr id="74" name="Rectangle 130"/>
              <p:cNvSpPr>
                <a:spLocks noChangeArrowheads="1"/>
              </p:cNvSpPr>
              <p:nvPr/>
            </p:nvSpPr>
            <p:spPr bwMode="auto">
              <a:xfrm>
                <a:off x="676260" y="3607176"/>
                <a:ext cx="1752600" cy="393328"/>
              </a:xfrm>
              <a:prstGeom prst="rect">
                <a:avLst/>
              </a:prstGeom>
              <a:noFill/>
              <a:ln w="25400" cap="rnd">
                <a:solidFill>
                  <a:srgbClr val="800000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/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>
                <a:off x="745445" y="3687858"/>
                <a:ext cx="125226" cy="11177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26407" y="3628737"/>
                <a:ext cx="171451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b="1" dirty="0"/>
                  <a:t>앞으로의 여행계획 </a:t>
                </a:r>
                <a:r>
                  <a:rPr lang="en-US" altLang="ko-KR" sz="900" b="1" dirty="0"/>
                  <a:t>[</a:t>
                </a:r>
                <a:r>
                  <a:rPr lang="ko-KR" altLang="en-US" sz="900" b="1" dirty="0"/>
                  <a:t>수정</a:t>
                </a:r>
                <a:r>
                  <a:rPr lang="en-US" altLang="ko-KR" sz="900" b="1" dirty="0"/>
                  <a:t>]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02290" y="3767690"/>
                <a:ext cx="182656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/>
                  <a:t>08.5.30 ~ 6.1 </a:t>
                </a:r>
                <a:r>
                  <a:rPr lang="ko-KR" altLang="en-US" sz="900" b="1" dirty="0"/>
                  <a:t>설악산 등반</a:t>
                </a:r>
                <a:endParaRPr lang="en-US" altLang="ko-KR" sz="900" b="1" dirty="0"/>
              </a:p>
            </p:txBody>
          </p:sp>
        </p:grpSp>
      </p:grpSp>
      <p:pic>
        <p:nvPicPr>
          <p:cNvPr id="90" name="Picture 1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986" y="5794504"/>
            <a:ext cx="1631778" cy="4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1" name="TextBox 90"/>
          <p:cNvSpPr txBox="1"/>
          <p:nvPr/>
        </p:nvSpPr>
        <p:spPr>
          <a:xfrm>
            <a:off x="2214546" y="2258096"/>
            <a:ext cx="3746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추천하기 </a:t>
            </a:r>
            <a:r>
              <a:rPr lang="ko-KR" altLang="en-US" sz="1000" dirty="0"/>
              <a:t>총 </a:t>
            </a:r>
            <a:r>
              <a:rPr lang="en-US" altLang="ko-KR" sz="1000" dirty="0"/>
              <a:t>( )</a:t>
            </a:r>
            <a:r>
              <a:rPr lang="ko-KR" altLang="en-US" sz="1000" dirty="0"/>
              <a:t> 개의 추천을 하였습니다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                </a:t>
            </a:r>
            <a:endParaRPr lang="ko-KR" altLang="en-US" sz="1100" dirty="0"/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91592" y="2320479"/>
            <a:ext cx="1160298" cy="16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4" name="그룹 85"/>
          <p:cNvGrpSpPr/>
          <p:nvPr/>
        </p:nvGrpSpPr>
        <p:grpSpPr>
          <a:xfrm>
            <a:off x="2271470" y="1813822"/>
            <a:ext cx="3719100" cy="400514"/>
            <a:chOff x="2285984" y="3599990"/>
            <a:chExt cx="3719100" cy="400514"/>
          </a:xfrm>
        </p:grpSpPr>
        <p:grpSp>
          <p:nvGrpSpPr>
            <p:cNvPr id="69" name="그룹 189"/>
            <p:cNvGrpSpPr/>
            <p:nvPr/>
          </p:nvGrpSpPr>
          <p:grpSpPr>
            <a:xfrm>
              <a:off x="2300497" y="3599990"/>
              <a:ext cx="3700261" cy="400514"/>
              <a:chOff x="2642433" y="3385676"/>
              <a:chExt cx="3273724" cy="400514"/>
            </a:xfrm>
          </p:grpSpPr>
          <p:grpSp>
            <p:nvGrpSpPr>
              <p:cNvPr id="70" name="그룹 179"/>
              <p:cNvGrpSpPr/>
              <p:nvPr/>
            </p:nvGrpSpPr>
            <p:grpSpPr>
              <a:xfrm>
                <a:off x="3105949" y="3387668"/>
                <a:ext cx="2810208" cy="398522"/>
                <a:chOff x="3098231" y="1830472"/>
                <a:chExt cx="4769161" cy="366432"/>
              </a:xfrm>
            </p:grpSpPr>
            <p:sp>
              <p:nvSpPr>
                <p:cNvPr id="98" name="Rectangle 112"/>
                <p:cNvSpPr>
                  <a:spLocks noChangeArrowheads="1"/>
                </p:cNvSpPr>
                <p:nvPr/>
              </p:nvSpPr>
              <p:spPr bwMode="auto">
                <a:xfrm>
                  <a:off x="3892474" y="1839716"/>
                  <a:ext cx="794052" cy="357188"/>
                </a:xfrm>
                <a:prstGeom prst="rect">
                  <a:avLst/>
                </a:prstGeom>
                <a:solidFill>
                  <a:srgbClr val="C0C0C0">
                    <a:alpha val="50195"/>
                  </a:srgbClr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ko-KR" altLang="en-US" sz="1000" dirty="0">
                      <a:latin typeface="Trebuchet MS" pitchFamily="34" charset="0"/>
                    </a:rPr>
                    <a:t>여행사진</a:t>
                  </a:r>
                  <a:endParaRPr lang="en-US" altLang="ko-KR" sz="1000" dirty="0">
                    <a:latin typeface="Trebuchet MS" pitchFamily="34" charset="0"/>
                  </a:endParaRPr>
                </a:p>
              </p:txBody>
            </p:sp>
            <p:sp>
              <p:nvSpPr>
                <p:cNvPr id="99" name="Rectangle 112"/>
                <p:cNvSpPr>
                  <a:spLocks noChangeArrowheads="1"/>
                </p:cNvSpPr>
                <p:nvPr/>
              </p:nvSpPr>
              <p:spPr bwMode="auto">
                <a:xfrm>
                  <a:off x="6280121" y="1839716"/>
                  <a:ext cx="794050" cy="357188"/>
                </a:xfrm>
                <a:prstGeom prst="rect">
                  <a:avLst/>
                </a:prstGeom>
                <a:solidFill>
                  <a:srgbClr val="C0C0C0">
                    <a:alpha val="50195"/>
                  </a:srgbClr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ko-KR" altLang="en-US" sz="1000" dirty="0">
                      <a:latin typeface="Trebuchet MS" pitchFamily="34" charset="0"/>
                    </a:rPr>
                    <a:t>윙 클럽</a:t>
                  </a:r>
                  <a:endParaRPr lang="en-US" altLang="ko-KR" sz="1000" dirty="0">
                    <a:latin typeface="Trebuchet MS" pitchFamily="34" charset="0"/>
                  </a:endParaRPr>
                </a:p>
              </p:txBody>
            </p:sp>
            <p:sp>
              <p:nvSpPr>
                <p:cNvPr id="100" name="Rectangle 112"/>
                <p:cNvSpPr>
                  <a:spLocks noChangeArrowheads="1"/>
                </p:cNvSpPr>
                <p:nvPr/>
              </p:nvSpPr>
              <p:spPr bwMode="auto">
                <a:xfrm>
                  <a:off x="7073342" y="1839716"/>
                  <a:ext cx="794050" cy="357188"/>
                </a:xfrm>
                <a:prstGeom prst="rect">
                  <a:avLst/>
                </a:prstGeom>
                <a:solidFill>
                  <a:srgbClr val="C0C0C0">
                    <a:alpha val="50195"/>
                  </a:srgbClr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ko-KR" altLang="en-US" sz="1000" dirty="0">
                      <a:latin typeface="Trebuchet MS" pitchFamily="34" charset="0"/>
                    </a:rPr>
                    <a:t>개인정보</a:t>
                  </a:r>
                  <a:endParaRPr lang="en-US" altLang="ko-KR" sz="1000" dirty="0">
                    <a:latin typeface="Trebuchet MS" pitchFamily="34" charset="0"/>
                  </a:endParaRPr>
                </a:p>
              </p:txBody>
            </p:sp>
            <p:sp>
              <p:nvSpPr>
                <p:cNvPr id="101" name="Rectangle 112"/>
                <p:cNvSpPr>
                  <a:spLocks noChangeArrowheads="1"/>
                </p:cNvSpPr>
                <p:nvPr/>
              </p:nvSpPr>
              <p:spPr bwMode="auto">
                <a:xfrm>
                  <a:off x="3098231" y="1830472"/>
                  <a:ext cx="794052" cy="357188"/>
                </a:xfrm>
                <a:prstGeom prst="rect">
                  <a:avLst/>
                </a:prstGeom>
                <a:solidFill>
                  <a:srgbClr val="C0C0C0">
                    <a:alpha val="50195"/>
                  </a:srgbClr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ko-KR" altLang="en-US" sz="1000" dirty="0">
                      <a:latin typeface="Trebuchet MS" pitchFamily="34" charset="0"/>
                    </a:rPr>
                    <a:t>여행평가</a:t>
                  </a:r>
                  <a:endParaRPr lang="en-US" altLang="ko-KR" sz="1000" dirty="0">
                    <a:latin typeface="Trebuchet MS" pitchFamily="34" charset="0"/>
                  </a:endParaRPr>
                </a:p>
              </p:txBody>
            </p:sp>
            <p:sp>
              <p:nvSpPr>
                <p:cNvPr id="102" name="Rectangle 112"/>
                <p:cNvSpPr>
                  <a:spLocks noChangeArrowheads="1"/>
                </p:cNvSpPr>
                <p:nvPr/>
              </p:nvSpPr>
              <p:spPr bwMode="auto">
                <a:xfrm>
                  <a:off x="4688156" y="1834673"/>
                  <a:ext cx="794050" cy="357188"/>
                </a:xfrm>
                <a:prstGeom prst="rect">
                  <a:avLst/>
                </a:prstGeom>
                <a:solidFill>
                  <a:srgbClr val="C0C0C0">
                    <a:alpha val="50195"/>
                  </a:srgbClr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ko-KR" altLang="en-US" sz="1000" dirty="0" err="1">
                      <a:latin typeface="Trebuchet MS" pitchFamily="34" charset="0"/>
                    </a:rPr>
                    <a:t>함께가기</a:t>
                  </a:r>
                  <a:endParaRPr lang="en-US" altLang="ko-KR" sz="1000" dirty="0">
                    <a:latin typeface="Trebuchet MS" pitchFamily="34" charset="0"/>
                  </a:endParaRPr>
                </a:p>
              </p:txBody>
            </p:sp>
            <p:sp>
              <p:nvSpPr>
                <p:cNvPr id="103" name="Rectangle 112"/>
                <p:cNvSpPr>
                  <a:spLocks noChangeArrowheads="1"/>
                </p:cNvSpPr>
                <p:nvPr/>
              </p:nvSpPr>
              <p:spPr bwMode="auto">
                <a:xfrm>
                  <a:off x="5491450" y="1830472"/>
                  <a:ext cx="794050" cy="357188"/>
                </a:xfrm>
                <a:prstGeom prst="rect">
                  <a:avLst/>
                </a:prstGeom>
                <a:solidFill>
                  <a:srgbClr val="C0C0C0">
                    <a:alpha val="50195"/>
                  </a:srgbClr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ko-KR" altLang="en-US" sz="1000" dirty="0">
                      <a:latin typeface="Trebuchet MS" pitchFamily="34" charset="0"/>
                    </a:rPr>
                    <a:t>추천하기</a:t>
                  </a:r>
                  <a:endParaRPr lang="en-US" altLang="ko-KR" sz="1000" dirty="0">
                    <a:latin typeface="Trebuchet MS" pitchFamily="34" charset="0"/>
                  </a:endParaRPr>
                </a:p>
              </p:txBody>
            </p:sp>
          </p:grpSp>
          <p:sp>
            <p:nvSpPr>
              <p:cNvPr id="97" name="Rectangle 112"/>
              <p:cNvSpPr>
                <a:spLocks noChangeArrowheads="1"/>
              </p:cNvSpPr>
              <p:nvPr/>
            </p:nvSpPr>
            <p:spPr bwMode="auto">
              <a:xfrm>
                <a:off x="2642433" y="3385676"/>
                <a:ext cx="467892" cy="386000"/>
              </a:xfrm>
              <a:prstGeom prst="rect">
                <a:avLst/>
              </a:prstGeom>
              <a:solidFill>
                <a:srgbClr val="C0C0C0">
                  <a:alpha val="50195"/>
                </a:srgbClr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ko-KR" altLang="en-US" sz="1000" dirty="0">
                    <a:latin typeface="Trebuchet MS" pitchFamily="34" charset="0"/>
                  </a:rPr>
                  <a:t>홈</a:t>
                </a:r>
                <a:endParaRPr lang="en-US" altLang="ko-KR" sz="1000" dirty="0">
                  <a:latin typeface="Trebuchet MS" pitchFamily="34" charset="0"/>
                </a:endParaRPr>
              </a:p>
            </p:txBody>
          </p:sp>
        </p:grpSp>
        <p:sp>
          <p:nvSpPr>
            <p:cNvPr id="95" name="직사각형 94"/>
            <p:cNvSpPr/>
            <p:nvPr/>
          </p:nvSpPr>
          <p:spPr>
            <a:xfrm>
              <a:off x="2285984" y="3612033"/>
              <a:ext cx="3719100" cy="388471"/>
            </a:xfrm>
            <a:prstGeom prst="rect">
              <a:avLst/>
            </a:prstGeom>
            <a:solidFill>
              <a:schemeClr val="bg1">
                <a:alpha val="26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4393208" y="1842850"/>
            <a:ext cx="535982" cy="371471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ectangle 114"/>
          <p:cNvSpPr>
            <a:spLocks noChangeArrowheads="1"/>
          </p:cNvSpPr>
          <p:nvPr/>
        </p:nvSpPr>
        <p:spPr bwMode="auto">
          <a:xfrm>
            <a:off x="2330097" y="2569393"/>
            <a:ext cx="1717528" cy="1272064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Trebuchet MS" pitchFamily="34" charset="0"/>
              </a:rPr>
              <a:t>여행 사진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268217" y="3818691"/>
            <a:ext cx="1712466" cy="64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사진 이름 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사진 설명 내용</a:t>
            </a:r>
            <a:endParaRPr lang="en-US" altLang="ko-KR" sz="900" dirty="0"/>
          </a:p>
          <a:p>
            <a:r>
              <a:rPr lang="ko-KR" altLang="en-US" sz="900" dirty="0"/>
              <a:t>도시명 </a:t>
            </a:r>
            <a:r>
              <a:rPr lang="en-US" altLang="ko-KR" sz="900" dirty="0"/>
              <a:t>: |  </a:t>
            </a:r>
            <a:r>
              <a:rPr lang="ko-KR" altLang="en-US" sz="900" dirty="0"/>
              <a:t>추천</a:t>
            </a:r>
            <a:r>
              <a:rPr lang="en-US" altLang="ko-KR" sz="900" dirty="0"/>
              <a:t> :  |  </a:t>
            </a:r>
            <a:r>
              <a:rPr lang="ko-KR" altLang="en-US" sz="900" dirty="0"/>
              <a:t>등록일 </a:t>
            </a:r>
            <a:r>
              <a:rPr lang="en-US" altLang="ko-KR" sz="900" dirty="0"/>
              <a:t>: </a:t>
            </a:r>
          </a:p>
          <a:p>
            <a:endParaRPr lang="en-US" altLang="ko-KR" sz="900" dirty="0"/>
          </a:p>
        </p:txBody>
      </p:sp>
      <p:sp>
        <p:nvSpPr>
          <p:cNvPr id="107" name="Rectangle 114"/>
          <p:cNvSpPr>
            <a:spLocks noChangeArrowheads="1"/>
          </p:cNvSpPr>
          <p:nvPr/>
        </p:nvSpPr>
        <p:spPr bwMode="auto">
          <a:xfrm>
            <a:off x="4234280" y="2571744"/>
            <a:ext cx="1717528" cy="1272064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Trebuchet MS" pitchFamily="34" charset="0"/>
              </a:rPr>
              <a:t>여행 사진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172400" y="3835556"/>
            <a:ext cx="1712466" cy="64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사진 이름 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사진 설명 내용</a:t>
            </a:r>
            <a:endParaRPr lang="en-US" altLang="ko-KR" sz="900" dirty="0"/>
          </a:p>
          <a:p>
            <a:r>
              <a:rPr lang="ko-KR" altLang="en-US" sz="900" dirty="0"/>
              <a:t>도시명 </a:t>
            </a:r>
            <a:r>
              <a:rPr lang="en-US" altLang="ko-KR" sz="900" dirty="0"/>
              <a:t>: |  </a:t>
            </a:r>
            <a:r>
              <a:rPr lang="ko-KR" altLang="en-US" sz="900" dirty="0"/>
              <a:t>추천</a:t>
            </a:r>
            <a:r>
              <a:rPr lang="en-US" altLang="ko-KR" sz="900" dirty="0"/>
              <a:t> :  |  </a:t>
            </a:r>
            <a:r>
              <a:rPr lang="ko-KR" altLang="en-US" sz="900" dirty="0"/>
              <a:t>등록일 </a:t>
            </a:r>
            <a:r>
              <a:rPr lang="en-US" altLang="ko-KR" sz="900" dirty="0"/>
              <a:t>: </a:t>
            </a:r>
          </a:p>
          <a:p>
            <a:endParaRPr lang="en-US" altLang="ko-KR" sz="900" dirty="0"/>
          </a:p>
        </p:txBody>
      </p:sp>
      <p:sp>
        <p:nvSpPr>
          <p:cNvPr id="109" name="Rectangle 114"/>
          <p:cNvSpPr>
            <a:spLocks noChangeArrowheads="1"/>
          </p:cNvSpPr>
          <p:nvPr/>
        </p:nvSpPr>
        <p:spPr bwMode="auto">
          <a:xfrm>
            <a:off x="2336639" y="4443213"/>
            <a:ext cx="1717528" cy="1272064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Trebuchet MS" pitchFamily="34" charset="0"/>
              </a:rPr>
              <a:t>여행 사진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274759" y="5692511"/>
            <a:ext cx="1712466" cy="64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사진 이름 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사진 설명 내용</a:t>
            </a:r>
            <a:endParaRPr lang="en-US" altLang="ko-KR" sz="900" dirty="0"/>
          </a:p>
          <a:p>
            <a:r>
              <a:rPr lang="ko-KR" altLang="en-US" sz="900" dirty="0"/>
              <a:t>도시명 </a:t>
            </a:r>
            <a:r>
              <a:rPr lang="en-US" altLang="ko-KR" sz="900" dirty="0"/>
              <a:t>: |  </a:t>
            </a:r>
            <a:r>
              <a:rPr lang="ko-KR" altLang="en-US" sz="900" dirty="0"/>
              <a:t>추천</a:t>
            </a:r>
            <a:r>
              <a:rPr lang="en-US" altLang="ko-KR" sz="900" dirty="0"/>
              <a:t> :  |  </a:t>
            </a:r>
            <a:r>
              <a:rPr lang="ko-KR" altLang="en-US" sz="900" dirty="0"/>
              <a:t>등록일 </a:t>
            </a:r>
            <a:r>
              <a:rPr lang="en-US" altLang="ko-KR" sz="900" dirty="0"/>
              <a:t>: </a:t>
            </a:r>
          </a:p>
          <a:p>
            <a:endParaRPr lang="en-US" altLang="ko-KR" sz="900" dirty="0"/>
          </a:p>
        </p:txBody>
      </p:sp>
      <p:sp>
        <p:nvSpPr>
          <p:cNvPr id="111" name="Rectangle 114"/>
          <p:cNvSpPr>
            <a:spLocks noChangeArrowheads="1"/>
          </p:cNvSpPr>
          <p:nvPr/>
        </p:nvSpPr>
        <p:spPr bwMode="auto">
          <a:xfrm>
            <a:off x="4240822" y="4445564"/>
            <a:ext cx="1717528" cy="1272064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000" dirty="0">
                <a:latin typeface="Trebuchet MS" pitchFamily="34" charset="0"/>
              </a:rPr>
              <a:t>여행 사진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78942" y="5709376"/>
            <a:ext cx="1712466" cy="64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사진 이름 </a:t>
            </a:r>
            <a:r>
              <a:rPr lang="en-US" altLang="ko-KR" sz="900" dirty="0"/>
              <a:t>: </a:t>
            </a:r>
          </a:p>
          <a:p>
            <a:r>
              <a:rPr lang="ko-KR" altLang="en-US" sz="900" dirty="0"/>
              <a:t>사진 설명 내용</a:t>
            </a:r>
            <a:endParaRPr lang="en-US" altLang="ko-KR" sz="900" dirty="0"/>
          </a:p>
          <a:p>
            <a:r>
              <a:rPr lang="ko-KR" altLang="en-US" sz="900" dirty="0"/>
              <a:t>도시명 </a:t>
            </a:r>
            <a:r>
              <a:rPr lang="en-US" altLang="ko-KR" sz="900" dirty="0"/>
              <a:t>: |  </a:t>
            </a:r>
            <a:r>
              <a:rPr lang="ko-KR" altLang="en-US" sz="900" dirty="0"/>
              <a:t>추천</a:t>
            </a:r>
            <a:r>
              <a:rPr lang="en-US" altLang="ko-KR" sz="900" dirty="0"/>
              <a:t> :  |  </a:t>
            </a:r>
            <a:r>
              <a:rPr lang="ko-KR" altLang="en-US" sz="900" dirty="0"/>
              <a:t>등록일 </a:t>
            </a:r>
            <a:r>
              <a:rPr lang="en-US" altLang="ko-KR" sz="900" dirty="0"/>
              <a:t>: </a:t>
            </a:r>
          </a:p>
          <a:p>
            <a:endParaRPr lang="en-US" altLang="ko-KR" sz="900" dirty="0"/>
          </a:p>
        </p:txBody>
      </p: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6489" y="1472278"/>
            <a:ext cx="1214445" cy="32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" name="Oval 164"/>
          <p:cNvSpPr>
            <a:spLocks noChangeArrowheads="1"/>
          </p:cNvSpPr>
          <p:nvPr/>
        </p:nvSpPr>
        <p:spPr bwMode="auto">
          <a:xfrm>
            <a:off x="4795168" y="2207762"/>
            <a:ext cx="357186" cy="357190"/>
          </a:xfrm>
          <a:prstGeom prst="ellipse">
            <a:avLst/>
          </a:prstGeom>
          <a:solidFill>
            <a:srgbClr val="FF9900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b="1" dirty="0"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5" name="Oval 164"/>
          <p:cNvSpPr>
            <a:spLocks noChangeArrowheads="1"/>
          </p:cNvSpPr>
          <p:nvPr/>
        </p:nvSpPr>
        <p:spPr bwMode="auto">
          <a:xfrm>
            <a:off x="5429260" y="2214554"/>
            <a:ext cx="357186" cy="357190"/>
          </a:xfrm>
          <a:prstGeom prst="ellipse">
            <a:avLst/>
          </a:prstGeom>
          <a:solidFill>
            <a:srgbClr val="FF9900">
              <a:alpha val="50195"/>
            </a:srgb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b="1" dirty="0"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299234" y="3128734"/>
            <a:ext cx="900798" cy="157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사진등록하기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4857752" y="2485792"/>
            <a:ext cx="214314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5500694" y="2485792"/>
            <a:ext cx="214314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6544368" y="1914288"/>
            <a:ext cx="214314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6543236" y="2184394"/>
            <a:ext cx="214314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6728522" y="1900906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등록일 순으로 정렬할 수 있다</a:t>
            </a:r>
            <a:r>
              <a:rPr lang="en-US" altLang="ko-KR" sz="1100" dirty="0"/>
              <a:t>.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729654" y="2152744"/>
            <a:ext cx="2414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추천 순으로 정렬할 수 있다</a:t>
            </a:r>
            <a:r>
              <a:rPr lang="en-US" altLang="ko-KR" sz="1100" dirty="0"/>
              <a:t>.</a:t>
            </a:r>
          </a:p>
        </p:txBody>
      </p:sp>
      <p:pic>
        <p:nvPicPr>
          <p:cNvPr id="12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216339"/>
            <a:ext cx="3357586" cy="56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4" name="Text Box 80"/>
          <p:cNvSpPr txBox="1">
            <a:spLocks noChangeArrowheads="1"/>
          </p:cNvSpPr>
          <p:nvPr/>
        </p:nvSpPr>
        <p:spPr bwMode="auto">
          <a:xfrm>
            <a:off x="4632325" y="214313"/>
            <a:ext cx="796925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3" tIns="50402" rIns="100803" bIns="50402">
            <a:spAutoFit/>
          </a:bodyPr>
          <a:lstStyle/>
          <a:p>
            <a:pPr defTabSz="1008063"/>
            <a:r>
              <a:rPr kumimoji="0" lang="ko-KR" altLang="en-US" sz="1100" dirty="0">
                <a:ea typeface="돋움" pitchFamily="50" charset="-127"/>
              </a:rPr>
              <a:t>김</a:t>
            </a:r>
            <a:r>
              <a:rPr lang="en-US" altLang="ko-KR" sz="1100" dirty="0">
                <a:ea typeface="돋움" pitchFamily="50" charset="-127"/>
              </a:rPr>
              <a:t> </a:t>
            </a:r>
            <a:r>
              <a:rPr lang="ko-KR" altLang="en-US" sz="1100" dirty="0">
                <a:ea typeface="돋움" pitchFamily="50" charset="-127"/>
              </a:rPr>
              <a:t>만 수</a:t>
            </a:r>
            <a:endParaRPr kumimoji="0" lang="ko-KR" altLang="en-US" sz="1100" dirty="0">
              <a:ea typeface="돋움" pitchFamily="50" charset="-127"/>
            </a:endParaRPr>
          </a:p>
        </p:txBody>
      </p:sp>
      <p:sp>
        <p:nvSpPr>
          <p:cNvPr id="125" name="Text Box 84"/>
          <p:cNvSpPr txBox="1">
            <a:spLocks noChangeArrowheads="1"/>
          </p:cNvSpPr>
          <p:nvPr/>
        </p:nvSpPr>
        <p:spPr bwMode="auto">
          <a:xfrm>
            <a:off x="4572000" y="1189038"/>
            <a:ext cx="2924175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3" tIns="50402" rIns="100803" bIns="50402">
            <a:spAutoFit/>
          </a:bodyPr>
          <a:lstStyle/>
          <a:p>
            <a:pPr defTabSz="1008063"/>
            <a:r>
              <a:rPr kumimoji="0" lang="ko-KR" altLang="en-US" sz="1100" dirty="0" err="1">
                <a:ea typeface="돋움" pitchFamily="50" charset="-127"/>
              </a:rPr>
              <a:t>윙투어</a:t>
            </a:r>
            <a:r>
              <a:rPr kumimoji="0" lang="ko-KR" altLang="en-US" sz="1100" dirty="0">
                <a:ea typeface="돋움" pitchFamily="50" charset="-127"/>
              </a:rPr>
              <a:t> </a:t>
            </a:r>
            <a:r>
              <a:rPr kumimoji="0" lang="en-US" altLang="ko-KR" sz="1100" dirty="0">
                <a:ea typeface="돋움" pitchFamily="50" charset="-127"/>
              </a:rPr>
              <a:t>&gt; </a:t>
            </a:r>
            <a:r>
              <a:rPr kumimoji="0" lang="ko-KR" altLang="en-US" sz="1100" dirty="0" err="1">
                <a:ea typeface="돋움" pitchFamily="50" charset="-127"/>
              </a:rPr>
              <a:t>마이페이지</a:t>
            </a:r>
            <a:r>
              <a:rPr kumimoji="0" lang="ko-KR" altLang="en-US" sz="1100" dirty="0">
                <a:ea typeface="돋움" pitchFamily="50" charset="-127"/>
              </a:rPr>
              <a:t> </a:t>
            </a:r>
            <a:r>
              <a:rPr kumimoji="0" lang="en-US" altLang="ko-KR" sz="1100" dirty="0">
                <a:ea typeface="돋움" pitchFamily="50" charset="-127"/>
              </a:rPr>
              <a:t>&gt; </a:t>
            </a:r>
            <a:r>
              <a:rPr kumimoji="0" lang="ko-KR" altLang="en-US" sz="1100" dirty="0">
                <a:ea typeface="돋움" pitchFamily="50" charset="-127"/>
              </a:rPr>
              <a:t>추천하기</a:t>
            </a:r>
            <a:endParaRPr kumimoji="0" lang="en-US" altLang="ko-KR" sz="1100" dirty="0">
              <a:ea typeface="돋움" pitchFamily="50" charset="-127"/>
            </a:endParaRPr>
          </a:p>
        </p:txBody>
      </p:sp>
      <p:sp>
        <p:nvSpPr>
          <p:cNvPr id="126" name="Text Box 80"/>
          <p:cNvSpPr txBox="1">
            <a:spLocks noChangeArrowheads="1"/>
          </p:cNvSpPr>
          <p:nvPr/>
        </p:nvSpPr>
        <p:spPr bwMode="auto">
          <a:xfrm>
            <a:off x="1041402" y="859746"/>
            <a:ext cx="2673342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03" tIns="50402" rIns="100803" bIns="50402">
            <a:spAutoFit/>
          </a:bodyPr>
          <a:lstStyle/>
          <a:p>
            <a:pPr defTabSz="1008063"/>
            <a:r>
              <a:rPr lang="ko-KR" altLang="en-US" sz="1100" dirty="0">
                <a:ea typeface="돋움" pitchFamily="50" charset="-127"/>
              </a:rPr>
              <a:t>추천하기</a:t>
            </a:r>
            <a:r>
              <a:rPr kumimoji="0" lang="ko-KR" altLang="en-US" sz="1100" dirty="0">
                <a:ea typeface="돋움" pitchFamily="50" charset="-127"/>
              </a:rPr>
              <a:t>페이지</a:t>
            </a:r>
          </a:p>
        </p:txBody>
      </p:sp>
      <p:sp>
        <p:nvSpPr>
          <p:cNvPr id="127" name="Text Box 80"/>
          <p:cNvSpPr txBox="1">
            <a:spLocks noChangeArrowheads="1"/>
          </p:cNvSpPr>
          <p:nvPr/>
        </p:nvSpPr>
        <p:spPr bwMode="auto">
          <a:xfrm>
            <a:off x="1029128" y="1189038"/>
            <a:ext cx="3114244" cy="24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03" tIns="50402" rIns="100803" bIns="50402">
            <a:spAutoFit/>
          </a:bodyPr>
          <a:lstStyle/>
          <a:p>
            <a:pPr defTabSz="1008063"/>
            <a:r>
              <a:rPr kumimoji="0" lang="en-US" altLang="ko-KR" sz="900" dirty="0">
                <a:ea typeface="돋움" pitchFamily="50" charset="-127"/>
              </a:rPr>
              <a:t>/</a:t>
            </a:r>
            <a:r>
              <a:rPr kumimoji="0" lang="en-US" altLang="ko-KR" sz="900" dirty="0" err="1">
                <a:ea typeface="돋움" pitchFamily="50" charset="-127"/>
              </a:rPr>
              <a:t>wingTour</a:t>
            </a:r>
            <a:r>
              <a:rPr lang="en-US" altLang="ko-KR" sz="900" dirty="0">
                <a:ea typeface="돋움" pitchFamily="50" charset="-127"/>
              </a:rPr>
              <a:t>/</a:t>
            </a:r>
            <a:r>
              <a:rPr kumimoji="0" lang="en-US" altLang="ko-KR" sz="900" dirty="0" err="1">
                <a:ea typeface="돋움" pitchFamily="50" charset="-127"/>
              </a:rPr>
              <a:t>myInfo.do?</a:t>
            </a:r>
            <a:r>
              <a:rPr lang="en-US" altLang="ko-KR" sz="900" dirty="0" err="1">
                <a:ea typeface="돋움" pitchFamily="50" charset="-127"/>
              </a:rPr>
              <a:t>action</a:t>
            </a:r>
            <a:r>
              <a:rPr lang="en-US" altLang="ko-KR" sz="900" dirty="0">
                <a:ea typeface="돋움" pitchFamily="50" charset="-127"/>
              </a:rPr>
              <a:t>=r</a:t>
            </a:r>
            <a:r>
              <a:rPr lang="en-US" sz="900" dirty="0"/>
              <a:t>ecommendation</a:t>
            </a:r>
            <a:endParaRPr kumimoji="0" lang="ko-KR" altLang="en-US" sz="900" dirty="0">
              <a:ea typeface="돋움" pitchFamily="50" charset="-127"/>
            </a:endParaRPr>
          </a:p>
        </p:txBody>
      </p:sp>
      <p:sp>
        <p:nvSpPr>
          <p:cNvPr id="128" name="Text Box 80"/>
          <p:cNvSpPr txBox="1">
            <a:spLocks noChangeArrowheads="1"/>
          </p:cNvSpPr>
          <p:nvPr/>
        </p:nvSpPr>
        <p:spPr bwMode="auto">
          <a:xfrm>
            <a:off x="7285038" y="542472"/>
            <a:ext cx="1501775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3" tIns="50402" rIns="100803" bIns="50402">
            <a:spAutoFit/>
          </a:bodyPr>
          <a:lstStyle/>
          <a:p>
            <a:pPr defTabSz="1008063"/>
            <a:r>
              <a:rPr kumimoji="0" lang="en-US" altLang="ko-KR" sz="1100" dirty="0">
                <a:ea typeface="돋움" pitchFamily="50" charset="-127"/>
              </a:rPr>
              <a:t>2008</a:t>
            </a:r>
            <a:r>
              <a:rPr kumimoji="0" lang="ko-KR" altLang="en-US" sz="1100" dirty="0">
                <a:ea typeface="돋움" pitchFamily="50" charset="-127"/>
              </a:rPr>
              <a:t>년 </a:t>
            </a:r>
            <a:r>
              <a:rPr kumimoji="0" lang="en-US" altLang="ko-KR" sz="1100" dirty="0">
                <a:ea typeface="돋움" pitchFamily="50" charset="-127"/>
              </a:rPr>
              <a:t>5</a:t>
            </a:r>
            <a:r>
              <a:rPr kumimoji="0" lang="ko-KR" altLang="en-US" sz="1100" dirty="0">
                <a:ea typeface="돋움" pitchFamily="50" charset="-127"/>
              </a:rPr>
              <a:t>월 </a:t>
            </a:r>
            <a:r>
              <a:rPr kumimoji="0" lang="en-US" altLang="ko-KR" sz="1100" dirty="0">
                <a:ea typeface="돋움" pitchFamily="50" charset="-127"/>
              </a:rPr>
              <a:t>30</a:t>
            </a:r>
            <a:r>
              <a:rPr kumimoji="0" lang="ko-KR" altLang="en-US" sz="1100" dirty="0">
                <a:ea typeface="돋움" pitchFamily="50" charset="-127"/>
              </a:rPr>
              <a:t>일</a:t>
            </a:r>
          </a:p>
        </p:txBody>
      </p:sp>
      <p:sp>
        <p:nvSpPr>
          <p:cNvPr id="129" name="Text Box 84"/>
          <p:cNvSpPr txBox="1">
            <a:spLocks noChangeArrowheads="1"/>
          </p:cNvSpPr>
          <p:nvPr/>
        </p:nvSpPr>
        <p:spPr bwMode="auto">
          <a:xfrm>
            <a:off x="4585382" y="871746"/>
            <a:ext cx="3844270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03" tIns="50402" rIns="100803" bIns="50402">
            <a:spAutoFit/>
          </a:bodyPr>
          <a:lstStyle/>
          <a:p>
            <a:pPr defTabSz="1008063"/>
            <a:r>
              <a:rPr lang="en-US" altLang="ko-KR" sz="1100" dirty="0">
                <a:ea typeface="돋움" pitchFamily="50" charset="-127"/>
              </a:rPr>
              <a:t>/</a:t>
            </a:r>
            <a:r>
              <a:rPr lang="en-US" altLang="ko-KR" sz="1100" dirty="0" err="1">
                <a:ea typeface="돋움" pitchFamily="50" charset="-127"/>
              </a:rPr>
              <a:t>wingTour</a:t>
            </a:r>
            <a:r>
              <a:rPr lang="en-US" altLang="ko-KR" sz="1100" dirty="0">
                <a:ea typeface="돋움" pitchFamily="50" charset="-127"/>
              </a:rPr>
              <a:t>/</a:t>
            </a:r>
            <a:r>
              <a:rPr lang="en-US" altLang="ko-KR" sz="1100" dirty="0" err="1">
                <a:ea typeface="돋움" pitchFamily="50" charset="-127"/>
              </a:rPr>
              <a:t>myInfo</a:t>
            </a:r>
            <a:r>
              <a:rPr lang="en-US" altLang="ko-KR" sz="1100" dirty="0">
                <a:ea typeface="돋움" pitchFamily="50" charset="-127"/>
              </a:rPr>
              <a:t>/</a:t>
            </a:r>
            <a:r>
              <a:rPr lang="en-US" altLang="ko-KR" sz="1100" dirty="0" err="1">
                <a:ea typeface="돋움" pitchFamily="50" charset="-127"/>
              </a:rPr>
              <a:t>myR</a:t>
            </a:r>
            <a:r>
              <a:rPr lang="en-US" sz="1100" dirty="0" err="1"/>
              <a:t>ecommendation</a:t>
            </a:r>
            <a:r>
              <a:rPr lang="en-US" sz="1100" dirty="0"/>
              <a:t> </a:t>
            </a:r>
            <a:r>
              <a:rPr lang="en-US" altLang="ko-KR" sz="1100" dirty="0" err="1">
                <a:ea typeface="돋움" pitchFamily="50" charset="-127"/>
              </a:rPr>
              <a:t>jsp</a:t>
            </a:r>
            <a:endParaRPr lang="en-US" altLang="ko-KR" sz="1100" dirty="0">
              <a:ea typeface="돋움" pitchFamily="50" charset="-127"/>
            </a:endParaRPr>
          </a:p>
        </p:txBody>
      </p:sp>
      <p:sp>
        <p:nvSpPr>
          <p:cNvPr id="130" name="Text Box 80"/>
          <p:cNvSpPr txBox="1">
            <a:spLocks noChangeArrowheads="1"/>
          </p:cNvSpPr>
          <p:nvPr/>
        </p:nvSpPr>
        <p:spPr bwMode="auto">
          <a:xfrm>
            <a:off x="7285512" y="187526"/>
            <a:ext cx="1501775" cy="27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3" tIns="50402" rIns="100803" bIns="50402">
            <a:spAutoFit/>
          </a:bodyPr>
          <a:lstStyle/>
          <a:p>
            <a:pPr defTabSz="1008063"/>
            <a:r>
              <a:rPr kumimoji="0" lang="en-US" altLang="ko-KR" sz="1100" dirty="0">
                <a:ea typeface="돋움" pitchFamily="50" charset="-127"/>
              </a:rPr>
              <a:t>004-080530</a:t>
            </a:r>
            <a:endParaRPr kumimoji="0" lang="ko-KR" altLang="en-US" sz="1100" dirty="0">
              <a:ea typeface="돋움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547906" y="4500570"/>
            <a:ext cx="214314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6546774" y="4770676"/>
            <a:ext cx="214314" cy="21431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6703502" y="4496883"/>
            <a:ext cx="2464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ea typeface="돋움" pitchFamily="50" charset="-127"/>
              </a:rPr>
              <a:t>/</a:t>
            </a:r>
            <a:r>
              <a:rPr lang="en-US" altLang="ko-KR" sz="800" dirty="0" err="1">
                <a:ea typeface="돋움" pitchFamily="50" charset="-127"/>
              </a:rPr>
              <a:t>wingTour</a:t>
            </a:r>
            <a:r>
              <a:rPr lang="en-US" altLang="ko-KR" sz="800" dirty="0">
                <a:ea typeface="돋움" pitchFamily="50" charset="-127"/>
              </a:rPr>
              <a:t>/</a:t>
            </a:r>
            <a:r>
              <a:rPr lang="en-US" altLang="ko-KR" sz="800" dirty="0" err="1">
                <a:ea typeface="돋움" pitchFamily="50" charset="-127"/>
              </a:rPr>
              <a:t>myInfo.do?</a:t>
            </a:r>
            <a:r>
              <a:rPr lang="en-US" altLang="ko-KR" sz="800" dirty="0" err="1"/>
              <a:t>Action</a:t>
            </a:r>
            <a:r>
              <a:rPr lang="en-US" altLang="ko-KR" sz="800" dirty="0"/>
              <a:t>=</a:t>
            </a:r>
            <a:r>
              <a:rPr lang="en-US" sz="800" dirty="0"/>
              <a:t> recommend D</a:t>
            </a:r>
            <a:r>
              <a:rPr lang="en-US" altLang="ko-KR" sz="800" dirty="0"/>
              <a:t>ate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703453" y="4761254"/>
            <a:ext cx="2464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ea typeface="돋움" pitchFamily="50" charset="-127"/>
              </a:rPr>
              <a:t>/</a:t>
            </a:r>
            <a:r>
              <a:rPr lang="en-US" altLang="ko-KR" sz="800" dirty="0" err="1">
                <a:ea typeface="돋움" pitchFamily="50" charset="-127"/>
              </a:rPr>
              <a:t>wingTour</a:t>
            </a:r>
            <a:r>
              <a:rPr lang="en-US" altLang="ko-KR" sz="800" dirty="0">
                <a:ea typeface="돋움" pitchFamily="50" charset="-127"/>
              </a:rPr>
              <a:t>/</a:t>
            </a:r>
            <a:r>
              <a:rPr lang="en-US" altLang="ko-KR" sz="800" dirty="0" err="1">
                <a:ea typeface="돋움" pitchFamily="50" charset="-127"/>
              </a:rPr>
              <a:t>myInfo.do?</a:t>
            </a:r>
            <a:r>
              <a:rPr lang="en-US" altLang="ko-KR" sz="800" dirty="0" err="1"/>
              <a:t>Action</a:t>
            </a:r>
            <a:r>
              <a:rPr lang="en-US" altLang="ko-KR" sz="800" dirty="0"/>
              <a:t>=</a:t>
            </a:r>
            <a:r>
              <a:rPr lang="en-US" sz="800" dirty="0"/>
              <a:t> recommend </a:t>
            </a:r>
            <a:r>
              <a:rPr lang="en-US" sz="800" dirty="0" err="1"/>
              <a:t>ationO</a:t>
            </a:r>
            <a:r>
              <a:rPr lang="en-US" altLang="ko-KR" sz="800" dirty="0" err="1"/>
              <a:t>rder</a:t>
            </a:r>
            <a:endParaRPr lang="en-US" altLang="ko-KR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화면 슬라이드 쇼(4:3)</PresentationFormat>
  <Paragraphs>222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돋움</vt:lpstr>
      <vt:lpstr>맑은 고딕</vt:lpstr>
      <vt:lpstr>Arial</vt:lpstr>
      <vt:lpstr>Times New Roman</vt:lpstr>
      <vt:lpstr>Trebuchet MS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class18</dc:creator>
  <cp:lastModifiedBy>김 호진</cp:lastModifiedBy>
  <cp:revision>67</cp:revision>
  <dcterms:created xsi:type="dcterms:W3CDTF">2008-05-28T07:21:11Z</dcterms:created>
  <dcterms:modified xsi:type="dcterms:W3CDTF">2018-11-27T08:44:10Z</dcterms:modified>
</cp:coreProperties>
</file>